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 id="2147483697" r:id="rId2"/>
    <p:sldMasterId id="2147483686" r:id="rId3"/>
    <p:sldMasterId id="2147483660" r:id="rId4"/>
    <p:sldMasterId id="2147483832" r:id="rId5"/>
    <p:sldMasterId id="2147483668" r:id="rId6"/>
    <p:sldMasterId id="2147483713" r:id="rId7"/>
    <p:sldMasterId id="2147483796" r:id="rId8"/>
  </p:sldMasterIdLst>
  <p:notesMasterIdLst>
    <p:notesMasterId r:id="rId39"/>
  </p:notesMasterIdLst>
  <p:sldIdLst>
    <p:sldId id="429" r:id="rId9"/>
    <p:sldId id="625" r:id="rId10"/>
    <p:sldId id="431" r:id="rId11"/>
    <p:sldId id="627" r:id="rId12"/>
    <p:sldId id="626" r:id="rId13"/>
    <p:sldId id="432" r:id="rId14"/>
    <p:sldId id="667" r:id="rId15"/>
    <p:sldId id="461" r:id="rId16"/>
    <p:sldId id="430" r:id="rId17"/>
    <p:sldId id="439" r:id="rId18"/>
    <p:sldId id="663" r:id="rId19"/>
    <p:sldId id="664" r:id="rId20"/>
    <p:sldId id="433" r:id="rId21"/>
    <p:sldId id="633" r:id="rId22"/>
    <p:sldId id="632" r:id="rId23"/>
    <p:sldId id="631" r:id="rId24"/>
    <p:sldId id="438" r:id="rId25"/>
    <p:sldId id="437" r:id="rId26"/>
    <p:sldId id="462" r:id="rId27"/>
    <p:sldId id="665" r:id="rId28"/>
    <p:sldId id="666" r:id="rId29"/>
    <p:sldId id="449" r:id="rId30"/>
    <p:sldId id="266" r:id="rId31"/>
    <p:sldId id="635" r:id="rId32"/>
    <p:sldId id="451" r:id="rId33"/>
    <p:sldId id="456" r:id="rId34"/>
    <p:sldId id="636" r:id="rId35"/>
    <p:sldId id="453" r:id="rId36"/>
    <p:sldId id="459" r:id="rId37"/>
    <p:sldId id="6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adi Wachman" initials="MKW" lastIdx="2" clrIdx="1"/>
  <p:cmAuthor id="3" name="Betty J Ruth" initials="BJR"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0000"/>
    <a:srgbClr val="53C2CA"/>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02" autoAdjust="0"/>
    <p:restoredTop sz="88582" autoAdjust="0"/>
  </p:normalViewPr>
  <p:slideViewPr>
    <p:cSldViewPr snapToGrid="0">
      <p:cViewPr varScale="1">
        <p:scale>
          <a:sx n="64" d="100"/>
          <a:sy n="64" d="100"/>
        </p:scale>
        <p:origin x="52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elenafaugno:Desktop:SB%20820:Assignment%206:SB820_Assign6_Asthma%20Data_v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Children</a:t>
            </a:r>
            <a:r>
              <a:rPr lang="en-US" baseline="0"/>
              <a:t> with a SHCN 2001-2016, Nationwide and MA</a:t>
            </a:r>
            <a:endParaRPr lang="en-US"/>
          </a:p>
        </c:rich>
      </c:tx>
      <c:overlay val="0"/>
    </c:title>
    <c:autoTitleDeleted val="0"/>
    <c:plotArea>
      <c:layout/>
      <c:lineChart>
        <c:grouping val="standard"/>
        <c:varyColors val="0"/>
        <c:ser>
          <c:idx val="0"/>
          <c:order val="0"/>
          <c:tx>
            <c:strRef>
              <c:f>'[SB820_Assign6_Asthma Data_v3.xlsx]Sheet2'!$B$13</c:f>
              <c:strCache>
                <c:ptCount val="1"/>
                <c:pt idx="0">
                  <c:v>% Nationwide</c:v>
                </c:pt>
              </c:strCache>
            </c:strRef>
          </c:tx>
          <c:cat>
            <c:numRef>
              <c:f>'[SB820_Assign6_Asthma Data_v3.xlsx]Sheet2'!$A$14:$A$17</c:f>
              <c:numCache>
                <c:formatCode>General</c:formatCode>
                <c:ptCount val="4"/>
                <c:pt idx="0">
                  <c:v>2001</c:v>
                </c:pt>
                <c:pt idx="1">
                  <c:v>2005</c:v>
                </c:pt>
                <c:pt idx="2">
                  <c:v>2010</c:v>
                </c:pt>
                <c:pt idx="3">
                  <c:v>2016</c:v>
                </c:pt>
              </c:numCache>
            </c:numRef>
          </c:cat>
          <c:val>
            <c:numRef>
              <c:f>'[SB820_Assign6_Asthma Data_v3.xlsx]Sheet2'!$B$14:$B$17</c:f>
              <c:numCache>
                <c:formatCode>General</c:formatCode>
                <c:ptCount val="4"/>
                <c:pt idx="0">
                  <c:v>12.8</c:v>
                </c:pt>
                <c:pt idx="1">
                  <c:v>13.9</c:v>
                </c:pt>
                <c:pt idx="2">
                  <c:v>15.1</c:v>
                </c:pt>
                <c:pt idx="3">
                  <c:v>19.399999999999999</c:v>
                </c:pt>
              </c:numCache>
            </c:numRef>
          </c:val>
          <c:smooth val="0"/>
          <c:extLst>
            <c:ext xmlns:c16="http://schemas.microsoft.com/office/drawing/2014/chart" uri="{C3380CC4-5D6E-409C-BE32-E72D297353CC}">
              <c16:uniqueId val="{00000000-FAF8-4A07-B47E-72ADFD87496A}"/>
            </c:ext>
          </c:extLst>
        </c:ser>
        <c:ser>
          <c:idx val="1"/>
          <c:order val="1"/>
          <c:tx>
            <c:strRef>
              <c:f>'[SB820_Assign6_Asthma Data_v3.xlsx]Sheet2'!$C$13</c:f>
              <c:strCache>
                <c:ptCount val="1"/>
                <c:pt idx="0">
                  <c:v>% MA</c:v>
                </c:pt>
              </c:strCache>
            </c:strRef>
          </c:tx>
          <c:cat>
            <c:numRef>
              <c:f>'[SB820_Assign6_Asthma Data_v3.xlsx]Sheet2'!$A$14:$A$17</c:f>
              <c:numCache>
                <c:formatCode>General</c:formatCode>
                <c:ptCount val="4"/>
                <c:pt idx="0">
                  <c:v>2001</c:v>
                </c:pt>
                <c:pt idx="1">
                  <c:v>2005</c:v>
                </c:pt>
                <c:pt idx="2">
                  <c:v>2010</c:v>
                </c:pt>
                <c:pt idx="3">
                  <c:v>2016</c:v>
                </c:pt>
              </c:numCache>
            </c:numRef>
          </c:cat>
          <c:val>
            <c:numRef>
              <c:f>'[SB820_Assign6_Asthma Data_v3.xlsx]Sheet2'!$C$14:$C$17</c:f>
              <c:numCache>
                <c:formatCode>General</c:formatCode>
                <c:ptCount val="4"/>
                <c:pt idx="0">
                  <c:v>14.7</c:v>
                </c:pt>
                <c:pt idx="1">
                  <c:v>16.399999999999999</c:v>
                </c:pt>
                <c:pt idx="2">
                  <c:v>18.3</c:v>
                </c:pt>
                <c:pt idx="3">
                  <c:v>20.8</c:v>
                </c:pt>
              </c:numCache>
            </c:numRef>
          </c:val>
          <c:smooth val="0"/>
          <c:extLst>
            <c:ext xmlns:c16="http://schemas.microsoft.com/office/drawing/2014/chart" uri="{C3380CC4-5D6E-409C-BE32-E72D297353CC}">
              <c16:uniqueId val="{00000001-FAF8-4A07-B47E-72ADFD87496A}"/>
            </c:ext>
          </c:extLst>
        </c:ser>
        <c:dLbls>
          <c:showLegendKey val="0"/>
          <c:showVal val="0"/>
          <c:showCatName val="0"/>
          <c:showSerName val="0"/>
          <c:showPercent val="0"/>
          <c:showBubbleSize val="0"/>
        </c:dLbls>
        <c:marker val="1"/>
        <c:smooth val="0"/>
        <c:axId val="326060304"/>
        <c:axId val="326060864"/>
      </c:lineChart>
      <c:catAx>
        <c:axId val="326060304"/>
        <c:scaling>
          <c:orientation val="minMax"/>
        </c:scaling>
        <c:delete val="0"/>
        <c:axPos val="b"/>
        <c:numFmt formatCode="General" sourceLinked="1"/>
        <c:majorTickMark val="none"/>
        <c:minorTickMark val="none"/>
        <c:tickLblPos val="nextTo"/>
        <c:crossAx val="326060864"/>
        <c:crosses val="autoZero"/>
        <c:auto val="1"/>
        <c:lblAlgn val="ctr"/>
        <c:lblOffset val="100"/>
        <c:noMultiLvlLbl val="0"/>
      </c:catAx>
      <c:valAx>
        <c:axId val="326060864"/>
        <c:scaling>
          <c:orientation val="minMax"/>
        </c:scaling>
        <c:delete val="0"/>
        <c:axPos val="l"/>
        <c:majorGridlines/>
        <c:title>
          <c:tx>
            <c:rich>
              <a:bodyPr/>
              <a:lstStyle/>
              <a:p>
                <a:pPr>
                  <a:defRPr/>
                </a:pPr>
                <a:r>
                  <a:rPr lang="en-US"/>
                  <a:t>Percentage</a:t>
                </a:r>
              </a:p>
            </c:rich>
          </c:tx>
          <c:overlay val="0"/>
        </c:title>
        <c:numFmt formatCode="General" sourceLinked="1"/>
        <c:majorTickMark val="none"/>
        <c:minorTickMark val="none"/>
        <c:tickLblPos val="nextTo"/>
        <c:crossAx val="326060304"/>
        <c:crosses val="autoZero"/>
        <c:crossBetween val="between"/>
      </c:valAx>
    </c:plotArea>
    <c:legend>
      <c:legendPos val="r"/>
      <c:overlay val="0"/>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hyperlink" Target="https://www.youtube.com/watch?v=EcW1IIgpCPY"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watch?v=EcW1IIgpCP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072F7-DA56-5A4A-84F4-34363B142D36}"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6BCD0BD6-F763-8A43-AE47-5763EB718BEB}">
      <dgm:prSet phldrT="[Text]" custT="1"/>
      <dgm:spPr/>
      <dgm:t>
        <a:bodyPr/>
        <a:lstStyle/>
        <a:p>
          <a:r>
            <a:rPr lang="en-US" sz="1400" dirty="0">
              <a:latin typeface="Arial "/>
            </a:rPr>
            <a:t>U.S. Department of Health &amp; Human Services</a:t>
          </a:r>
        </a:p>
      </dgm:t>
    </dgm:pt>
    <dgm:pt modelId="{06B69974-DD4F-3E4B-BDEF-DA642E67549E}" type="parTrans" cxnId="{A267F7F6-A935-F74F-8BEE-7A6FB7A551CF}">
      <dgm:prSet/>
      <dgm:spPr/>
      <dgm:t>
        <a:bodyPr/>
        <a:lstStyle/>
        <a:p>
          <a:endParaRPr lang="en-US"/>
        </a:p>
      </dgm:t>
    </dgm:pt>
    <dgm:pt modelId="{18BD4844-174A-0348-9074-67950329554F}" type="sibTrans" cxnId="{A267F7F6-A935-F74F-8BEE-7A6FB7A551CF}">
      <dgm:prSet/>
      <dgm:spPr/>
      <dgm:t>
        <a:bodyPr/>
        <a:lstStyle/>
        <a:p>
          <a:endParaRPr lang="en-US"/>
        </a:p>
      </dgm:t>
    </dgm:pt>
    <dgm:pt modelId="{8D07B78B-D125-F64C-87CE-03A9B5E56211}">
      <dgm:prSet phldrT="[Text]" custT="1"/>
      <dgm:spPr/>
      <dgm:t>
        <a:bodyPr/>
        <a:lstStyle/>
        <a:p>
          <a:r>
            <a:rPr lang="en-US" sz="1400" dirty="0">
              <a:latin typeface="Arial "/>
            </a:rPr>
            <a:t>Health Resources &amp; Services Administration (HRSA)</a:t>
          </a:r>
        </a:p>
      </dgm:t>
    </dgm:pt>
    <dgm:pt modelId="{F8CF4BCE-257D-1541-B87A-4F25B0E9ADF4}" type="parTrans" cxnId="{8AB126CE-F9DA-4547-84D6-34B31C41F486}">
      <dgm:prSet/>
      <dgm:spPr/>
      <dgm:t>
        <a:bodyPr/>
        <a:lstStyle/>
        <a:p>
          <a:endParaRPr lang="en-US"/>
        </a:p>
      </dgm:t>
    </dgm:pt>
    <dgm:pt modelId="{DEC5EDBB-248B-B14E-BF5A-5616A2174A21}" type="sibTrans" cxnId="{8AB126CE-F9DA-4547-84D6-34B31C41F486}">
      <dgm:prSet/>
      <dgm:spPr/>
      <dgm:t>
        <a:bodyPr/>
        <a:lstStyle/>
        <a:p>
          <a:endParaRPr lang="en-US"/>
        </a:p>
      </dgm:t>
    </dgm:pt>
    <dgm:pt modelId="{37F7622D-F469-9243-AF8F-DFBA9D78C3B5}">
      <dgm:prSet phldrT="[Text]" custT="1"/>
      <dgm:spPr/>
      <dgm:t>
        <a:bodyPr/>
        <a:lstStyle/>
        <a:p>
          <a:r>
            <a:rPr lang="en-US" sz="3000" dirty="0">
              <a:latin typeface="Arial "/>
            </a:rPr>
            <a:t>Federal</a:t>
          </a:r>
        </a:p>
      </dgm:t>
    </dgm:pt>
    <dgm:pt modelId="{5CF94159-D612-1649-8919-E2D14178C4BC}" type="parTrans" cxnId="{836CE313-EC7D-E243-A766-1A1592C65B42}">
      <dgm:prSet/>
      <dgm:spPr/>
      <dgm:t>
        <a:bodyPr/>
        <a:lstStyle/>
        <a:p>
          <a:endParaRPr lang="en-US"/>
        </a:p>
      </dgm:t>
    </dgm:pt>
    <dgm:pt modelId="{7F5F1DDB-8385-4740-800B-C50994100ABA}" type="sibTrans" cxnId="{836CE313-EC7D-E243-A766-1A1592C65B42}">
      <dgm:prSet/>
      <dgm:spPr/>
      <dgm:t>
        <a:bodyPr/>
        <a:lstStyle/>
        <a:p>
          <a:endParaRPr lang="en-US"/>
        </a:p>
      </dgm:t>
    </dgm:pt>
    <dgm:pt modelId="{5D7C015C-841A-9940-B29E-368CEC4DE548}">
      <dgm:prSet phldrT="[Text]" custT="1"/>
      <dgm:spPr/>
      <dgm:t>
        <a:bodyPr/>
        <a:lstStyle/>
        <a:p>
          <a:r>
            <a:rPr lang="en-US" sz="3000" dirty="0">
              <a:latin typeface="Arial "/>
            </a:rPr>
            <a:t>State</a:t>
          </a:r>
        </a:p>
      </dgm:t>
    </dgm:pt>
    <dgm:pt modelId="{98613910-C277-1848-A41B-3D5E081F797F}" type="parTrans" cxnId="{43E2543F-AAC3-6C4A-BC4F-6D30AB1243BF}">
      <dgm:prSet/>
      <dgm:spPr/>
      <dgm:t>
        <a:bodyPr/>
        <a:lstStyle/>
        <a:p>
          <a:endParaRPr lang="en-US"/>
        </a:p>
      </dgm:t>
    </dgm:pt>
    <dgm:pt modelId="{13595501-554E-F04B-862D-BED89B1C3273}" type="sibTrans" cxnId="{43E2543F-AAC3-6C4A-BC4F-6D30AB1243BF}">
      <dgm:prSet/>
      <dgm:spPr/>
      <dgm:t>
        <a:bodyPr/>
        <a:lstStyle/>
        <a:p>
          <a:endParaRPr lang="en-US"/>
        </a:p>
      </dgm:t>
    </dgm:pt>
    <dgm:pt modelId="{EEB0C3D9-22A3-124C-9496-24360788B424}">
      <dgm:prSet phldrT="[Text]" custT="1"/>
      <dgm:spPr/>
      <dgm:t>
        <a:bodyPr/>
        <a:lstStyle/>
        <a:p>
          <a:r>
            <a:rPr lang="en-US" sz="1400" dirty="0">
              <a:latin typeface="Arial" panose="020B0604020202020204" pitchFamily="34" charset="0"/>
              <a:cs typeface="Arial" panose="020B0604020202020204" pitchFamily="34" charset="0"/>
            </a:rPr>
            <a:t>Title V MCH Block Grants       </a:t>
          </a:r>
          <a:r>
            <a:rPr lang="en-US" sz="1200" dirty="0">
              <a:latin typeface="Arial" panose="020B0604020202020204" pitchFamily="34" charset="0"/>
              <a:cs typeface="Arial" panose="020B0604020202020204" pitchFamily="34" charset="0"/>
              <a:hlinkClick xmlns:r="http://schemas.openxmlformats.org/officeDocument/2006/relationships" r:id="rId1"/>
            </a:rPr>
            <a:t>What is Title </a:t>
          </a:r>
          <a:r>
            <a:rPr lang="en-US" sz="1100" dirty="0">
              <a:latin typeface="Arial "/>
              <a:hlinkClick xmlns:r="http://schemas.openxmlformats.org/officeDocument/2006/relationships" r:id="rId1"/>
            </a:rPr>
            <a:t>V?</a:t>
          </a:r>
          <a:endParaRPr lang="en-US" sz="1100" dirty="0">
            <a:latin typeface="Arial "/>
          </a:endParaRPr>
        </a:p>
      </dgm:t>
    </dgm:pt>
    <dgm:pt modelId="{3CFDF1DA-9ACD-F04F-8E32-6959D34CDC2E}" type="parTrans" cxnId="{BC9070A5-4B1E-7443-AA26-D807D511F475}">
      <dgm:prSet/>
      <dgm:spPr/>
      <dgm:t>
        <a:bodyPr/>
        <a:lstStyle/>
        <a:p>
          <a:endParaRPr lang="en-US"/>
        </a:p>
      </dgm:t>
    </dgm:pt>
    <dgm:pt modelId="{D6E3F8D7-3D3E-5143-8738-D88859A0C261}" type="sibTrans" cxnId="{BC9070A5-4B1E-7443-AA26-D807D511F475}">
      <dgm:prSet/>
      <dgm:spPr/>
      <dgm:t>
        <a:bodyPr/>
        <a:lstStyle/>
        <a:p>
          <a:endParaRPr lang="en-US"/>
        </a:p>
      </dgm:t>
    </dgm:pt>
    <dgm:pt modelId="{061876E2-252F-9A41-9772-7E74D9D4FFF6}">
      <dgm:prSet phldrT="[Text]" custT="1"/>
      <dgm:spPr/>
      <dgm:t>
        <a:bodyPr/>
        <a:lstStyle/>
        <a:p>
          <a:r>
            <a:rPr lang="en-US" sz="1400" dirty="0">
              <a:latin typeface="Arial "/>
            </a:rPr>
            <a:t>Maternal &amp; Child Health Bureau</a:t>
          </a:r>
        </a:p>
      </dgm:t>
    </dgm:pt>
    <dgm:pt modelId="{96DB182E-4B50-EE45-9109-03703A959BF9}" type="sibTrans" cxnId="{51FB420D-5C03-7648-A0AD-1052A0A97D62}">
      <dgm:prSet/>
      <dgm:spPr/>
      <dgm:t>
        <a:bodyPr/>
        <a:lstStyle/>
        <a:p>
          <a:endParaRPr lang="en-US"/>
        </a:p>
      </dgm:t>
    </dgm:pt>
    <dgm:pt modelId="{9DA965AC-4F55-E645-9306-D59EF2CAB9B1}" type="parTrans" cxnId="{51FB420D-5C03-7648-A0AD-1052A0A97D62}">
      <dgm:prSet/>
      <dgm:spPr/>
      <dgm:t>
        <a:bodyPr/>
        <a:lstStyle/>
        <a:p>
          <a:endParaRPr lang="en-US"/>
        </a:p>
      </dgm:t>
    </dgm:pt>
    <dgm:pt modelId="{05D6251F-AFE8-AD40-A79D-AE1DE6F6B547}" type="pres">
      <dgm:prSet presAssocID="{E4F072F7-DA56-5A4A-84F4-34363B142D36}" presName="mainComposite" presStyleCnt="0">
        <dgm:presLayoutVars>
          <dgm:chPref val="1"/>
          <dgm:dir/>
          <dgm:animOne val="branch"/>
          <dgm:animLvl val="lvl"/>
          <dgm:resizeHandles val="exact"/>
        </dgm:presLayoutVars>
      </dgm:prSet>
      <dgm:spPr/>
    </dgm:pt>
    <dgm:pt modelId="{2410C7F1-6881-2C4B-B459-EE9286DCA6B8}" type="pres">
      <dgm:prSet presAssocID="{E4F072F7-DA56-5A4A-84F4-34363B142D36}" presName="hierFlow" presStyleCnt="0"/>
      <dgm:spPr/>
    </dgm:pt>
    <dgm:pt modelId="{BED5B9B7-FCEA-F048-879D-4DA5A1B39083}" type="pres">
      <dgm:prSet presAssocID="{E4F072F7-DA56-5A4A-84F4-34363B142D36}" presName="firstBuf" presStyleCnt="0"/>
      <dgm:spPr/>
    </dgm:pt>
    <dgm:pt modelId="{198C20BC-754A-3A48-95DF-7DD8FAE02305}" type="pres">
      <dgm:prSet presAssocID="{E4F072F7-DA56-5A4A-84F4-34363B142D36}" presName="hierChild1" presStyleCnt="0">
        <dgm:presLayoutVars>
          <dgm:chPref val="1"/>
          <dgm:animOne val="branch"/>
          <dgm:animLvl val="lvl"/>
        </dgm:presLayoutVars>
      </dgm:prSet>
      <dgm:spPr/>
    </dgm:pt>
    <dgm:pt modelId="{ED54E666-FBB3-114E-85D2-27CD0E291062}" type="pres">
      <dgm:prSet presAssocID="{6BCD0BD6-F763-8A43-AE47-5763EB718BEB}" presName="Name14" presStyleCnt="0"/>
      <dgm:spPr/>
    </dgm:pt>
    <dgm:pt modelId="{E3EB7B7D-F0FB-F941-A9AE-7E6E04B23117}" type="pres">
      <dgm:prSet presAssocID="{6BCD0BD6-F763-8A43-AE47-5763EB718BEB}" presName="level1Shape" presStyleLbl="node0" presStyleIdx="0" presStyleCnt="1" custScaleX="103761" custScaleY="129699">
        <dgm:presLayoutVars>
          <dgm:chPref val="3"/>
        </dgm:presLayoutVars>
      </dgm:prSet>
      <dgm:spPr/>
    </dgm:pt>
    <dgm:pt modelId="{9CB41399-28F8-5247-92C9-14CC0A8479D2}" type="pres">
      <dgm:prSet presAssocID="{6BCD0BD6-F763-8A43-AE47-5763EB718BEB}" presName="hierChild2" presStyleCnt="0"/>
      <dgm:spPr/>
    </dgm:pt>
    <dgm:pt modelId="{1848F187-C77B-C748-8930-613914B0F847}" type="pres">
      <dgm:prSet presAssocID="{F8CF4BCE-257D-1541-B87A-4F25B0E9ADF4}" presName="Name19" presStyleLbl="parChTrans1D2" presStyleIdx="0" presStyleCnt="1"/>
      <dgm:spPr/>
    </dgm:pt>
    <dgm:pt modelId="{718915D7-8FD7-DF43-873C-37F0013F2982}" type="pres">
      <dgm:prSet presAssocID="{8D07B78B-D125-F64C-87CE-03A9B5E56211}" presName="Name21" presStyleCnt="0"/>
      <dgm:spPr/>
    </dgm:pt>
    <dgm:pt modelId="{2059A728-6B5A-F34A-BB33-C8243F9C7B52}" type="pres">
      <dgm:prSet presAssocID="{8D07B78B-D125-F64C-87CE-03A9B5E56211}" presName="level2Shape" presStyleLbl="node2" presStyleIdx="0" presStyleCnt="1" custScaleY="115604"/>
      <dgm:spPr/>
    </dgm:pt>
    <dgm:pt modelId="{17D724C8-41B0-0243-ABA9-5834C0ABE4F9}" type="pres">
      <dgm:prSet presAssocID="{8D07B78B-D125-F64C-87CE-03A9B5E56211}" presName="hierChild3" presStyleCnt="0"/>
      <dgm:spPr/>
    </dgm:pt>
    <dgm:pt modelId="{24A4EB71-7755-CB47-8040-0BC3AA918195}" type="pres">
      <dgm:prSet presAssocID="{9DA965AC-4F55-E645-9306-D59EF2CAB9B1}" presName="Name19" presStyleLbl="parChTrans1D3" presStyleIdx="0" presStyleCnt="1"/>
      <dgm:spPr/>
    </dgm:pt>
    <dgm:pt modelId="{DAE167BB-FA75-0945-97AD-DDC112E5177F}" type="pres">
      <dgm:prSet presAssocID="{061876E2-252F-9A41-9772-7E74D9D4FFF6}" presName="Name21" presStyleCnt="0"/>
      <dgm:spPr/>
    </dgm:pt>
    <dgm:pt modelId="{6A3AF369-E247-BD4C-BF8D-C45E683394E3}" type="pres">
      <dgm:prSet presAssocID="{061876E2-252F-9A41-9772-7E74D9D4FFF6}" presName="level2Shape" presStyleLbl="node3" presStyleIdx="0" presStyleCnt="1"/>
      <dgm:spPr/>
    </dgm:pt>
    <dgm:pt modelId="{56F06C24-657C-0649-A337-2121810E8C75}" type="pres">
      <dgm:prSet presAssocID="{061876E2-252F-9A41-9772-7E74D9D4FFF6}" presName="hierChild3" presStyleCnt="0"/>
      <dgm:spPr/>
    </dgm:pt>
    <dgm:pt modelId="{C9FA2AED-AC4C-184A-9C41-A4EAF8495EC2}" type="pres">
      <dgm:prSet presAssocID="{3CFDF1DA-9ACD-F04F-8E32-6959D34CDC2E}" presName="Name19" presStyleLbl="parChTrans1D4" presStyleIdx="0" presStyleCnt="1"/>
      <dgm:spPr/>
    </dgm:pt>
    <dgm:pt modelId="{AEC47E70-E5AB-714B-95A4-FD4AE51F3ED6}" type="pres">
      <dgm:prSet presAssocID="{EEB0C3D9-22A3-124C-9496-24360788B424}" presName="Name21" presStyleCnt="0"/>
      <dgm:spPr/>
    </dgm:pt>
    <dgm:pt modelId="{267ED8FE-B6CF-F946-84BD-F698987595CB}" type="pres">
      <dgm:prSet presAssocID="{EEB0C3D9-22A3-124C-9496-24360788B424}" presName="level2Shape" presStyleLbl="node4" presStyleIdx="0" presStyleCnt="1"/>
      <dgm:spPr/>
    </dgm:pt>
    <dgm:pt modelId="{7DF2AAF9-539C-524E-A86B-2E0700938CF9}" type="pres">
      <dgm:prSet presAssocID="{EEB0C3D9-22A3-124C-9496-24360788B424}" presName="hierChild3" presStyleCnt="0"/>
      <dgm:spPr/>
    </dgm:pt>
    <dgm:pt modelId="{EDFBAFF3-3175-BE47-B4DB-45801A5808CA}" type="pres">
      <dgm:prSet presAssocID="{E4F072F7-DA56-5A4A-84F4-34363B142D36}" presName="bgShapesFlow" presStyleCnt="0"/>
      <dgm:spPr/>
    </dgm:pt>
    <dgm:pt modelId="{E76785A1-2EBB-4E46-9257-53AF39DAE017}" type="pres">
      <dgm:prSet presAssocID="{37F7622D-F469-9243-AF8F-DFBA9D78C3B5}" presName="rectComp" presStyleCnt="0"/>
      <dgm:spPr/>
    </dgm:pt>
    <dgm:pt modelId="{AD88B364-1CA2-A049-9010-8DBC97704B1D}" type="pres">
      <dgm:prSet presAssocID="{37F7622D-F469-9243-AF8F-DFBA9D78C3B5}" presName="bgRect" presStyleLbl="bgShp" presStyleIdx="0" presStyleCnt="2" custScaleY="361242" custLinFactNeighborX="-23296" custLinFactNeighborY="-8488"/>
      <dgm:spPr/>
    </dgm:pt>
    <dgm:pt modelId="{2A12E876-4FD7-C746-AEFB-9EB6F47032E4}" type="pres">
      <dgm:prSet presAssocID="{37F7622D-F469-9243-AF8F-DFBA9D78C3B5}" presName="bgRectTx" presStyleLbl="bgShp" presStyleIdx="0" presStyleCnt="2">
        <dgm:presLayoutVars>
          <dgm:bulletEnabled val="1"/>
        </dgm:presLayoutVars>
      </dgm:prSet>
      <dgm:spPr/>
    </dgm:pt>
    <dgm:pt modelId="{0409F6D7-E31B-9049-A336-31122229FFEC}" type="pres">
      <dgm:prSet presAssocID="{37F7622D-F469-9243-AF8F-DFBA9D78C3B5}" presName="spComp" presStyleCnt="0"/>
      <dgm:spPr/>
    </dgm:pt>
    <dgm:pt modelId="{C44D1123-7E54-5A47-9DE9-BF339D758657}" type="pres">
      <dgm:prSet presAssocID="{37F7622D-F469-9243-AF8F-DFBA9D78C3B5}" presName="vSp" presStyleCnt="0"/>
      <dgm:spPr/>
    </dgm:pt>
    <dgm:pt modelId="{EC2C4EFB-2804-C84B-BEBF-4243D1A5F077}" type="pres">
      <dgm:prSet presAssocID="{5D7C015C-841A-9940-B29E-368CEC4DE548}" presName="rectComp" presStyleCnt="0"/>
      <dgm:spPr/>
    </dgm:pt>
    <dgm:pt modelId="{24F9F2B6-507F-C84D-A709-65A6123A2096}" type="pres">
      <dgm:prSet presAssocID="{5D7C015C-841A-9940-B29E-368CEC4DE548}" presName="bgRect" presStyleLbl="bgShp" presStyleIdx="1" presStyleCnt="2" custScaleY="96883" custLinFactY="11852" custLinFactNeighborX="-1157" custLinFactNeighborY="100000"/>
      <dgm:spPr/>
    </dgm:pt>
    <dgm:pt modelId="{4ABAF61E-2A7F-9F4D-94CB-4A27AF3EA340}" type="pres">
      <dgm:prSet presAssocID="{5D7C015C-841A-9940-B29E-368CEC4DE548}" presName="bgRectTx" presStyleLbl="bgShp" presStyleIdx="1" presStyleCnt="2">
        <dgm:presLayoutVars>
          <dgm:bulletEnabled val="1"/>
        </dgm:presLayoutVars>
      </dgm:prSet>
      <dgm:spPr/>
    </dgm:pt>
  </dgm:ptLst>
  <dgm:cxnLst>
    <dgm:cxn modelId="{51FB420D-5C03-7648-A0AD-1052A0A97D62}" srcId="{8D07B78B-D125-F64C-87CE-03A9B5E56211}" destId="{061876E2-252F-9A41-9772-7E74D9D4FFF6}" srcOrd="0" destOrd="0" parTransId="{9DA965AC-4F55-E645-9306-D59EF2CAB9B1}" sibTransId="{96DB182E-4B50-EE45-9109-03703A959BF9}"/>
    <dgm:cxn modelId="{836CE313-EC7D-E243-A766-1A1592C65B42}" srcId="{E4F072F7-DA56-5A4A-84F4-34363B142D36}" destId="{37F7622D-F469-9243-AF8F-DFBA9D78C3B5}" srcOrd="1" destOrd="0" parTransId="{5CF94159-D612-1649-8919-E2D14178C4BC}" sibTransId="{7F5F1DDB-8385-4740-800B-C50994100ABA}"/>
    <dgm:cxn modelId="{9E8FC71A-BD95-41D5-B84F-E0936255C6B7}" type="presOf" srcId="{5D7C015C-841A-9940-B29E-368CEC4DE548}" destId="{24F9F2B6-507F-C84D-A709-65A6123A2096}" srcOrd="0" destOrd="0" presId="urn:microsoft.com/office/officeart/2005/8/layout/hierarchy6"/>
    <dgm:cxn modelId="{69A8C21B-B4A6-4BB8-9107-6C3DF2C80CF1}" type="presOf" srcId="{37F7622D-F469-9243-AF8F-DFBA9D78C3B5}" destId="{2A12E876-4FD7-C746-AEFB-9EB6F47032E4}" srcOrd="1" destOrd="0" presId="urn:microsoft.com/office/officeart/2005/8/layout/hierarchy6"/>
    <dgm:cxn modelId="{43E2543F-AAC3-6C4A-BC4F-6D30AB1243BF}" srcId="{E4F072F7-DA56-5A4A-84F4-34363B142D36}" destId="{5D7C015C-841A-9940-B29E-368CEC4DE548}" srcOrd="2" destOrd="0" parTransId="{98613910-C277-1848-A41B-3D5E081F797F}" sibTransId="{13595501-554E-F04B-862D-BED89B1C3273}"/>
    <dgm:cxn modelId="{F02D5D5E-B7F0-4153-A661-B3FF72B2D464}" type="presOf" srcId="{6BCD0BD6-F763-8A43-AE47-5763EB718BEB}" destId="{E3EB7B7D-F0FB-F941-A9AE-7E6E04B23117}" srcOrd="0" destOrd="0" presId="urn:microsoft.com/office/officeart/2005/8/layout/hierarchy6"/>
    <dgm:cxn modelId="{68E87967-D9B5-41AB-A679-DA8E81CE82B0}" type="presOf" srcId="{061876E2-252F-9A41-9772-7E74D9D4FFF6}" destId="{6A3AF369-E247-BD4C-BF8D-C45E683394E3}" srcOrd="0" destOrd="0" presId="urn:microsoft.com/office/officeart/2005/8/layout/hierarchy6"/>
    <dgm:cxn modelId="{3FD7A393-C83F-4218-8E5F-E422CD908B03}" type="presOf" srcId="{37F7622D-F469-9243-AF8F-DFBA9D78C3B5}" destId="{AD88B364-1CA2-A049-9010-8DBC97704B1D}" srcOrd="0" destOrd="0" presId="urn:microsoft.com/office/officeart/2005/8/layout/hierarchy6"/>
    <dgm:cxn modelId="{9CE9B0A0-C5C1-47B7-9B05-48C3E0E5CDBF}" type="presOf" srcId="{8D07B78B-D125-F64C-87CE-03A9B5E56211}" destId="{2059A728-6B5A-F34A-BB33-C8243F9C7B52}" srcOrd="0" destOrd="0" presId="urn:microsoft.com/office/officeart/2005/8/layout/hierarchy6"/>
    <dgm:cxn modelId="{65054CA1-FA48-4CEB-8FF4-371B246394C3}" type="presOf" srcId="{9DA965AC-4F55-E645-9306-D59EF2CAB9B1}" destId="{24A4EB71-7755-CB47-8040-0BC3AA918195}" srcOrd="0" destOrd="0" presId="urn:microsoft.com/office/officeart/2005/8/layout/hierarchy6"/>
    <dgm:cxn modelId="{BC9070A5-4B1E-7443-AA26-D807D511F475}" srcId="{061876E2-252F-9A41-9772-7E74D9D4FFF6}" destId="{EEB0C3D9-22A3-124C-9496-24360788B424}" srcOrd="0" destOrd="0" parTransId="{3CFDF1DA-9ACD-F04F-8E32-6959D34CDC2E}" sibTransId="{D6E3F8D7-3D3E-5143-8738-D88859A0C261}"/>
    <dgm:cxn modelId="{8AB126CE-F9DA-4547-84D6-34B31C41F486}" srcId="{6BCD0BD6-F763-8A43-AE47-5763EB718BEB}" destId="{8D07B78B-D125-F64C-87CE-03A9B5E56211}" srcOrd="0" destOrd="0" parTransId="{F8CF4BCE-257D-1541-B87A-4F25B0E9ADF4}" sibTransId="{DEC5EDBB-248B-B14E-BF5A-5616A2174A21}"/>
    <dgm:cxn modelId="{C17E8EDC-C3FC-468C-871B-CB4B7655163B}" type="presOf" srcId="{3CFDF1DA-9ACD-F04F-8E32-6959D34CDC2E}" destId="{C9FA2AED-AC4C-184A-9C41-A4EAF8495EC2}" srcOrd="0" destOrd="0" presId="urn:microsoft.com/office/officeart/2005/8/layout/hierarchy6"/>
    <dgm:cxn modelId="{A02875DF-3883-41D1-BFAA-C211542FFE22}" type="presOf" srcId="{F8CF4BCE-257D-1541-B87A-4F25B0E9ADF4}" destId="{1848F187-C77B-C748-8930-613914B0F847}" srcOrd="0" destOrd="0" presId="urn:microsoft.com/office/officeart/2005/8/layout/hierarchy6"/>
    <dgm:cxn modelId="{C46DD4E0-FF00-42F0-96F6-52E89EE28D6F}" type="presOf" srcId="{E4F072F7-DA56-5A4A-84F4-34363B142D36}" destId="{05D6251F-AFE8-AD40-A79D-AE1DE6F6B547}" srcOrd="0" destOrd="0" presId="urn:microsoft.com/office/officeart/2005/8/layout/hierarchy6"/>
    <dgm:cxn modelId="{C5D79AF1-8B4E-461C-92A8-E28B3D063496}" type="presOf" srcId="{EEB0C3D9-22A3-124C-9496-24360788B424}" destId="{267ED8FE-B6CF-F946-84BD-F698987595CB}" srcOrd="0" destOrd="0" presId="urn:microsoft.com/office/officeart/2005/8/layout/hierarchy6"/>
    <dgm:cxn modelId="{01621DF5-8FC4-4860-BE4B-A98BD579553C}" type="presOf" srcId="{5D7C015C-841A-9940-B29E-368CEC4DE548}" destId="{4ABAF61E-2A7F-9F4D-94CB-4A27AF3EA340}" srcOrd="1" destOrd="0" presId="urn:microsoft.com/office/officeart/2005/8/layout/hierarchy6"/>
    <dgm:cxn modelId="{A267F7F6-A935-F74F-8BEE-7A6FB7A551CF}" srcId="{E4F072F7-DA56-5A4A-84F4-34363B142D36}" destId="{6BCD0BD6-F763-8A43-AE47-5763EB718BEB}" srcOrd="0" destOrd="0" parTransId="{06B69974-DD4F-3E4B-BDEF-DA642E67549E}" sibTransId="{18BD4844-174A-0348-9074-67950329554F}"/>
    <dgm:cxn modelId="{EA14BC8B-A781-4665-B9A5-185086805B3D}" type="presParOf" srcId="{05D6251F-AFE8-AD40-A79D-AE1DE6F6B547}" destId="{2410C7F1-6881-2C4B-B459-EE9286DCA6B8}" srcOrd="0" destOrd="0" presId="urn:microsoft.com/office/officeart/2005/8/layout/hierarchy6"/>
    <dgm:cxn modelId="{FC44ADDA-8A4F-4D66-8BC2-454A5D6E33CD}" type="presParOf" srcId="{2410C7F1-6881-2C4B-B459-EE9286DCA6B8}" destId="{BED5B9B7-FCEA-F048-879D-4DA5A1B39083}" srcOrd="0" destOrd="0" presId="urn:microsoft.com/office/officeart/2005/8/layout/hierarchy6"/>
    <dgm:cxn modelId="{EB556E90-7C28-4316-8F84-762062B0225C}" type="presParOf" srcId="{2410C7F1-6881-2C4B-B459-EE9286DCA6B8}" destId="{198C20BC-754A-3A48-95DF-7DD8FAE02305}" srcOrd="1" destOrd="0" presId="urn:microsoft.com/office/officeart/2005/8/layout/hierarchy6"/>
    <dgm:cxn modelId="{71B9EEF4-F28A-4728-B773-3BBA35524E09}" type="presParOf" srcId="{198C20BC-754A-3A48-95DF-7DD8FAE02305}" destId="{ED54E666-FBB3-114E-85D2-27CD0E291062}" srcOrd="0" destOrd="0" presId="urn:microsoft.com/office/officeart/2005/8/layout/hierarchy6"/>
    <dgm:cxn modelId="{C3EDD643-376B-4985-8640-B20E13FDBA35}" type="presParOf" srcId="{ED54E666-FBB3-114E-85D2-27CD0E291062}" destId="{E3EB7B7D-F0FB-F941-A9AE-7E6E04B23117}" srcOrd="0" destOrd="0" presId="urn:microsoft.com/office/officeart/2005/8/layout/hierarchy6"/>
    <dgm:cxn modelId="{B40A9372-C534-46A0-A7C5-6207E5C26019}" type="presParOf" srcId="{ED54E666-FBB3-114E-85D2-27CD0E291062}" destId="{9CB41399-28F8-5247-92C9-14CC0A8479D2}" srcOrd="1" destOrd="0" presId="urn:microsoft.com/office/officeart/2005/8/layout/hierarchy6"/>
    <dgm:cxn modelId="{8AE46BA6-DFF1-4510-BDF9-46E65DF87EC1}" type="presParOf" srcId="{9CB41399-28F8-5247-92C9-14CC0A8479D2}" destId="{1848F187-C77B-C748-8930-613914B0F847}" srcOrd="0" destOrd="0" presId="urn:microsoft.com/office/officeart/2005/8/layout/hierarchy6"/>
    <dgm:cxn modelId="{D0F87895-4012-4C91-9040-193A5BBFD70C}" type="presParOf" srcId="{9CB41399-28F8-5247-92C9-14CC0A8479D2}" destId="{718915D7-8FD7-DF43-873C-37F0013F2982}" srcOrd="1" destOrd="0" presId="urn:microsoft.com/office/officeart/2005/8/layout/hierarchy6"/>
    <dgm:cxn modelId="{E1E6833F-9DB0-4EE6-89D6-245292F6118D}" type="presParOf" srcId="{718915D7-8FD7-DF43-873C-37F0013F2982}" destId="{2059A728-6B5A-F34A-BB33-C8243F9C7B52}" srcOrd="0" destOrd="0" presId="urn:microsoft.com/office/officeart/2005/8/layout/hierarchy6"/>
    <dgm:cxn modelId="{2849CC39-8BD3-47B2-9E68-69E008A9EA78}" type="presParOf" srcId="{718915D7-8FD7-DF43-873C-37F0013F2982}" destId="{17D724C8-41B0-0243-ABA9-5834C0ABE4F9}" srcOrd="1" destOrd="0" presId="urn:microsoft.com/office/officeart/2005/8/layout/hierarchy6"/>
    <dgm:cxn modelId="{B45C8668-26DB-4489-A5A3-DA73E77C6E79}" type="presParOf" srcId="{17D724C8-41B0-0243-ABA9-5834C0ABE4F9}" destId="{24A4EB71-7755-CB47-8040-0BC3AA918195}" srcOrd="0" destOrd="0" presId="urn:microsoft.com/office/officeart/2005/8/layout/hierarchy6"/>
    <dgm:cxn modelId="{209519CA-65E4-47BC-89A2-03D24908D956}" type="presParOf" srcId="{17D724C8-41B0-0243-ABA9-5834C0ABE4F9}" destId="{DAE167BB-FA75-0945-97AD-DDC112E5177F}" srcOrd="1" destOrd="0" presId="urn:microsoft.com/office/officeart/2005/8/layout/hierarchy6"/>
    <dgm:cxn modelId="{47EA4DA4-79E7-4D41-8D69-2A3FF501FB69}" type="presParOf" srcId="{DAE167BB-FA75-0945-97AD-DDC112E5177F}" destId="{6A3AF369-E247-BD4C-BF8D-C45E683394E3}" srcOrd="0" destOrd="0" presId="urn:microsoft.com/office/officeart/2005/8/layout/hierarchy6"/>
    <dgm:cxn modelId="{6CF84495-B4C8-454C-BA1E-71FE485E3D9E}" type="presParOf" srcId="{DAE167BB-FA75-0945-97AD-DDC112E5177F}" destId="{56F06C24-657C-0649-A337-2121810E8C75}" srcOrd="1" destOrd="0" presId="urn:microsoft.com/office/officeart/2005/8/layout/hierarchy6"/>
    <dgm:cxn modelId="{411B397A-F49C-4748-BD06-47A45DE4670A}" type="presParOf" srcId="{56F06C24-657C-0649-A337-2121810E8C75}" destId="{C9FA2AED-AC4C-184A-9C41-A4EAF8495EC2}" srcOrd="0" destOrd="0" presId="urn:microsoft.com/office/officeart/2005/8/layout/hierarchy6"/>
    <dgm:cxn modelId="{6BF6F7EA-D15B-4A6B-AF1B-06FCDA788F1B}" type="presParOf" srcId="{56F06C24-657C-0649-A337-2121810E8C75}" destId="{AEC47E70-E5AB-714B-95A4-FD4AE51F3ED6}" srcOrd="1" destOrd="0" presId="urn:microsoft.com/office/officeart/2005/8/layout/hierarchy6"/>
    <dgm:cxn modelId="{8AADF493-D57A-43ED-9549-327349CEE0EA}" type="presParOf" srcId="{AEC47E70-E5AB-714B-95A4-FD4AE51F3ED6}" destId="{267ED8FE-B6CF-F946-84BD-F698987595CB}" srcOrd="0" destOrd="0" presId="urn:microsoft.com/office/officeart/2005/8/layout/hierarchy6"/>
    <dgm:cxn modelId="{1C659220-0A56-46C1-8070-E6384C4A398D}" type="presParOf" srcId="{AEC47E70-E5AB-714B-95A4-FD4AE51F3ED6}" destId="{7DF2AAF9-539C-524E-A86B-2E0700938CF9}" srcOrd="1" destOrd="0" presId="urn:microsoft.com/office/officeart/2005/8/layout/hierarchy6"/>
    <dgm:cxn modelId="{5E523B88-B077-4645-8B3F-655BF478803A}" type="presParOf" srcId="{05D6251F-AFE8-AD40-A79D-AE1DE6F6B547}" destId="{EDFBAFF3-3175-BE47-B4DB-45801A5808CA}" srcOrd="1" destOrd="0" presId="urn:microsoft.com/office/officeart/2005/8/layout/hierarchy6"/>
    <dgm:cxn modelId="{8CCD3D5F-12E3-44FA-B027-CB88CDC56179}" type="presParOf" srcId="{EDFBAFF3-3175-BE47-B4DB-45801A5808CA}" destId="{E76785A1-2EBB-4E46-9257-53AF39DAE017}" srcOrd="0" destOrd="0" presId="urn:microsoft.com/office/officeart/2005/8/layout/hierarchy6"/>
    <dgm:cxn modelId="{853FD6D1-1484-4B20-B952-65C5C739422E}" type="presParOf" srcId="{E76785A1-2EBB-4E46-9257-53AF39DAE017}" destId="{AD88B364-1CA2-A049-9010-8DBC97704B1D}" srcOrd="0" destOrd="0" presId="urn:microsoft.com/office/officeart/2005/8/layout/hierarchy6"/>
    <dgm:cxn modelId="{6F7F2C5B-5D9E-45D2-8FED-08C6EEE94464}" type="presParOf" srcId="{E76785A1-2EBB-4E46-9257-53AF39DAE017}" destId="{2A12E876-4FD7-C746-AEFB-9EB6F47032E4}" srcOrd="1" destOrd="0" presId="urn:microsoft.com/office/officeart/2005/8/layout/hierarchy6"/>
    <dgm:cxn modelId="{29E2C121-B2DA-4932-846A-D792226C7509}" type="presParOf" srcId="{EDFBAFF3-3175-BE47-B4DB-45801A5808CA}" destId="{0409F6D7-E31B-9049-A336-31122229FFEC}" srcOrd="1" destOrd="0" presId="urn:microsoft.com/office/officeart/2005/8/layout/hierarchy6"/>
    <dgm:cxn modelId="{F5B26D3E-83AB-4BB7-AC5D-DBFE5E035FD1}" type="presParOf" srcId="{0409F6D7-E31B-9049-A336-31122229FFEC}" destId="{C44D1123-7E54-5A47-9DE9-BF339D758657}" srcOrd="0" destOrd="0" presId="urn:microsoft.com/office/officeart/2005/8/layout/hierarchy6"/>
    <dgm:cxn modelId="{C35D1255-229B-49F6-94FA-C64320681A7D}" type="presParOf" srcId="{EDFBAFF3-3175-BE47-B4DB-45801A5808CA}" destId="{EC2C4EFB-2804-C84B-BEBF-4243D1A5F077}" srcOrd="2" destOrd="0" presId="urn:microsoft.com/office/officeart/2005/8/layout/hierarchy6"/>
    <dgm:cxn modelId="{BA4AF32F-96A8-4ECA-8327-5AEB4A74FA8A}" type="presParOf" srcId="{EC2C4EFB-2804-C84B-BEBF-4243D1A5F077}" destId="{24F9F2B6-507F-C84D-A709-65A6123A2096}" srcOrd="0" destOrd="0" presId="urn:microsoft.com/office/officeart/2005/8/layout/hierarchy6"/>
    <dgm:cxn modelId="{2EEA3AD8-AA1D-4148-84A2-73C2579F3EBA}" type="presParOf" srcId="{EC2C4EFB-2804-C84B-BEBF-4243D1A5F077}" destId="{4ABAF61E-2A7F-9F4D-94CB-4A27AF3EA34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01824-FC69-EF42-B407-698E178B122C}" type="doc">
      <dgm:prSet loTypeId="urn:microsoft.com/office/officeart/2005/8/layout/matrix1" loCatId="" qsTypeId="urn:microsoft.com/office/officeart/2005/8/quickstyle/simple4" qsCatId="simple" csTypeId="urn:microsoft.com/office/officeart/2005/8/colors/colorful1" csCatId="colorful" phldr="1"/>
      <dgm:spPr/>
      <dgm:t>
        <a:bodyPr/>
        <a:lstStyle/>
        <a:p>
          <a:endParaRPr lang="en-US"/>
        </a:p>
      </dgm:t>
    </dgm:pt>
    <dgm:pt modelId="{3C32660C-27D0-D145-90A7-B539E2727543}">
      <dgm:prSet phldrT="[Text]"/>
      <dgm:spPr/>
      <dgm:t>
        <a:bodyPr/>
        <a:lstStyle/>
        <a:p>
          <a:r>
            <a:rPr lang="en-US" dirty="0">
              <a:latin typeface="Arial" panose="020B0604020202020204" pitchFamily="34" charset="0"/>
              <a:cs typeface="Arial" panose="020B0604020202020204" pitchFamily="34" charset="0"/>
            </a:rPr>
            <a:t>CSHCNs Nationwide</a:t>
          </a:r>
        </a:p>
      </dgm:t>
    </dgm:pt>
    <dgm:pt modelId="{1784C68F-67E3-EE46-BAE6-9D4EE63220EF}" type="parTrans" cxnId="{95CDD3EA-6C0E-E847-ACF6-A0E3A23FD697}">
      <dgm:prSet/>
      <dgm:spPr/>
      <dgm:t>
        <a:bodyPr/>
        <a:lstStyle/>
        <a:p>
          <a:endParaRPr lang="en-US"/>
        </a:p>
      </dgm:t>
    </dgm:pt>
    <dgm:pt modelId="{AEF36004-7F91-6043-A6B5-6C594A159E67}" type="sibTrans" cxnId="{95CDD3EA-6C0E-E847-ACF6-A0E3A23FD697}">
      <dgm:prSet/>
      <dgm:spPr/>
      <dgm:t>
        <a:bodyPr/>
        <a:lstStyle/>
        <a:p>
          <a:endParaRPr lang="en-US"/>
        </a:p>
      </dgm:t>
    </dgm:pt>
    <dgm:pt modelId="{470E2314-4F05-6442-B9F7-6E7C9D2D84D8}">
      <dgm:prSet phldrT="[Text]"/>
      <dgm:spPr/>
      <dgm:t>
        <a:bodyPr/>
        <a:lstStyle/>
        <a:p>
          <a:r>
            <a:rPr lang="en-US" dirty="0">
              <a:latin typeface="Arial "/>
            </a:rPr>
            <a:t>59% Male</a:t>
          </a:r>
        </a:p>
      </dgm:t>
    </dgm:pt>
    <dgm:pt modelId="{01B51D5B-E7EF-7245-833F-DC257307EF73}" type="parTrans" cxnId="{9448A41C-A832-5444-A7C0-385E83FA80EE}">
      <dgm:prSet/>
      <dgm:spPr/>
      <dgm:t>
        <a:bodyPr/>
        <a:lstStyle/>
        <a:p>
          <a:endParaRPr lang="en-US"/>
        </a:p>
      </dgm:t>
    </dgm:pt>
    <dgm:pt modelId="{A674CD6C-14C3-EB47-92F2-26F724C83345}" type="sibTrans" cxnId="{9448A41C-A832-5444-A7C0-385E83FA80EE}">
      <dgm:prSet/>
      <dgm:spPr/>
      <dgm:t>
        <a:bodyPr/>
        <a:lstStyle/>
        <a:p>
          <a:endParaRPr lang="en-US"/>
        </a:p>
      </dgm:t>
    </dgm:pt>
    <dgm:pt modelId="{402A8328-7B86-8947-92F3-716A7FC96AEC}">
      <dgm:prSet phldrT="[Text]"/>
      <dgm:spPr/>
      <dgm:t>
        <a:bodyPr/>
        <a:lstStyle/>
        <a:p>
          <a:r>
            <a:rPr lang="en-US" dirty="0">
              <a:latin typeface="Arial "/>
            </a:rPr>
            <a:t>40% ages 12-17 years old</a:t>
          </a:r>
        </a:p>
      </dgm:t>
    </dgm:pt>
    <dgm:pt modelId="{6ED867C7-9251-BC49-AD92-36356E888C81}" type="parTrans" cxnId="{BDA8D68A-A701-6C41-87C4-3D52525988B2}">
      <dgm:prSet/>
      <dgm:spPr/>
      <dgm:t>
        <a:bodyPr/>
        <a:lstStyle/>
        <a:p>
          <a:endParaRPr lang="en-US"/>
        </a:p>
      </dgm:t>
    </dgm:pt>
    <dgm:pt modelId="{F7899933-9DE6-6145-9DCD-245628F76ADC}" type="sibTrans" cxnId="{BDA8D68A-A701-6C41-87C4-3D52525988B2}">
      <dgm:prSet/>
      <dgm:spPr/>
      <dgm:t>
        <a:bodyPr/>
        <a:lstStyle/>
        <a:p>
          <a:endParaRPr lang="en-US"/>
        </a:p>
      </dgm:t>
    </dgm:pt>
    <dgm:pt modelId="{67AB98B0-FD43-4B43-B415-08C34DAD6B1D}">
      <dgm:prSet phldrT="[Text]"/>
      <dgm:spPr/>
      <dgm:t>
        <a:bodyPr/>
        <a:lstStyle/>
        <a:p>
          <a:r>
            <a:rPr lang="en-US" dirty="0">
              <a:latin typeface="Arial "/>
            </a:rPr>
            <a:t>44% of households between 0-199% of FPL	</a:t>
          </a:r>
        </a:p>
      </dgm:t>
    </dgm:pt>
    <dgm:pt modelId="{04645CC2-3624-A943-9A36-416CC02BD73A}" type="parTrans" cxnId="{3D7D343F-44BE-704B-89AE-634FC7E5A993}">
      <dgm:prSet/>
      <dgm:spPr/>
      <dgm:t>
        <a:bodyPr/>
        <a:lstStyle/>
        <a:p>
          <a:endParaRPr lang="en-US"/>
        </a:p>
      </dgm:t>
    </dgm:pt>
    <dgm:pt modelId="{831D173D-7C2D-BF47-A004-1F1CFA06F0FA}" type="sibTrans" cxnId="{3D7D343F-44BE-704B-89AE-634FC7E5A993}">
      <dgm:prSet/>
      <dgm:spPr/>
      <dgm:t>
        <a:bodyPr/>
        <a:lstStyle/>
        <a:p>
          <a:endParaRPr lang="en-US"/>
        </a:p>
      </dgm:t>
    </dgm:pt>
    <dgm:pt modelId="{61F6C1FF-BEC7-944A-93C4-7CC1E8323165}">
      <dgm:prSet phldrT="[Text]"/>
      <dgm:spPr/>
      <dgm:t>
        <a:bodyPr/>
        <a:lstStyle/>
        <a:p>
          <a:r>
            <a:rPr lang="en-US" dirty="0">
              <a:latin typeface="Arial "/>
            </a:rPr>
            <a:t>92% do NOT receive SSI disability benefits</a:t>
          </a:r>
        </a:p>
      </dgm:t>
    </dgm:pt>
    <dgm:pt modelId="{B0C2019D-21E5-7F46-B8F7-313337F1357A}" type="parTrans" cxnId="{08109413-8A38-7B45-98F0-1F0A58C9E192}">
      <dgm:prSet/>
      <dgm:spPr/>
      <dgm:t>
        <a:bodyPr/>
        <a:lstStyle/>
        <a:p>
          <a:endParaRPr lang="en-US"/>
        </a:p>
      </dgm:t>
    </dgm:pt>
    <dgm:pt modelId="{BD5BC556-C7EC-9B4E-96E6-9137EFD90115}" type="sibTrans" cxnId="{08109413-8A38-7B45-98F0-1F0A58C9E192}">
      <dgm:prSet/>
      <dgm:spPr/>
      <dgm:t>
        <a:bodyPr/>
        <a:lstStyle/>
        <a:p>
          <a:endParaRPr lang="en-US"/>
        </a:p>
      </dgm:t>
    </dgm:pt>
    <dgm:pt modelId="{B8B6D2DD-C743-5547-956C-4D143ED2670F}" type="pres">
      <dgm:prSet presAssocID="{CF901824-FC69-EF42-B407-698E178B122C}" presName="diagram" presStyleCnt="0">
        <dgm:presLayoutVars>
          <dgm:chMax val="1"/>
          <dgm:dir/>
          <dgm:animLvl val="ctr"/>
          <dgm:resizeHandles val="exact"/>
        </dgm:presLayoutVars>
      </dgm:prSet>
      <dgm:spPr/>
    </dgm:pt>
    <dgm:pt modelId="{6E78EC96-DD9C-8F4E-8471-97243191545C}" type="pres">
      <dgm:prSet presAssocID="{CF901824-FC69-EF42-B407-698E178B122C}" presName="matrix" presStyleCnt="0"/>
      <dgm:spPr/>
    </dgm:pt>
    <dgm:pt modelId="{DF89A5BB-8904-9B40-96DC-7E0C8D72565F}" type="pres">
      <dgm:prSet presAssocID="{CF901824-FC69-EF42-B407-698E178B122C}" presName="tile1" presStyleLbl="node1" presStyleIdx="0" presStyleCnt="4" custLinFactX="-8223" custLinFactNeighborX="-100000" custLinFactNeighborY="-4340"/>
      <dgm:spPr/>
    </dgm:pt>
    <dgm:pt modelId="{7B03D767-5A57-A947-AC3E-D2B0E202D482}" type="pres">
      <dgm:prSet presAssocID="{CF901824-FC69-EF42-B407-698E178B122C}" presName="tile1text" presStyleLbl="node1" presStyleIdx="0" presStyleCnt="4">
        <dgm:presLayoutVars>
          <dgm:chMax val="0"/>
          <dgm:chPref val="0"/>
          <dgm:bulletEnabled val="1"/>
        </dgm:presLayoutVars>
      </dgm:prSet>
      <dgm:spPr/>
    </dgm:pt>
    <dgm:pt modelId="{E65A9ABB-0D66-2841-8471-AB666F02350E}" type="pres">
      <dgm:prSet presAssocID="{CF901824-FC69-EF42-B407-698E178B122C}" presName="tile2" presStyleLbl="node1" presStyleIdx="1" presStyleCnt="4" custLinFactNeighborX="-1894" custLinFactNeighborY="-2007"/>
      <dgm:spPr/>
    </dgm:pt>
    <dgm:pt modelId="{F01D8583-73AE-4C40-BAFB-E8354925E216}" type="pres">
      <dgm:prSet presAssocID="{CF901824-FC69-EF42-B407-698E178B122C}" presName="tile2text" presStyleLbl="node1" presStyleIdx="1" presStyleCnt="4">
        <dgm:presLayoutVars>
          <dgm:chMax val="0"/>
          <dgm:chPref val="0"/>
          <dgm:bulletEnabled val="1"/>
        </dgm:presLayoutVars>
      </dgm:prSet>
      <dgm:spPr/>
    </dgm:pt>
    <dgm:pt modelId="{BEEC2866-B3EF-164D-B972-B0283A3A76A1}" type="pres">
      <dgm:prSet presAssocID="{CF901824-FC69-EF42-B407-698E178B122C}" presName="tile3" presStyleLbl="node1" presStyleIdx="2" presStyleCnt="4"/>
      <dgm:spPr/>
    </dgm:pt>
    <dgm:pt modelId="{0234CE8C-AE0D-8840-A894-67B707AD35FD}" type="pres">
      <dgm:prSet presAssocID="{CF901824-FC69-EF42-B407-698E178B122C}" presName="tile3text" presStyleLbl="node1" presStyleIdx="2" presStyleCnt="4">
        <dgm:presLayoutVars>
          <dgm:chMax val="0"/>
          <dgm:chPref val="0"/>
          <dgm:bulletEnabled val="1"/>
        </dgm:presLayoutVars>
      </dgm:prSet>
      <dgm:spPr/>
    </dgm:pt>
    <dgm:pt modelId="{087BD37F-752B-4242-A790-8CA3C3901958}" type="pres">
      <dgm:prSet presAssocID="{CF901824-FC69-EF42-B407-698E178B122C}" presName="tile4" presStyleLbl="node1" presStyleIdx="3" presStyleCnt="4" custLinFactNeighborX="-1894" custLinFactNeighborY="-669"/>
      <dgm:spPr/>
    </dgm:pt>
    <dgm:pt modelId="{8F2683DF-F613-9444-9985-E4EEAB0614C5}" type="pres">
      <dgm:prSet presAssocID="{CF901824-FC69-EF42-B407-698E178B122C}" presName="tile4text" presStyleLbl="node1" presStyleIdx="3" presStyleCnt="4">
        <dgm:presLayoutVars>
          <dgm:chMax val="0"/>
          <dgm:chPref val="0"/>
          <dgm:bulletEnabled val="1"/>
        </dgm:presLayoutVars>
      </dgm:prSet>
      <dgm:spPr/>
    </dgm:pt>
    <dgm:pt modelId="{FE5C0177-362C-9E49-BFB1-51D71E68A0B2}" type="pres">
      <dgm:prSet presAssocID="{CF901824-FC69-EF42-B407-698E178B122C}" presName="centerTile" presStyleLbl="fgShp" presStyleIdx="0" presStyleCnt="1">
        <dgm:presLayoutVars>
          <dgm:chMax val="0"/>
          <dgm:chPref val="0"/>
        </dgm:presLayoutVars>
      </dgm:prSet>
      <dgm:spPr/>
    </dgm:pt>
  </dgm:ptLst>
  <dgm:cxnLst>
    <dgm:cxn modelId="{A67B7F05-0B90-442C-BE52-8F02382AB98F}" type="presOf" srcId="{67AB98B0-FD43-4B43-B415-08C34DAD6B1D}" destId="{0234CE8C-AE0D-8840-A894-67B707AD35FD}" srcOrd="1" destOrd="0" presId="urn:microsoft.com/office/officeart/2005/8/layout/matrix1"/>
    <dgm:cxn modelId="{08109413-8A38-7B45-98F0-1F0A58C9E192}" srcId="{3C32660C-27D0-D145-90A7-B539E2727543}" destId="{61F6C1FF-BEC7-944A-93C4-7CC1E8323165}" srcOrd="3" destOrd="0" parTransId="{B0C2019D-21E5-7F46-B8F7-313337F1357A}" sibTransId="{BD5BC556-C7EC-9B4E-96E6-9137EFD90115}"/>
    <dgm:cxn modelId="{33918618-6DA2-41F1-B249-A7069E6DABF6}" type="presOf" srcId="{61F6C1FF-BEC7-944A-93C4-7CC1E8323165}" destId="{8F2683DF-F613-9444-9985-E4EEAB0614C5}" srcOrd="1" destOrd="0" presId="urn:microsoft.com/office/officeart/2005/8/layout/matrix1"/>
    <dgm:cxn modelId="{9448A41C-A832-5444-A7C0-385E83FA80EE}" srcId="{3C32660C-27D0-D145-90A7-B539E2727543}" destId="{470E2314-4F05-6442-B9F7-6E7C9D2D84D8}" srcOrd="0" destOrd="0" parTransId="{01B51D5B-E7EF-7245-833F-DC257307EF73}" sibTransId="{A674CD6C-14C3-EB47-92F2-26F724C83345}"/>
    <dgm:cxn modelId="{5BE60D35-0EC9-49F6-A9A5-E3EC8332B8BE}" type="presOf" srcId="{CF901824-FC69-EF42-B407-698E178B122C}" destId="{B8B6D2DD-C743-5547-956C-4D143ED2670F}" srcOrd="0" destOrd="0" presId="urn:microsoft.com/office/officeart/2005/8/layout/matrix1"/>
    <dgm:cxn modelId="{3D7D343F-44BE-704B-89AE-634FC7E5A993}" srcId="{3C32660C-27D0-D145-90A7-B539E2727543}" destId="{67AB98B0-FD43-4B43-B415-08C34DAD6B1D}" srcOrd="2" destOrd="0" parTransId="{04645CC2-3624-A943-9A36-416CC02BD73A}" sibTransId="{831D173D-7C2D-BF47-A004-1F1CFA06F0FA}"/>
    <dgm:cxn modelId="{F0A6054B-40D4-4278-B81C-9D87E15FD17B}" type="presOf" srcId="{402A8328-7B86-8947-92F3-716A7FC96AEC}" destId="{F01D8583-73AE-4C40-BAFB-E8354925E216}" srcOrd="1" destOrd="0" presId="urn:microsoft.com/office/officeart/2005/8/layout/matrix1"/>
    <dgm:cxn modelId="{D6B1E582-B759-4846-9B7E-721293463AC6}" type="presOf" srcId="{3C32660C-27D0-D145-90A7-B539E2727543}" destId="{FE5C0177-362C-9E49-BFB1-51D71E68A0B2}" srcOrd="0" destOrd="0" presId="urn:microsoft.com/office/officeart/2005/8/layout/matrix1"/>
    <dgm:cxn modelId="{3B6A3F84-6311-41B2-AB7A-E8A70B703FEC}" type="presOf" srcId="{470E2314-4F05-6442-B9F7-6E7C9D2D84D8}" destId="{DF89A5BB-8904-9B40-96DC-7E0C8D72565F}" srcOrd="0" destOrd="0" presId="urn:microsoft.com/office/officeart/2005/8/layout/matrix1"/>
    <dgm:cxn modelId="{BDA8D68A-A701-6C41-87C4-3D52525988B2}" srcId="{3C32660C-27D0-D145-90A7-B539E2727543}" destId="{402A8328-7B86-8947-92F3-716A7FC96AEC}" srcOrd="1" destOrd="0" parTransId="{6ED867C7-9251-BC49-AD92-36356E888C81}" sibTransId="{F7899933-9DE6-6145-9DCD-245628F76ADC}"/>
    <dgm:cxn modelId="{F46166AB-B0CB-48D2-BCB3-844407B32971}" type="presOf" srcId="{67AB98B0-FD43-4B43-B415-08C34DAD6B1D}" destId="{BEEC2866-B3EF-164D-B972-B0283A3A76A1}" srcOrd="0" destOrd="0" presId="urn:microsoft.com/office/officeart/2005/8/layout/matrix1"/>
    <dgm:cxn modelId="{F36402CE-2340-4F7A-8449-970DA210A2EE}" type="presOf" srcId="{470E2314-4F05-6442-B9F7-6E7C9D2D84D8}" destId="{7B03D767-5A57-A947-AC3E-D2B0E202D482}" srcOrd="1" destOrd="0" presId="urn:microsoft.com/office/officeart/2005/8/layout/matrix1"/>
    <dgm:cxn modelId="{60E98BE2-8CA8-48B1-8F4A-BABBE0547E5E}" type="presOf" srcId="{402A8328-7B86-8947-92F3-716A7FC96AEC}" destId="{E65A9ABB-0D66-2841-8471-AB666F02350E}" srcOrd="0" destOrd="0" presId="urn:microsoft.com/office/officeart/2005/8/layout/matrix1"/>
    <dgm:cxn modelId="{95CDD3EA-6C0E-E847-ACF6-A0E3A23FD697}" srcId="{CF901824-FC69-EF42-B407-698E178B122C}" destId="{3C32660C-27D0-D145-90A7-B539E2727543}" srcOrd="0" destOrd="0" parTransId="{1784C68F-67E3-EE46-BAE6-9D4EE63220EF}" sibTransId="{AEF36004-7F91-6043-A6B5-6C594A159E67}"/>
    <dgm:cxn modelId="{FB800AF8-9297-42E3-A21B-F496FBD57F1F}" type="presOf" srcId="{61F6C1FF-BEC7-944A-93C4-7CC1E8323165}" destId="{087BD37F-752B-4242-A790-8CA3C3901958}" srcOrd="0" destOrd="0" presId="urn:microsoft.com/office/officeart/2005/8/layout/matrix1"/>
    <dgm:cxn modelId="{C510CE54-F48A-4D82-AE1A-9F8A821F77DA}" type="presParOf" srcId="{B8B6D2DD-C743-5547-956C-4D143ED2670F}" destId="{6E78EC96-DD9C-8F4E-8471-97243191545C}" srcOrd="0" destOrd="0" presId="urn:microsoft.com/office/officeart/2005/8/layout/matrix1"/>
    <dgm:cxn modelId="{54C3525C-7FA3-4A48-93F1-731DC876D2C0}" type="presParOf" srcId="{6E78EC96-DD9C-8F4E-8471-97243191545C}" destId="{DF89A5BB-8904-9B40-96DC-7E0C8D72565F}" srcOrd="0" destOrd="0" presId="urn:microsoft.com/office/officeart/2005/8/layout/matrix1"/>
    <dgm:cxn modelId="{8C05BC9D-6C04-476F-9636-32C472D20DE7}" type="presParOf" srcId="{6E78EC96-DD9C-8F4E-8471-97243191545C}" destId="{7B03D767-5A57-A947-AC3E-D2B0E202D482}" srcOrd="1" destOrd="0" presId="urn:microsoft.com/office/officeart/2005/8/layout/matrix1"/>
    <dgm:cxn modelId="{6AB017AB-998C-4E94-80C0-63D49C5C332B}" type="presParOf" srcId="{6E78EC96-DD9C-8F4E-8471-97243191545C}" destId="{E65A9ABB-0D66-2841-8471-AB666F02350E}" srcOrd="2" destOrd="0" presId="urn:microsoft.com/office/officeart/2005/8/layout/matrix1"/>
    <dgm:cxn modelId="{2C6A04F9-A054-4D3D-A9CA-DCC32C287E69}" type="presParOf" srcId="{6E78EC96-DD9C-8F4E-8471-97243191545C}" destId="{F01D8583-73AE-4C40-BAFB-E8354925E216}" srcOrd="3" destOrd="0" presId="urn:microsoft.com/office/officeart/2005/8/layout/matrix1"/>
    <dgm:cxn modelId="{A51B94EB-799D-4610-B997-7E9DB4FA4C6D}" type="presParOf" srcId="{6E78EC96-DD9C-8F4E-8471-97243191545C}" destId="{BEEC2866-B3EF-164D-B972-B0283A3A76A1}" srcOrd="4" destOrd="0" presId="urn:microsoft.com/office/officeart/2005/8/layout/matrix1"/>
    <dgm:cxn modelId="{B46DBE39-C8B7-4215-845D-D308C78598A2}" type="presParOf" srcId="{6E78EC96-DD9C-8F4E-8471-97243191545C}" destId="{0234CE8C-AE0D-8840-A894-67B707AD35FD}" srcOrd="5" destOrd="0" presId="urn:microsoft.com/office/officeart/2005/8/layout/matrix1"/>
    <dgm:cxn modelId="{E2FFE251-A3E0-4A04-A928-D362B37CA832}" type="presParOf" srcId="{6E78EC96-DD9C-8F4E-8471-97243191545C}" destId="{087BD37F-752B-4242-A790-8CA3C3901958}" srcOrd="6" destOrd="0" presId="urn:microsoft.com/office/officeart/2005/8/layout/matrix1"/>
    <dgm:cxn modelId="{19110FFB-5E72-4174-9F1A-8674C42950A2}" type="presParOf" srcId="{6E78EC96-DD9C-8F4E-8471-97243191545C}" destId="{8F2683DF-F613-9444-9985-E4EEAB0614C5}" srcOrd="7" destOrd="0" presId="urn:microsoft.com/office/officeart/2005/8/layout/matrix1"/>
    <dgm:cxn modelId="{45C4456A-58C0-4B38-80B5-0368F5822AA7}" type="presParOf" srcId="{B8B6D2DD-C743-5547-956C-4D143ED2670F}" destId="{FE5C0177-362C-9E49-BFB1-51D71E68A0B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958A5-58CA-CB4B-ABEA-8DFDFC753089}"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CC19882E-91D0-4D4E-ABBE-7BB9A8858E96}">
      <dgm:prSet/>
      <dgm:spPr/>
      <dgm:t>
        <a:bodyPr/>
        <a:lstStyle/>
        <a:p>
          <a:pPr rtl="0"/>
          <a:r>
            <a:rPr lang="en-US" dirty="0">
              <a:latin typeface="Arial "/>
            </a:rPr>
            <a:t>Specific</a:t>
          </a:r>
          <a:r>
            <a:rPr lang="en-US" baseline="0" dirty="0">
              <a:latin typeface="Arial "/>
            </a:rPr>
            <a:t> Health Issue	</a:t>
          </a:r>
          <a:endParaRPr lang="en-US" dirty="0">
            <a:latin typeface="Arial "/>
          </a:endParaRPr>
        </a:p>
      </dgm:t>
    </dgm:pt>
    <dgm:pt modelId="{3CD5127A-6AB5-904F-B6CF-72A475033411}" type="parTrans" cxnId="{3A2B4A5A-9836-CC40-A066-42EE7A363660}">
      <dgm:prSet/>
      <dgm:spPr/>
      <dgm:t>
        <a:bodyPr/>
        <a:lstStyle/>
        <a:p>
          <a:endParaRPr lang="en-US"/>
        </a:p>
      </dgm:t>
    </dgm:pt>
    <dgm:pt modelId="{5100BC75-CB94-B04B-8029-9083E1B51603}" type="sibTrans" cxnId="{3A2B4A5A-9836-CC40-A066-42EE7A363660}">
      <dgm:prSet/>
      <dgm:spPr/>
      <dgm:t>
        <a:bodyPr/>
        <a:lstStyle/>
        <a:p>
          <a:endParaRPr lang="en-US"/>
        </a:p>
      </dgm:t>
    </dgm:pt>
    <dgm:pt modelId="{AC0E0E2F-6BC2-6D42-932A-1D7AC8B9F4EB}">
      <dgm:prSet/>
      <dgm:spPr/>
      <dgm:t>
        <a:bodyPr/>
        <a:lstStyle/>
        <a:p>
          <a:r>
            <a:rPr lang="en-US" dirty="0">
              <a:latin typeface="Arial "/>
            </a:rPr>
            <a:t>Functional Difficulty Experienced</a:t>
          </a:r>
        </a:p>
      </dgm:t>
    </dgm:pt>
    <dgm:pt modelId="{DC60569E-1A88-4F4C-A560-488442487864}" type="parTrans" cxnId="{33002D17-B96A-2042-9196-C9AE991F6FD7}">
      <dgm:prSet/>
      <dgm:spPr/>
      <dgm:t>
        <a:bodyPr/>
        <a:lstStyle/>
        <a:p>
          <a:endParaRPr lang="en-US"/>
        </a:p>
      </dgm:t>
    </dgm:pt>
    <dgm:pt modelId="{7309A438-AB44-1C44-B408-C0125793D549}" type="sibTrans" cxnId="{33002D17-B96A-2042-9196-C9AE991F6FD7}">
      <dgm:prSet/>
      <dgm:spPr/>
      <dgm:t>
        <a:bodyPr/>
        <a:lstStyle/>
        <a:p>
          <a:endParaRPr lang="en-US"/>
        </a:p>
      </dgm:t>
    </dgm:pt>
    <dgm:pt modelId="{D654FFC1-43B0-7B4F-9E6C-D979500C0960}">
      <dgm:prSet/>
      <dgm:spPr/>
      <dgm:t>
        <a:bodyPr/>
        <a:lstStyle/>
        <a:p>
          <a:pPr rtl="0"/>
          <a:r>
            <a:rPr lang="en-US" dirty="0">
              <a:latin typeface="Arial "/>
            </a:rPr>
            <a:t>32% ADD/ADHD</a:t>
          </a:r>
        </a:p>
      </dgm:t>
    </dgm:pt>
    <dgm:pt modelId="{5948EB7C-3C46-7947-B630-D8374E800826}" type="parTrans" cxnId="{3BE0B46F-95FF-7641-9B43-BB6F4C2FAB20}">
      <dgm:prSet/>
      <dgm:spPr/>
      <dgm:t>
        <a:bodyPr/>
        <a:lstStyle/>
        <a:p>
          <a:endParaRPr lang="en-US"/>
        </a:p>
      </dgm:t>
    </dgm:pt>
    <dgm:pt modelId="{50C07028-9B3C-D44C-A818-67937FC34108}" type="sibTrans" cxnId="{3BE0B46F-95FF-7641-9B43-BB6F4C2FAB20}">
      <dgm:prSet/>
      <dgm:spPr/>
      <dgm:t>
        <a:bodyPr/>
        <a:lstStyle/>
        <a:p>
          <a:endParaRPr lang="en-US"/>
        </a:p>
      </dgm:t>
    </dgm:pt>
    <dgm:pt modelId="{EE2A687B-79B8-2B4E-934A-0BF0FCFE4120}">
      <dgm:prSet/>
      <dgm:spPr/>
      <dgm:t>
        <a:bodyPr/>
        <a:lstStyle/>
        <a:p>
          <a:pPr rtl="0"/>
          <a:r>
            <a:rPr lang="en-US" dirty="0">
              <a:latin typeface="Arial "/>
            </a:rPr>
            <a:t>30% Asthma</a:t>
          </a:r>
        </a:p>
      </dgm:t>
    </dgm:pt>
    <dgm:pt modelId="{1961D534-DB9D-C34E-9492-D76EBEA751ED}" type="parTrans" cxnId="{54F1C8CA-BA28-8846-A0C4-FB2D0BB5E39D}">
      <dgm:prSet/>
      <dgm:spPr/>
      <dgm:t>
        <a:bodyPr/>
        <a:lstStyle/>
        <a:p>
          <a:endParaRPr lang="en-US"/>
        </a:p>
      </dgm:t>
    </dgm:pt>
    <dgm:pt modelId="{323BF727-24E9-ED4C-8734-EC712F928157}" type="sibTrans" cxnId="{54F1C8CA-BA28-8846-A0C4-FB2D0BB5E39D}">
      <dgm:prSet/>
      <dgm:spPr/>
      <dgm:t>
        <a:bodyPr/>
        <a:lstStyle/>
        <a:p>
          <a:endParaRPr lang="en-US"/>
        </a:p>
      </dgm:t>
    </dgm:pt>
    <dgm:pt modelId="{CB1B8A1E-7F76-9E4A-BCAB-D6A5A18EDCC6}">
      <dgm:prSet/>
      <dgm:spPr/>
      <dgm:t>
        <a:bodyPr/>
        <a:lstStyle/>
        <a:p>
          <a:pPr rtl="0"/>
          <a:r>
            <a:rPr lang="en-US" dirty="0">
              <a:latin typeface="Arial "/>
            </a:rPr>
            <a:t>27% Learning Disability</a:t>
          </a:r>
        </a:p>
      </dgm:t>
    </dgm:pt>
    <dgm:pt modelId="{35B88E71-F8B5-744E-BCE9-481DFAB74951}" type="parTrans" cxnId="{E2CBA1F2-6C2A-E143-9C91-4F642D50E4DD}">
      <dgm:prSet/>
      <dgm:spPr/>
      <dgm:t>
        <a:bodyPr/>
        <a:lstStyle/>
        <a:p>
          <a:endParaRPr lang="en-US"/>
        </a:p>
      </dgm:t>
    </dgm:pt>
    <dgm:pt modelId="{87427636-05BF-4148-9551-B0B21667B52A}" type="sibTrans" cxnId="{E2CBA1F2-6C2A-E143-9C91-4F642D50E4DD}">
      <dgm:prSet/>
      <dgm:spPr/>
      <dgm:t>
        <a:bodyPr/>
        <a:lstStyle/>
        <a:p>
          <a:endParaRPr lang="en-US"/>
        </a:p>
      </dgm:t>
    </dgm:pt>
    <dgm:pt modelId="{E0C4122C-EE15-764E-8EA0-747D545174BD}">
      <dgm:prSet/>
      <dgm:spPr/>
      <dgm:t>
        <a:bodyPr/>
        <a:lstStyle/>
        <a:p>
          <a:pPr rtl="0"/>
          <a:r>
            <a:rPr lang="en-US" dirty="0">
              <a:latin typeface="Arial "/>
            </a:rPr>
            <a:t>15% Developmental Delay</a:t>
          </a:r>
        </a:p>
      </dgm:t>
    </dgm:pt>
    <dgm:pt modelId="{ED59C44A-E0D0-084E-B41A-5AFCB8A00630}" type="parTrans" cxnId="{C1DE9477-202E-B843-B6C1-F04C8720C9A7}">
      <dgm:prSet/>
      <dgm:spPr/>
      <dgm:t>
        <a:bodyPr/>
        <a:lstStyle/>
        <a:p>
          <a:endParaRPr lang="en-US"/>
        </a:p>
      </dgm:t>
    </dgm:pt>
    <dgm:pt modelId="{E7C7CBA9-4EC5-BC47-A9E6-8FAC3885C275}" type="sibTrans" cxnId="{C1DE9477-202E-B843-B6C1-F04C8720C9A7}">
      <dgm:prSet/>
      <dgm:spPr/>
      <dgm:t>
        <a:bodyPr/>
        <a:lstStyle/>
        <a:p>
          <a:endParaRPr lang="en-US"/>
        </a:p>
      </dgm:t>
    </dgm:pt>
    <dgm:pt modelId="{630F3E3C-5782-B748-9D6A-E58726984A60}">
      <dgm:prSet/>
      <dgm:spPr/>
      <dgm:t>
        <a:bodyPr/>
        <a:lstStyle/>
        <a:p>
          <a:pPr rtl="0"/>
          <a:r>
            <a:rPr lang="en-US" dirty="0">
              <a:latin typeface="Arial "/>
            </a:rPr>
            <a:t>14% Behavioral Problems</a:t>
          </a:r>
        </a:p>
      </dgm:t>
    </dgm:pt>
    <dgm:pt modelId="{08B3B48D-7ADE-7A46-8E82-75EC7A902EBB}" type="parTrans" cxnId="{4E47C7E5-E011-3D4E-9D0B-109F0F06D8B5}">
      <dgm:prSet/>
      <dgm:spPr/>
      <dgm:t>
        <a:bodyPr/>
        <a:lstStyle/>
        <a:p>
          <a:endParaRPr lang="en-US"/>
        </a:p>
      </dgm:t>
    </dgm:pt>
    <dgm:pt modelId="{609EC0A1-BB33-2642-B2E4-C4095EACC6B3}" type="sibTrans" cxnId="{4E47C7E5-E011-3D4E-9D0B-109F0F06D8B5}">
      <dgm:prSet/>
      <dgm:spPr/>
      <dgm:t>
        <a:bodyPr/>
        <a:lstStyle/>
        <a:p>
          <a:endParaRPr lang="en-US"/>
        </a:p>
      </dgm:t>
    </dgm:pt>
    <dgm:pt modelId="{A2FC963E-713D-384E-B21F-DDC36A15E113}">
      <dgm:prSet/>
      <dgm:spPr/>
      <dgm:t>
        <a:bodyPr/>
        <a:lstStyle/>
        <a:p>
          <a:r>
            <a:rPr lang="en-US" dirty="0">
              <a:latin typeface="Arial "/>
            </a:rPr>
            <a:t>51% Learning, understanding, paying attention</a:t>
          </a:r>
        </a:p>
      </dgm:t>
    </dgm:pt>
    <dgm:pt modelId="{7AB42E15-25DF-7C44-8794-D92DA7C116D3}" type="parTrans" cxnId="{156586EE-36CC-C344-B52F-055B8A2F4A9E}">
      <dgm:prSet/>
      <dgm:spPr/>
      <dgm:t>
        <a:bodyPr/>
        <a:lstStyle/>
        <a:p>
          <a:endParaRPr lang="en-US"/>
        </a:p>
      </dgm:t>
    </dgm:pt>
    <dgm:pt modelId="{51838334-F992-1F42-8F5B-68AA2918B2C0}" type="sibTrans" cxnId="{156586EE-36CC-C344-B52F-055B8A2F4A9E}">
      <dgm:prSet/>
      <dgm:spPr/>
      <dgm:t>
        <a:bodyPr/>
        <a:lstStyle/>
        <a:p>
          <a:endParaRPr lang="en-US"/>
        </a:p>
      </dgm:t>
    </dgm:pt>
    <dgm:pt modelId="{0F3EDC6B-DE44-264B-9011-506AD0F2BFCA}">
      <dgm:prSet/>
      <dgm:spPr/>
      <dgm:t>
        <a:bodyPr/>
        <a:lstStyle/>
        <a:p>
          <a:r>
            <a:rPr lang="en-US" dirty="0">
              <a:latin typeface="Arial "/>
            </a:rPr>
            <a:t>47% Breathing / respiratory problems</a:t>
          </a:r>
        </a:p>
      </dgm:t>
    </dgm:pt>
    <dgm:pt modelId="{462D4908-E661-AD43-B731-CC57792677BB}" type="parTrans" cxnId="{06DB5967-BA73-B44C-A61F-292EC5DAADE4}">
      <dgm:prSet/>
      <dgm:spPr/>
      <dgm:t>
        <a:bodyPr/>
        <a:lstStyle/>
        <a:p>
          <a:endParaRPr lang="en-US"/>
        </a:p>
      </dgm:t>
    </dgm:pt>
    <dgm:pt modelId="{7CD55343-8343-9342-8243-4D3C4531060B}" type="sibTrans" cxnId="{06DB5967-BA73-B44C-A61F-292EC5DAADE4}">
      <dgm:prSet/>
      <dgm:spPr/>
      <dgm:t>
        <a:bodyPr/>
        <a:lstStyle/>
        <a:p>
          <a:endParaRPr lang="en-US"/>
        </a:p>
      </dgm:t>
    </dgm:pt>
    <dgm:pt modelId="{641F04D2-2439-3545-BC02-649E9BA03239}">
      <dgm:prSet/>
      <dgm:spPr/>
      <dgm:t>
        <a:bodyPr/>
        <a:lstStyle/>
        <a:p>
          <a:r>
            <a:rPr lang="en-US" dirty="0">
              <a:latin typeface="Arial "/>
            </a:rPr>
            <a:t>43% Anxiety / depression</a:t>
          </a:r>
        </a:p>
      </dgm:t>
    </dgm:pt>
    <dgm:pt modelId="{8C73DE38-B96A-D144-ACF9-17BA6D6BB543}" type="parTrans" cxnId="{23BD5EF4-C2AB-A34D-9123-75B4A74E2591}">
      <dgm:prSet/>
      <dgm:spPr/>
      <dgm:t>
        <a:bodyPr/>
        <a:lstStyle/>
        <a:p>
          <a:endParaRPr lang="en-US"/>
        </a:p>
      </dgm:t>
    </dgm:pt>
    <dgm:pt modelId="{402F899B-E5E8-354F-B8C9-0D04C83F46A2}" type="sibTrans" cxnId="{23BD5EF4-C2AB-A34D-9123-75B4A74E2591}">
      <dgm:prSet/>
      <dgm:spPr/>
      <dgm:t>
        <a:bodyPr/>
        <a:lstStyle/>
        <a:p>
          <a:endParaRPr lang="en-US"/>
        </a:p>
      </dgm:t>
    </dgm:pt>
    <dgm:pt modelId="{E7B156CF-FFE1-1043-AAB6-1FE379E1D918}">
      <dgm:prSet/>
      <dgm:spPr/>
      <dgm:t>
        <a:bodyPr/>
        <a:lstStyle/>
        <a:p>
          <a:r>
            <a:rPr lang="en-US" dirty="0">
              <a:latin typeface="Arial "/>
            </a:rPr>
            <a:t>41% Behavior problems</a:t>
          </a:r>
        </a:p>
      </dgm:t>
    </dgm:pt>
    <dgm:pt modelId="{B4840E48-74D6-C445-96CE-8BABB72FC472}" type="parTrans" cxnId="{ABA129FD-5657-294E-8705-0A019F0A8C46}">
      <dgm:prSet/>
      <dgm:spPr/>
      <dgm:t>
        <a:bodyPr/>
        <a:lstStyle/>
        <a:p>
          <a:endParaRPr lang="en-US"/>
        </a:p>
      </dgm:t>
    </dgm:pt>
    <dgm:pt modelId="{424A1EE6-0D27-A14B-8DAC-6C49EF3644D2}" type="sibTrans" cxnId="{ABA129FD-5657-294E-8705-0A019F0A8C46}">
      <dgm:prSet/>
      <dgm:spPr/>
      <dgm:t>
        <a:bodyPr/>
        <a:lstStyle/>
        <a:p>
          <a:endParaRPr lang="en-US"/>
        </a:p>
      </dgm:t>
    </dgm:pt>
    <dgm:pt modelId="{392E3634-1E68-FC46-BFD2-B42789C5DB6B}">
      <dgm:prSet/>
      <dgm:spPr/>
      <dgm:t>
        <a:bodyPr/>
        <a:lstStyle/>
        <a:p>
          <a:r>
            <a:rPr lang="en-US" dirty="0">
              <a:latin typeface="Arial "/>
            </a:rPr>
            <a:t>33% Speaking, communicating, or being understood</a:t>
          </a:r>
        </a:p>
        <a:p>
          <a:endParaRPr lang="en-US" dirty="0">
            <a:latin typeface="Arial "/>
          </a:endParaRPr>
        </a:p>
      </dgm:t>
    </dgm:pt>
    <dgm:pt modelId="{93ED2A75-2C94-E64B-8A6E-F0D4C2250794}" type="parTrans" cxnId="{658A5EC4-7A8B-CF49-BE72-529137A8BAF9}">
      <dgm:prSet/>
      <dgm:spPr/>
      <dgm:t>
        <a:bodyPr/>
        <a:lstStyle/>
        <a:p>
          <a:endParaRPr lang="en-US"/>
        </a:p>
      </dgm:t>
    </dgm:pt>
    <dgm:pt modelId="{12475036-48DF-C54E-92EC-4E05F95EBED4}" type="sibTrans" cxnId="{658A5EC4-7A8B-CF49-BE72-529137A8BAF9}">
      <dgm:prSet/>
      <dgm:spPr/>
      <dgm:t>
        <a:bodyPr/>
        <a:lstStyle/>
        <a:p>
          <a:endParaRPr lang="en-US"/>
        </a:p>
      </dgm:t>
    </dgm:pt>
    <dgm:pt modelId="{6B9D3B16-9D4A-D14E-A134-E458B554B593}" type="pres">
      <dgm:prSet presAssocID="{D57958A5-58CA-CB4B-ABEA-8DFDFC753089}" presName="Name0" presStyleCnt="0">
        <dgm:presLayoutVars>
          <dgm:dir/>
          <dgm:animLvl val="lvl"/>
          <dgm:resizeHandles val="exact"/>
        </dgm:presLayoutVars>
      </dgm:prSet>
      <dgm:spPr/>
    </dgm:pt>
    <dgm:pt modelId="{CF7CE003-2342-2649-A088-D9FCF7584338}" type="pres">
      <dgm:prSet presAssocID="{CC19882E-91D0-4D4E-ABBE-7BB9A8858E96}" presName="composite" presStyleCnt="0"/>
      <dgm:spPr/>
    </dgm:pt>
    <dgm:pt modelId="{80C86B02-BCC3-7B46-A56B-74DE48ADA8D2}" type="pres">
      <dgm:prSet presAssocID="{CC19882E-91D0-4D4E-ABBE-7BB9A8858E96}" presName="parTx" presStyleLbl="alignNode1" presStyleIdx="0" presStyleCnt="2">
        <dgm:presLayoutVars>
          <dgm:chMax val="0"/>
          <dgm:chPref val="0"/>
          <dgm:bulletEnabled val="1"/>
        </dgm:presLayoutVars>
      </dgm:prSet>
      <dgm:spPr/>
    </dgm:pt>
    <dgm:pt modelId="{D44E1AF3-C957-494F-A2C4-05F7C1BF5307}" type="pres">
      <dgm:prSet presAssocID="{CC19882E-91D0-4D4E-ABBE-7BB9A8858E96}" presName="desTx" presStyleLbl="alignAccFollowNode1" presStyleIdx="0" presStyleCnt="2">
        <dgm:presLayoutVars>
          <dgm:bulletEnabled val="1"/>
        </dgm:presLayoutVars>
      </dgm:prSet>
      <dgm:spPr/>
    </dgm:pt>
    <dgm:pt modelId="{EBAB5654-5307-E745-BAD9-C1EB6F35541F}" type="pres">
      <dgm:prSet presAssocID="{5100BC75-CB94-B04B-8029-9083E1B51603}" presName="space" presStyleCnt="0"/>
      <dgm:spPr/>
    </dgm:pt>
    <dgm:pt modelId="{6ABAB1FC-706F-4D42-AAF7-45DD2BE4A2DA}" type="pres">
      <dgm:prSet presAssocID="{AC0E0E2F-6BC2-6D42-932A-1D7AC8B9F4EB}" presName="composite" presStyleCnt="0"/>
      <dgm:spPr/>
    </dgm:pt>
    <dgm:pt modelId="{FFF51F6E-F2CE-1A4C-B755-B55DA5A6B440}" type="pres">
      <dgm:prSet presAssocID="{AC0E0E2F-6BC2-6D42-932A-1D7AC8B9F4EB}" presName="parTx" presStyleLbl="alignNode1" presStyleIdx="1" presStyleCnt="2">
        <dgm:presLayoutVars>
          <dgm:chMax val="0"/>
          <dgm:chPref val="0"/>
          <dgm:bulletEnabled val="1"/>
        </dgm:presLayoutVars>
      </dgm:prSet>
      <dgm:spPr/>
    </dgm:pt>
    <dgm:pt modelId="{7235BE95-F0CA-D347-8B4C-A9FA112FDAE2}" type="pres">
      <dgm:prSet presAssocID="{AC0E0E2F-6BC2-6D42-932A-1D7AC8B9F4EB}" presName="desTx" presStyleLbl="alignAccFollowNode1" presStyleIdx="1" presStyleCnt="2">
        <dgm:presLayoutVars>
          <dgm:bulletEnabled val="1"/>
        </dgm:presLayoutVars>
      </dgm:prSet>
      <dgm:spPr/>
    </dgm:pt>
  </dgm:ptLst>
  <dgm:cxnLst>
    <dgm:cxn modelId="{B8807905-7998-4E4E-894F-6BE89308104C}" type="presOf" srcId="{D57958A5-58CA-CB4B-ABEA-8DFDFC753089}" destId="{6B9D3B16-9D4A-D14E-A134-E458B554B593}" srcOrd="0" destOrd="0" presId="urn:microsoft.com/office/officeart/2005/8/layout/hList1"/>
    <dgm:cxn modelId="{33002D17-B96A-2042-9196-C9AE991F6FD7}" srcId="{D57958A5-58CA-CB4B-ABEA-8DFDFC753089}" destId="{AC0E0E2F-6BC2-6D42-932A-1D7AC8B9F4EB}" srcOrd="1" destOrd="0" parTransId="{DC60569E-1A88-4F4C-A560-488442487864}" sibTransId="{7309A438-AB44-1C44-B408-C0125793D549}"/>
    <dgm:cxn modelId="{BEA6BE5B-7F88-41DB-BC57-94F6B2B880CF}" type="presOf" srcId="{392E3634-1E68-FC46-BFD2-B42789C5DB6B}" destId="{7235BE95-F0CA-D347-8B4C-A9FA112FDAE2}" srcOrd="0" destOrd="4" presId="urn:microsoft.com/office/officeart/2005/8/layout/hList1"/>
    <dgm:cxn modelId="{9E00555F-E193-4293-9243-E280072DB44F}" type="presOf" srcId="{A2FC963E-713D-384E-B21F-DDC36A15E113}" destId="{7235BE95-F0CA-D347-8B4C-A9FA112FDAE2}" srcOrd="0" destOrd="0" presId="urn:microsoft.com/office/officeart/2005/8/layout/hList1"/>
    <dgm:cxn modelId="{126D1A44-E39C-49F4-8BF1-A2704C7DFA33}" type="presOf" srcId="{0F3EDC6B-DE44-264B-9011-506AD0F2BFCA}" destId="{7235BE95-F0CA-D347-8B4C-A9FA112FDAE2}" srcOrd="0" destOrd="1" presId="urn:microsoft.com/office/officeart/2005/8/layout/hList1"/>
    <dgm:cxn modelId="{06DB5967-BA73-B44C-A61F-292EC5DAADE4}" srcId="{AC0E0E2F-6BC2-6D42-932A-1D7AC8B9F4EB}" destId="{0F3EDC6B-DE44-264B-9011-506AD0F2BFCA}" srcOrd="1" destOrd="0" parTransId="{462D4908-E661-AD43-B731-CC57792677BB}" sibTransId="{7CD55343-8343-9342-8243-4D3C4531060B}"/>
    <dgm:cxn modelId="{816D354E-1630-4A51-BA67-21126EEDC958}" type="presOf" srcId="{630F3E3C-5782-B748-9D6A-E58726984A60}" destId="{D44E1AF3-C957-494F-A2C4-05F7C1BF5307}" srcOrd="0" destOrd="4" presId="urn:microsoft.com/office/officeart/2005/8/layout/hList1"/>
    <dgm:cxn modelId="{3BE0B46F-95FF-7641-9B43-BB6F4C2FAB20}" srcId="{CC19882E-91D0-4D4E-ABBE-7BB9A8858E96}" destId="{D654FFC1-43B0-7B4F-9E6C-D979500C0960}" srcOrd="0" destOrd="0" parTransId="{5948EB7C-3C46-7947-B630-D8374E800826}" sibTransId="{50C07028-9B3C-D44C-A818-67937FC34108}"/>
    <dgm:cxn modelId="{0F961D55-6EF3-490B-822B-AA8615E5AAEF}" type="presOf" srcId="{CC19882E-91D0-4D4E-ABBE-7BB9A8858E96}" destId="{80C86B02-BCC3-7B46-A56B-74DE48ADA8D2}" srcOrd="0" destOrd="0" presId="urn:microsoft.com/office/officeart/2005/8/layout/hList1"/>
    <dgm:cxn modelId="{D7529876-C72C-4719-AF3D-599FACEF9F39}" type="presOf" srcId="{D654FFC1-43B0-7B4F-9E6C-D979500C0960}" destId="{D44E1AF3-C957-494F-A2C4-05F7C1BF5307}" srcOrd="0" destOrd="0" presId="urn:microsoft.com/office/officeart/2005/8/layout/hList1"/>
    <dgm:cxn modelId="{C1DE9477-202E-B843-B6C1-F04C8720C9A7}" srcId="{CC19882E-91D0-4D4E-ABBE-7BB9A8858E96}" destId="{E0C4122C-EE15-764E-8EA0-747D545174BD}" srcOrd="3" destOrd="0" parTransId="{ED59C44A-E0D0-084E-B41A-5AFCB8A00630}" sibTransId="{E7C7CBA9-4EC5-BC47-A9E6-8FAC3885C275}"/>
    <dgm:cxn modelId="{3A2B4A5A-9836-CC40-A066-42EE7A363660}" srcId="{D57958A5-58CA-CB4B-ABEA-8DFDFC753089}" destId="{CC19882E-91D0-4D4E-ABBE-7BB9A8858E96}" srcOrd="0" destOrd="0" parTransId="{3CD5127A-6AB5-904F-B6CF-72A475033411}" sibTransId="{5100BC75-CB94-B04B-8029-9083E1B51603}"/>
    <dgm:cxn modelId="{326CA98C-A938-49D4-B42D-C3005A7B2FC5}" type="presOf" srcId="{AC0E0E2F-6BC2-6D42-932A-1D7AC8B9F4EB}" destId="{FFF51F6E-F2CE-1A4C-B755-B55DA5A6B440}" srcOrd="0" destOrd="0" presId="urn:microsoft.com/office/officeart/2005/8/layout/hList1"/>
    <dgm:cxn modelId="{3B7C6894-7B89-4731-9E76-7CE3B993A8CE}" type="presOf" srcId="{E7B156CF-FFE1-1043-AAB6-1FE379E1D918}" destId="{7235BE95-F0CA-D347-8B4C-A9FA112FDAE2}" srcOrd="0" destOrd="3" presId="urn:microsoft.com/office/officeart/2005/8/layout/hList1"/>
    <dgm:cxn modelId="{ABD242A3-26B8-443F-A51C-A8BE627D0453}" type="presOf" srcId="{CB1B8A1E-7F76-9E4A-BCAB-D6A5A18EDCC6}" destId="{D44E1AF3-C957-494F-A2C4-05F7C1BF5307}" srcOrd="0" destOrd="2" presId="urn:microsoft.com/office/officeart/2005/8/layout/hList1"/>
    <dgm:cxn modelId="{64EBC0A8-0091-43B6-9831-A58949D39736}" type="presOf" srcId="{E0C4122C-EE15-764E-8EA0-747D545174BD}" destId="{D44E1AF3-C957-494F-A2C4-05F7C1BF5307}" srcOrd="0" destOrd="3" presId="urn:microsoft.com/office/officeart/2005/8/layout/hList1"/>
    <dgm:cxn modelId="{658A5EC4-7A8B-CF49-BE72-529137A8BAF9}" srcId="{AC0E0E2F-6BC2-6D42-932A-1D7AC8B9F4EB}" destId="{392E3634-1E68-FC46-BFD2-B42789C5DB6B}" srcOrd="4" destOrd="0" parTransId="{93ED2A75-2C94-E64B-8A6E-F0D4C2250794}" sibTransId="{12475036-48DF-C54E-92EC-4E05F95EBED4}"/>
    <dgm:cxn modelId="{647B57CA-5A4B-4F23-9E08-839DA4255053}" type="presOf" srcId="{641F04D2-2439-3545-BC02-649E9BA03239}" destId="{7235BE95-F0CA-D347-8B4C-A9FA112FDAE2}" srcOrd="0" destOrd="2" presId="urn:microsoft.com/office/officeart/2005/8/layout/hList1"/>
    <dgm:cxn modelId="{54F1C8CA-BA28-8846-A0C4-FB2D0BB5E39D}" srcId="{CC19882E-91D0-4D4E-ABBE-7BB9A8858E96}" destId="{EE2A687B-79B8-2B4E-934A-0BF0FCFE4120}" srcOrd="1" destOrd="0" parTransId="{1961D534-DB9D-C34E-9492-D76EBEA751ED}" sibTransId="{323BF727-24E9-ED4C-8734-EC712F928157}"/>
    <dgm:cxn modelId="{4E47C7E5-E011-3D4E-9D0B-109F0F06D8B5}" srcId="{CC19882E-91D0-4D4E-ABBE-7BB9A8858E96}" destId="{630F3E3C-5782-B748-9D6A-E58726984A60}" srcOrd="4" destOrd="0" parTransId="{08B3B48D-7ADE-7A46-8E82-75EC7A902EBB}" sibTransId="{609EC0A1-BB33-2642-B2E4-C4095EACC6B3}"/>
    <dgm:cxn modelId="{156586EE-36CC-C344-B52F-055B8A2F4A9E}" srcId="{AC0E0E2F-6BC2-6D42-932A-1D7AC8B9F4EB}" destId="{A2FC963E-713D-384E-B21F-DDC36A15E113}" srcOrd="0" destOrd="0" parTransId="{7AB42E15-25DF-7C44-8794-D92DA7C116D3}" sibTransId="{51838334-F992-1F42-8F5B-68AA2918B2C0}"/>
    <dgm:cxn modelId="{E2CBA1F2-6C2A-E143-9C91-4F642D50E4DD}" srcId="{CC19882E-91D0-4D4E-ABBE-7BB9A8858E96}" destId="{CB1B8A1E-7F76-9E4A-BCAB-D6A5A18EDCC6}" srcOrd="2" destOrd="0" parTransId="{35B88E71-F8B5-744E-BCE9-481DFAB74951}" sibTransId="{87427636-05BF-4148-9551-B0B21667B52A}"/>
    <dgm:cxn modelId="{D9A037F3-89DC-4A1D-B10F-BB0DE263A653}" type="presOf" srcId="{EE2A687B-79B8-2B4E-934A-0BF0FCFE4120}" destId="{D44E1AF3-C957-494F-A2C4-05F7C1BF5307}" srcOrd="0" destOrd="1" presId="urn:microsoft.com/office/officeart/2005/8/layout/hList1"/>
    <dgm:cxn modelId="{23BD5EF4-C2AB-A34D-9123-75B4A74E2591}" srcId="{AC0E0E2F-6BC2-6D42-932A-1D7AC8B9F4EB}" destId="{641F04D2-2439-3545-BC02-649E9BA03239}" srcOrd="2" destOrd="0" parTransId="{8C73DE38-B96A-D144-ACF9-17BA6D6BB543}" sibTransId="{402F899B-E5E8-354F-B8C9-0D04C83F46A2}"/>
    <dgm:cxn modelId="{ABA129FD-5657-294E-8705-0A019F0A8C46}" srcId="{AC0E0E2F-6BC2-6D42-932A-1D7AC8B9F4EB}" destId="{E7B156CF-FFE1-1043-AAB6-1FE379E1D918}" srcOrd="3" destOrd="0" parTransId="{B4840E48-74D6-C445-96CE-8BABB72FC472}" sibTransId="{424A1EE6-0D27-A14B-8DAC-6C49EF3644D2}"/>
    <dgm:cxn modelId="{14812356-8860-4576-BB2A-347D8F724826}" type="presParOf" srcId="{6B9D3B16-9D4A-D14E-A134-E458B554B593}" destId="{CF7CE003-2342-2649-A088-D9FCF7584338}" srcOrd="0" destOrd="0" presId="urn:microsoft.com/office/officeart/2005/8/layout/hList1"/>
    <dgm:cxn modelId="{B65DE7C5-E8B7-418A-AAEC-B2584A269FD9}" type="presParOf" srcId="{CF7CE003-2342-2649-A088-D9FCF7584338}" destId="{80C86B02-BCC3-7B46-A56B-74DE48ADA8D2}" srcOrd="0" destOrd="0" presId="urn:microsoft.com/office/officeart/2005/8/layout/hList1"/>
    <dgm:cxn modelId="{EC07E3C4-5FB6-4D84-AC99-4C9A936A1671}" type="presParOf" srcId="{CF7CE003-2342-2649-A088-D9FCF7584338}" destId="{D44E1AF3-C957-494F-A2C4-05F7C1BF5307}" srcOrd="1" destOrd="0" presId="urn:microsoft.com/office/officeart/2005/8/layout/hList1"/>
    <dgm:cxn modelId="{684FD782-8CBE-4848-8AF2-E0B5AE5E5490}" type="presParOf" srcId="{6B9D3B16-9D4A-D14E-A134-E458B554B593}" destId="{EBAB5654-5307-E745-BAD9-C1EB6F35541F}" srcOrd="1" destOrd="0" presId="urn:microsoft.com/office/officeart/2005/8/layout/hList1"/>
    <dgm:cxn modelId="{543A7586-2BDE-4176-8E31-635FEE7FF762}" type="presParOf" srcId="{6B9D3B16-9D4A-D14E-A134-E458B554B593}" destId="{6ABAB1FC-706F-4D42-AAF7-45DD2BE4A2DA}" srcOrd="2" destOrd="0" presId="urn:microsoft.com/office/officeart/2005/8/layout/hList1"/>
    <dgm:cxn modelId="{156C07ED-B949-4D63-8138-5BF5A11DAB8A}" type="presParOf" srcId="{6ABAB1FC-706F-4D42-AAF7-45DD2BE4A2DA}" destId="{FFF51F6E-F2CE-1A4C-B755-B55DA5A6B440}" srcOrd="0" destOrd="0" presId="urn:microsoft.com/office/officeart/2005/8/layout/hList1"/>
    <dgm:cxn modelId="{1C69BD2E-C73C-430F-AC84-74E36044F96A}" type="presParOf" srcId="{6ABAB1FC-706F-4D42-AAF7-45DD2BE4A2DA}" destId="{7235BE95-F0CA-D347-8B4C-A9FA112FDA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37F5A-FAA9-4742-A525-B25D521242ED}" type="doc">
      <dgm:prSet loTypeId="urn:microsoft.com/office/officeart/2005/8/layout/hProcess3" loCatId="" qsTypeId="urn:microsoft.com/office/officeart/2005/8/quickstyle/simple4" qsCatId="simple" csTypeId="urn:microsoft.com/office/officeart/2005/8/colors/accent1_2" csCatId="accent1" phldr="1"/>
      <dgm:spPr/>
    </dgm:pt>
    <dgm:pt modelId="{24B5A565-82BC-0840-8461-A58B5D03E2BD}">
      <dgm:prSet phldrT="[Text]"/>
      <dgm:spPr/>
      <dgm:t>
        <a:bodyPr/>
        <a:lstStyle/>
        <a:p>
          <a:r>
            <a:rPr lang="en-US" b="1" dirty="0">
              <a:latin typeface="Arial" panose="020B0604020202020204" pitchFamily="34" charset="0"/>
              <a:cs typeface="Arial" panose="020B0604020202020204" pitchFamily="34" charset="0"/>
            </a:rPr>
            <a:t>Pre-Conception</a:t>
          </a:r>
        </a:p>
      </dgm:t>
    </dgm:pt>
    <dgm:pt modelId="{6897212C-5343-7443-8F1D-62E9921D81BE}" type="parTrans" cxnId="{19A4C74B-18C5-2547-8876-E6E87768A00B}">
      <dgm:prSet/>
      <dgm:spPr/>
      <dgm:t>
        <a:bodyPr/>
        <a:lstStyle/>
        <a:p>
          <a:endParaRPr lang="en-US"/>
        </a:p>
      </dgm:t>
    </dgm:pt>
    <dgm:pt modelId="{1C527CE8-994B-8845-A391-22F34CAE8DBF}" type="sibTrans" cxnId="{19A4C74B-18C5-2547-8876-E6E87768A00B}">
      <dgm:prSet/>
      <dgm:spPr/>
      <dgm:t>
        <a:bodyPr/>
        <a:lstStyle/>
        <a:p>
          <a:endParaRPr lang="en-US"/>
        </a:p>
      </dgm:t>
    </dgm:pt>
    <dgm:pt modelId="{93956888-D6D4-0544-8802-DE7F01854F62}">
      <dgm:prSet phldrT="[Text]"/>
      <dgm:spPr/>
      <dgm:t>
        <a:bodyPr/>
        <a:lstStyle/>
        <a:p>
          <a:r>
            <a:rPr lang="en-US" b="1" dirty="0">
              <a:latin typeface="Arial" panose="020B0604020202020204" pitchFamily="34" charset="0"/>
              <a:cs typeface="Arial" panose="020B0604020202020204" pitchFamily="34" charset="0"/>
            </a:rPr>
            <a:t>Early Childhood</a:t>
          </a:r>
        </a:p>
      </dgm:t>
    </dgm:pt>
    <dgm:pt modelId="{C2AF4C4B-E97C-4E4B-AA62-BE751D5DC4EA}" type="parTrans" cxnId="{6348A919-AF39-E940-A18E-EEFFD76389D9}">
      <dgm:prSet/>
      <dgm:spPr/>
      <dgm:t>
        <a:bodyPr/>
        <a:lstStyle/>
        <a:p>
          <a:endParaRPr lang="en-US"/>
        </a:p>
      </dgm:t>
    </dgm:pt>
    <dgm:pt modelId="{41B2C5B4-821C-064F-825E-F91210C0730B}" type="sibTrans" cxnId="{6348A919-AF39-E940-A18E-EEFFD76389D9}">
      <dgm:prSet/>
      <dgm:spPr/>
      <dgm:t>
        <a:bodyPr/>
        <a:lstStyle/>
        <a:p>
          <a:endParaRPr lang="en-US"/>
        </a:p>
      </dgm:t>
    </dgm:pt>
    <dgm:pt modelId="{3F9298C3-2F5E-3B47-B297-35464D87EEA7}">
      <dgm:prSet phldrT="[Text]"/>
      <dgm:spPr/>
      <dgm:t>
        <a:bodyPr/>
        <a:lstStyle/>
        <a:p>
          <a:r>
            <a:rPr lang="en-US" b="1" dirty="0">
              <a:latin typeface="Arial" panose="020B0604020202020204" pitchFamily="34" charset="0"/>
              <a:cs typeface="Arial" panose="020B0604020202020204" pitchFamily="34" charset="0"/>
            </a:rPr>
            <a:t>Young Adult</a:t>
          </a:r>
        </a:p>
      </dgm:t>
    </dgm:pt>
    <dgm:pt modelId="{D0FC693D-4A85-C545-9992-5FBA7AAE4D17}" type="parTrans" cxnId="{FEDF9E21-D361-D548-B75C-6AA3C6356513}">
      <dgm:prSet/>
      <dgm:spPr/>
      <dgm:t>
        <a:bodyPr/>
        <a:lstStyle/>
        <a:p>
          <a:endParaRPr lang="en-US"/>
        </a:p>
      </dgm:t>
    </dgm:pt>
    <dgm:pt modelId="{99B3197A-8CD4-A44D-B1A8-A74AEFEE5D22}" type="sibTrans" cxnId="{FEDF9E21-D361-D548-B75C-6AA3C6356513}">
      <dgm:prSet/>
      <dgm:spPr/>
      <dgm:t>
        <a:bodyPr/>
        <a:lstStyle/>
        <a:p>
          <a:endParaRPr lang="en-US"/>
        </a:p>
      </dgm:t>
    </dgm:pt>
    <dgm:pt modelId="{4C27798B-D09B-384A-8E5B-B1EA6885B7DC}">
      <dgm:prSet phldrT="[Text]"/>
      <dgm:spPr/>
      <dgm:t>
        <a:bodyPr/>
        <a:lstStyle/>
        <a:p>
          <a:r>
            <a:rPr lang="en-US" b="1" dirty="0">
              <a:latin typeface="Arial" panose="020B0604020202020204" pitchFamily="34" charset="0"/>
              <a:cs typeface="Arial" panose="020B0604020202020204" pitchFamily="34" charset="0"/>
            </a:rPr>
            <a:t>Childhood</a:t>
          </a:r>
        </a:p>
      </dgm:t>
    </dgm:pt>
    <dgm:pt modelId="{5D80D639-EE3C-664D-B9DF-3E55CE258E6E}" type="parTrans" cxnId="{CF57E776-4875-BA45-9F68-424DF7CDE22D}">
      <dgm:prSet/>
      <dgm:spPr/>
      <dgm:t>
        <a:bodyPr/>
        <a:lstStyle/>
        <a:p>
          <a:endParaRPr lang="en-US"/>
        </a:p>
      </dgm:t>
    </dgm:pt>
    <dgm:pt modelId="{DF79DC8F-DB81-F14A-AC62-F75ECE00B8A1}" type="sibTrans" cxnId="{CF57E776-4875-BA45-9F68-424DF7CDE22D}">
      <dgm:prSet/>
      <dgm:spPr/>
      <dgm:t>
        <a:bodyPr/>
        <a:lstStyle/>
        <a:p>
          <a:endParaRPr lang="en-US"/>
        </a:p>
      </dgm:t>
    </dgm:pt>
    <dgm:pt modelId="{1FAC16E5-90D4-6340-9D00-A2450FF27005}">
      <dgm:prSet phldrT="[Text]"/>
      <dgm:spPr/>
      <dgm:t>
        <a:bodyPr/>
        <a:lstStyle/>
        <a:p>
          <a:r>
            <a:rPr lang="en-US" b="1" dirty="0">
              <a:latin typeface="Arial" panose="020B0604020202020204" pitchFamily="34" charset="0"/>
              <a:cs typeface="Arial" panose="020B0604020202020204" pitchFamily="34" charset="0"/>
            </a:rPr>
            <a:t>Adolescents</a:t>
          </a:r>
        </a:p>
      </dgm:t>
    </dgm:pt>
    <dgm:pt modelId="{449FBD3B-F0C3-A54D-A5BF-83E67999EF03}" type="parTrans" cxnId="{43D080AB-1BD2-DB49-B22B-F1CC1ADFB5C2}">
      <dgm:prSet/>
      <dgm:spPr/>
      <dgm:t>
        <a:bodyPr/>
        <a:lstStyle/>
        <a:p>
          <a:endParaRPr lang="en-US"/>
        </a:p>
      </dgm:t>
    </dgm:pt>
    <dgm:pt modelId="{E3FED5A6-B394-1E47-A687-E2FE38DC1B27}" type="sibTrans" cxnId="{43D080AB-1BD2-DB49-B22B-F1CC1ADFB5C2}">
      <dgm:prSet/>
      <dgm:spPr/>
      <dgm:t>
        <a:bodyPr/>
        <a:lstStyle/>
        <a:p>
          <a:endParaRPr lang="en-US"/>
        </a:p>
      </dgm:t>
    </dgm:pt>
    <dgm:pt modelId="{0DC06B67-D9FD-A64C-9A8A-FFE80E5AC997}">
      <dgm:prSet phldrT="[Text]"/>
      <dgm:spPr/>
      <dgm:t>
        <a:bodyPr/>
        <a:lstStyle/>
        <a:p>
          <a:r>
            <a:rPr lang="en-US" b="1" dirty="0">
              <a:latin typeface="Arial" panose="020B0604020202020204" pitchFamily="34" charset="0"/>
              <a:cs typeface="Arial" panose="020B0604020202020204" pitchFamily="34" charset="0"/>
            </a:rPr>
            <a:t>Adult </a:t>
          </a:r>
        </a:p>
      </dgm:t>
    </dgm:pt>
    <dgm:pt modelId="{4C83994E-3814-2249-93D2-8FA7B883A654}" type="parTrans" cxnId="{632260D6-01EB-EC49-9466-ADE1B32637E6}">
      <dgm:prSet/>
      <dgm:spPr/>
      <dgm:t>
        <a:bodyPr/>
        <a:lstStyle/>
        <a:p>
          <a:endParaRPr lang="en-US"/>
        </a:p>
      </dgm:t>
    </dgm:pt>
    <dgm:pt modelId="{6543B5BC-F51D-034E-B06D-F87D0814AF39}" type="sibTrans" cxnId="{632260D6-01EB-EC49-9466-ADE1B32637E6}">
      <dgm:prSet/>
      <dgm:spPr/>
      <dgm:t>
        <a:bodyPr/>
        <a:lstStyle/>
        <a:p>
          <a:endParaRPr lang="en-US"/>
        </a:p>
      </dgm:t>
    </dgm:pt>
    <dgm:pt modelId="{23D5B8D0-DBE5-5B4F-97FA-668F26B2ACC5}">
      <dgm:prSet phldrT="[Text]"/>
      <dgm:spPr/>
      <dgm:t>
        <a:bodyPr/>
        <a:lstStyle/>
        <a:p>
          <a:r>
            <a:rPr lang="en-US" b="1" dirty="0">
              <a:latin typeface="Arial" panose="020B0604020202020204" pitchFamily="34" charset="0"/>
              <a:cs typeface="Arial" panose="020B0604020202020204" pitchFamily="34" charset="0"/>
            </a:rPr>
            <a:t>Old Age</a:t>
          </a:r>
        </a:p>
      </dgm:t>
    </dgm:pt>
    <dgm:pt modelId="{4F031DD6-CAC6-EF41-8927-3B5EC11B3E92}" type="parTrans" cxnId="{63430BA1-29D3-E54C-9964-3C9CB31B8528}">
      <dgm:prSet/>
      <dgm:spPr/>
      <dgm:t>
        <a:bodyPr/>
        <a:lstStyle/>
        <a:p>
          <a:endParaRPr lang="en-US"/>
        </a:p>
      </dgm:t>
    </dgm:pt>
    <dgm:pt modelId="{4413C7BF-135C-E14D-BF3E-707536874E06}" type="sibTrans" cxnId="{63430BA1-29D3-E54C-9964-3C9CB31B8528}">
      <dgm:prSet/>
      <dgm:spPr/>
      <dgm:t>
        <a:bodyPr/>
        <a:lstStyle/>
        <a:p>
          <a:endParaRPr lang="en-US"/>
        </a:p>
      </dgm:t>
    </dgm:pt>
    <dgm:pt modelId="{04C11CF9-2043-1145-94DE-4A0A9B5387A1}">
      <dgm:prSet phldrT="[Text]"/>
      <dgm:spPr/>
      <dgm:t>
        <a:bodyPr/>
        <a:lstStyle/>
        <a:p>
          <a:r>
            <a:rPr lang="en-US" b="1" dirty="0">
              <a:latin typeface="Arial" panose="020B0604020202020204" pitchFamily="34" charset="0"/>
              <a:cs typeface="Arial" panose="020B0604020202020204" pitchFamily="34" charset="0"/>
            </a:rPr>
            <a:t>Fetal Growth &amp; Development</a:t>
          </a:r>
        </a:p>
      </dgm:t>
    </dgm:pt>
    <dgm:pt modelId="{1D9EB84A-1D78-B54C-9D70-2A8F42E85930}" type="parTrans" cxnId="{7D8FD7FC-2EBA-5A43-8B90-173E5219E603}">
      <dgm:prSet/>
      <dgm:spPr/>
      <dgm:t>
        <a:bodyPr/>
        <a:lstStyle/>
        <a:p>
          <a:endParaRPr lang="en-US"/>
        </a:p>
      </dgm:t>
    </dgm:pt>
    <dgm:pt modelId="{7D9717E8-A4C0-7E4C-8252-5D700A1D9F77}" type="sibTrans" cxnId="{7D8FD7FC-2EBA-5A43-8B90-173E5219E603}">
      <dgm:prSet/>
      <dgm:spPr/>
      <dgm:t>
        <a:bodyPr/>
        <a:lstStyle/>
        <a:p>
          <a:endParaRPr lang="en-US"/>
        </a:p>
      </dgm:t>
    </dgm:pt>
    <dgm:pt modelId="{17F6C19C-D792-6F4A-B7D5-E6C4F15F3035}">
      <dgm:prSet phldrT="[Text]"/>
      <dgm:spPr/>
      <dgm:t>
        <a:bodyPr/>
        <a:lstStyle/>
        <a:p>
          <a:r>
            <a:rPr lang="en-US" b="1" dirty="0">
              <a:latin typeface="Arial" panose="020B0604020202020204" pitchFamily="34" charset="0"/>
              <a:cs typeface="Arial" panose="020B0604020202020204" pitchFamily="34" charset="0"/>
            </a:rPr>
            <a:t>Next Generation</a:t>
          </a:r>
        </a:p>
      </dgm:t>
    </dgm:pt>
    <dgm:pt modelId="{2C12C219-73E3-684F-B5C4-7A02AFC9AF90}" type="parTrans" cxnId="{C6F16103-43DC-7346-8307-F96938F78664}">
      <dgm:prSet/>
      <dgm:spPr/>
      <dgm:t>
        <a:bodyPr/>
        <a:lstStyle/>
        <a:p>
          <a:endParaRPr lang="en-US"/>
        </a:p>
      </dgm:t>
    </dgm:pt>
    <dgm:pt modelId="{FECE0726-AF33-5541-8677-643F2BD0DB38}" type="sibTrans" cxnId="{C6F16103-43DC-7346-8307-F96938F78664}">
      <dgm:prSet/>
      <dgm:spPr/>
      <dgm:t>
        <a:bodyPr/>
        <a:lstStyle/>
        <a:p>
          <a:endParaRPr lang="en-US"/>
        </a:p>
      </dgm:t>
    </dgm:pt>
    <dgm:pt modelId="{001B00FD-879D-4747-8AEF-A42C61AE903C}" type="pres">
      <dgm:prSet presAssocID="{E1337F5A-FAA9-4742-A525-B25D521242ED}" presName="Name0" presStyleCnt="0">
        <dgm:presLayoutVars>
          <dgm:dir/>
          <dgm:animLvl val="lvl"/>
          <dgm:resizeHandles val="exact"/>
        </dgm:presLayoutVars>
      </dgm:prSet>
      <dgm:spPr/>
    </dgm:pt>
    <dgm:pt modelId="{54ECB807-5C57-C341-AF6D-6D16EEABC2E1}" type="pres">
      <dgm:prSet presAssocID="{E1337F5A-FAA9-4742-A525-B25D521242ED}" presName="dummy" presStyleCnt="0"/>
      <dgm:spPr/>
    </dgm:pt>
    <dgm:pt modelId="{7F0FA731-85CD-9A42-817F-6B29D8C94EEB}" type="pres">
      <dgm:prSet presAssocID="{E1337F5A-FAA9-4742-A525-B25D521242ED}" presName="linH" presStyleCnt="0"/>
      <dgm:spPr/>
    </dgm:pt>
    <dgm:pt modelId="{2D79F1E3-330E-BC49-A791-46D0D3DC8C65}" type="pres">
      <dgm:prSet presAssocID="{E1337F5A-FAA9-4742-A525-B25D521242ED}" presName="padding1" presStyleCnt="0"/>
      <dgm:spPr/>
    </dgm:pt>
    <dgm:pt modelId="{9B28F8A7-495B-5F49-B4C9-C0548224DFC7}" type="pres">
      <dgm:prSet presAssocID="{24B5A565-82BC-0840-8461-A58B5D03E2BD}" presName="linV" presStyleCnt="0"/>
      <dgm:spPr/>
    </dgm:pt>
    <dgm:pt modelId="{6CE1B9B6-5A03-C649-AFD6-7A1F1D7DFC69}" type="pres">
      <dgm:prSet presAssocID="{24B5A565-82BC-0840-8461-A58B5D03E2BD}" presName="spVertical1" presStyleCnt="0"/>
      <dgm:spPr/>
    </dgm:pt>
    <dgm:pt modelId="{79D54A69-5683-9240-A553-CFE34B88AFC1}" type="pres">
      <dgm:prSet presAssocID="{24B5A565-82BC-0840-8461-A58B5D03E2BD}" presName="parTx" presStyleLbl="revTx" presStyleIdx="0" presStyleCnt="9" custLinFactNeighborY="56573">
        <dgm:presLayoutVars>
          <dgm:chMax val="0"/>
          <dgm:chPref val="0"/>
          <dgm:bulletEnabled val="1"/>
        </dgm:presLayoutVars>
      </dgm:prSet>
      <dgm:spPr/>
    </dgm:pt>
    <dgm:pt modelId="{2E8F08A9-BACD-E54F-8821-9A60A3C3A0A1}" type="pres">
      <dgm:prSet presAssocID="{24B5A565-82BC-0840-8461-A58B5D03E2BD}" presName="spVertical2" presStyleCnt="0"/>
      <dgm:spPr/>
    </dgm:pt>
    <dgm:pt modelId="{A4F68498-9162-A64D-A509-74A1AAA1D3AC}" type="pres">
      <dgm:prSet presAssocID="{24B5A565-82BC-0840-8461-A58B5D03E2BD}" presName="spVertical3" presStyleCnt="0"/>
      <dgm:spPr/>
    </dgm:pt>
    <dgm:pt modelId="{8AD20304-EC91-8F45-98E9-AF17226AFB73}" type="pres">
      <dgm:prSet presAssocID="{1C527CE8-994B-8845-A391-22F34CAE8DBF}" presName="space" presStyleCnt="0"/>
      <dgm:spPr/>
    </dgm:pt>
    <dgm:pt modelId="{6D5BEC94-D7DA-0242-90B2-F72ECBD5D1A9}" type="pres">
      <dgm:prSet presAssocID="{04C11CF9-2043-1145-94DE-4A0A9B5387A1}" presName="linV" presStyleCnt="0"/>
      <dgm:spPr/>
    </dgm:pt>
    <dgm:pt modelId="{0CE0AE2D-9C58-5847-A8AA-8E04290F430F}" type="pres">
      <dgm:prSet presAssocID="{04C11CF9-2043-1145-94DE-4A0A9B5387A1}" presName="spVertical1" presStyleCnt="0"/>
      <dgm:spPr/>
    </dgm:pt>
    <dgm:pt modelId="{5C47B775-F32D-1A42-A1E7-1C0A55517C26}" type="pres">
      <dgm:prSet presAssocID="{04C11CF9-2043-1145-94DE-4A0A9B5387A1}" presName="parTx" presStyleLbl="revTx" presStyleIdx="1" presStyleCnt="9" custLinFactNeighborY="72002">
        <dgm:presLayoutVars>
          <dgm:chMax val="0"/>
          <dgm:chPref val="0"/>
          <dgm:bulletEnabled val="1"/>
        </dgm:presLayoutVars>
      </dgm:prSet>
      <dgm:spPr/>
    </dgm:pt>
    <dgm:pt modelId="{6D111BAB-92C3-C34D-86DD-E5BE5A288F03}" type="pres">
      <dgm:prSet presAssocID="{04C11CF9-2043-1145-94DE-4A0A9B5387A1}" presName="spVertical2" presStyleCnt="0"/>
      <dgm:spPr/>
    </dgm:pt>
    <dgm:pt modelId="{7B99CF57-3A90-0644-B74B-A55CF439B055}" type="pres">
      <dgm:prSet presAssocID="{04C11CF9-2043-1145-94DE-4A0A9B5387A1}" presName="spVertical3" presStyleCnt="0"/>
      <dgm:spPr/>
    </dgm:pt>
    <dgm:pt modelId="{3B0DBDF1-01A3-BE41-BF8B-0BE40B864C49}" type="pres">
      <dgm:prSet presAssocID="{7D9717E8-A4C0-7E4C-8252-5D700A1D9F77}" presName="space" presStyleCnt="0"/>
      <dgm:spPr/>
    </dgm:pt>
    <dgm:pt modelId="{9E494116-911E-DA46-B38C-6171EFBBFE23}" type="pres">
      <dgm:prSet presAssocID="{93956888-D6D4-0544-8802-DE7F01854F62}" presName="linV" presStyleCnt="0"/>
      <dgm:spPr/>
    </dgm:pt>
    <dgm:pt modelId="{404B3425-262F-7E4C-B06D-27152369C7A6}" type="pres">
      <dgm:prSet presAssocID="{93956888-D6D4-0544-8802-DE7F01854F62}" presName="spVertical1" presStyleCnt="0"/>
      <dgm:spPr/>
    </dgm:pt>
    <dgm:pt modelId="{A841E367-0A64-9248-A660-7360AD207FFF}" type="pres">
      <dgm:prSet presAssocID="{93956888-D6D4-0544-8802-DE7F01854F62}" presName="parTx" presStyleLbl="revTx" presStyleIdx="2" presStyleCnt="9" custScaleY="162191">
        <dgm:presLayoutVars>
          <dgm:chMax val="0"/>
          <dgm:chPref val="0"/>
          <dgm:bulletEnabled val="1"/>
        </dgm:presLayoutVars>
      </dgm:prSet>
      <dgm:spPr/>
    </dgm:pt>
    <dgm:pt modelId="{227F268B-0649-1C4A-9017-C589945004C8}" type="pres">
      <dgm:prSet presAssocID="{93956888-D6D4-0544-8802-DE7F01854F62}" presName="spVertical2" presStyleCnt="0"/>
      <dgm:spPr/>
    </dgm:pt>
    <dgm:pt modelId="{C167ED15-3A2F-704A-87C0-2DEE2027ED02}" type="pres">
      <dgm:prSet presAssocID="{93956888-D6D4-0544-8802-DE7F01854F62}" presName="spVertical3" presStyleCnt="0"/>
      <dgm:spPr/>
    </dgm:pt>
    <dgm:pt modelId="{F7DAF86C-8AC7-6E42-AB95-9C27A3BD95FE}" type="pres">
      <dgm:prSet presAssocID="{41B2C5B4-821C-064F-825E-F91210C0730B}" presName="space" presStyleCnt="0"/>
      <dgm:spPr/>
    </dgm:pt>
    <dgm:pt modelId="{7AA40A9D-F0F3-0644-84D8-11CAFDBF2826}" type="pres">
      <dgm:prSet presAssocID="{4C27798B-D09B-384A-8E5B-B1EA6885B7DC}" presName="linV" presStyleCnt="0"/>
      <dgm:spPr/>
    </dgm:pt>
    <dgm:pt modelId="{EB87E93C-E1FD-444B-93DE-70115D5CD39A}" type="pres">
      <dgm:prSet presAssocID="{4C27798B-D09B-384A-8E5B-B1EA6885B7DC}" presName="spVertical1" presStyleCnt="0"/>
      <dgm:spPr/>
    </dgm:pt>
    <dgm:pt modelId="{CDCA94CF-4C07-0B45-AC28-93DC88967022}" type="pres">
      <dgm:prSet presAssocID="{4C27798B-D09B-384A-8E5B-B1EA6885B7DC}" presName="parTx" presStyleLbl="revTx" presStyleIdx="3" presStyleCnt="9" custScaleY="166039">
        <dgm:presLayoutVars>
          <dgm:chMax val="0"/>
          <dgm:chPref val="0"/>
          <dgm:bulletEnabled val="1"/>
        </dgm:presLayoutVars>
      </dgm:prSet>
      <dgm:spPr/>
    </dgm:pt>
    <dgm:pt modelId="{7EA6C097-4A5C-6C41-9B7B-2E292BE92304}" type="pres">
      <dgm:prSet presAssocID="{4C27798B-D09B-384A-8E5B-B1EA6885B7DC}" presName="spVertical2" presStyleCnt="0"/>
      <dgm:spPr/>
    </dgm:pt>
    <dgm:pt modelId="{7A6687D6-5674-964A-8058-837EFBA692A0}" type="pres">
      <dgm:prSet presAssocID="{4C27798B-D09B-384A-8E5B-B1EA6885B7DC}" presName="spVertical3" presStyleCnt="0"/>
      <dgm:spPr/>
    </dgm:pt>
    <dgm:pt modelId="{2FF7C419-5258-314F-B124-510A32C92335}" type="pres">
      <dgm:prSet presAssocID="{DF79DC8F-DB81-F14A-AC62-F75ECE00B8A1}" presName="space" presStyleCnt="0"/>
      <dgm:spPr/>
    </dgm:pt>
    <dgm:pt modelId="{6D0DA6EE-E76B-884E-9B03-60702B4EC3B3}" type="pres">
      <dgm:prSet presAssocID="{1FAC16E5-90D4-6340-9D00-A2450FF27005}" presName="linV" presStyleCnt="0"/>
      <dgm:spPr/>
    </dgm:pt>
    <dgm:pt modelId="{19C3D2EC-3DCA-CE41-934A-BED22ED407F8}" type="pres">
      <dgm:prSet presAssocID="{1FAC16E5-90D4-6340-9D00-A2450FF27005}" presName="spVertical1" presStyleCnt="0"/>
      <dgm:spPr/>
    </dgm:pt>
    <dgm:pt modelId="{AF3939FF-4530-E745-9F3B-E5A92BD59F98}" type="pres">
      <dgm:prSet presAssocID="{1FAC16E5-90D4-6340-9D00-A2450FF27005}" presName="parTx" presStyleLbl="revTx" presStyleIdx="4" presStyleCnt="9" custScaleY="176382" custLinFactNeighborY="-15429">
        <dgm:presLayoutVars>
          <dgm:chMax val="0"/>
          <dgm:chPref val="0"/>
          <dgm:bulletEnabled val="1"/>
        </dgm:presLayoutVars>
      </dgm:prSet>
      <dgm:spPr/>
    </dgm:pt>
    <dgm:pt modelId="{0A3F7466-D812-944A-856E-773EB4ABB79B}" type="pres">
      <dgm:prSet presAssocID="{1FAC16E5-90D4-6340-9D00-A2450FF27005}" presName="spVertical2" presStyleCnt="0"/>
      <dgm:spPr/>
    </dgm:pt>
    <dgm:pt modelId="{E3FB0CA5-1256-CE46-BD0F-686A51EB8B64}" type="pres">
      <dgm:prSet presAssocID="{1FAC16E5-90D4-6340-9D00-A2450FF27005}" presName="spVertical3" presStyleCnt="0"/>
      <dgm:spPr/>
    </dgm:pt>
    <dgm:pt modelId="{42618706-B810-A44D-A6F7-902AEA4B1127}" type="pres">
      <dgm:prSet presAssocID="{E3FED5A6-B394-1E47-A687-E2FE38DC1B27}" presName="space" presStyleCnt="0"/>
      <dgm:spPr/>
    </dgm:pt>
    <dgm:pt modelId="{9EC529BF-0A91-C046-A30A-065C7A045068}" type="pres">
      <dgm:prSet presAssocID="{3F9298C3-2F5E-3B47-B297-35464D87EEA7}" presName="linV" presStyleCnt="0"/>
      <dgm:spPr/>
    </dgm:pt>
    <dgm:pt modelId="{8C522E0C-EE26-894D-A03C-2D29596EA45C}" type="pres">
      <dgm:prSet presAssocID="{3F9298C3-2F5E-3B47-B297-35464D87EEA7}" presName="spVertical1" presStyleCnt="0"/>
      <dgm:spPr/>
    </dgm:pt>
    <dgm:pt modelId="{DD0895CE-81BE-004D-9701-86982C8064A1}" type="pres">
      <dgm:prSet presAssocID="{3F9298C3-2F5E-3B47-B297-35464D87EEA7}" presName="parTx" presStyleLbl="revTx" presStyleIdx="5" presStyleCnt="9" custLinFactNeighborY="56573">
        <dgm:presLayoutVars>
          <dgm:chMax val="0"/>
          <dgm:chPref val="0"/>
          <dgm:bulletEnabled val="1"/>
        </dgm:presLayoutVars>
      </dgm:prSet>
      <dgm:spPr/>
    </dgm:pt>
    <dgm:pt modelId="{68DC9E17-C4F1-6146-A707-B587506E03A7}" type="pres">
      <dgm:prSet presAssocID="{3F9298C3-2F5E-3B47-B297-35464D87EEA7}" presName="spVertical2" presStyleCnt="0"/>
      <dgm:spPr/>
    </dgm:pt>
    <dgm:pt modelId="{2E1B133D-CF3D-A240-864A-A709218B80D5}" type="pres">
      <dgm:prSet presAssocID="{3F9298C3-2F5E-3B47-B297-35464D87EEA7}" presName="spVertical3" presStyleCnt="0"/>
      <dgm:spPr/>
    </dgm:pt>
    <dgm:pt modelId="{DB06B412-9111-7148-BA67-87E785617E62}" type="pres">
      <dgm:prSet presAssocID="{99B3197A-8CD4-A44D-B1A8-A74AEFEE5D22}" presName="space" presStyleCnt="0"/>
      <dgm:spPr/>
    </dgm:pt>
    <dgm:pt modelId="{5BE84038-A078-974A-9604-F8ADDD08D2CC}" type="pres">
      <dgm:prSet presAssocID="{0DC06B67-D9FD-A64C-9A8A-FFE80E5AC997}" presName="linV" presStyleCnt="0"/>
      <dgm:spPr/>
    </dgm:pt>
    <dgm:pt modelId="{24DDF6BB-7BE8-AA43-875E-2F5EACE62DCB}" type="pres">
      <dgm:prSet presAssocID="{0DC06B67-D9FD-A64C-9A8A-FFE80E5AC997}" presName="spVertical1" presStyleCnt="0"/>
      <dgm:spPr/>
    </dgm:pt>
    <dgm:pt modelId="{2075D393-2983-694F-9238-392B74F48C9D}" type="pres">
      <dgm:prSet presAssocID="{0DC06B67-D9FD-A64C-9A8A-FFE80E5AC997}" presName="parTx" presStyleLbl="revTx" presStyleIdx="6" presStyleCnt="9" custLinFactNeighborY="51430">
        <dgm:presLayoutVars>
          <dgm:chMax val="0"/>
          <dgm:chPref val="0"/>
          <dgm:bulletEnabled val="1"/>
        </dgm:presLayoutVars>
      </dgm:prSet>
      <dgm:spPr/>
    </dgm:pt>
    <dgm:pt modelId="{1A539F95-4999-0C41-BDA6-9EE055B20248}" type="pres">
      <dgm:prSet presAssocID="{0DC06B67-D9FD-A64C-9A8A-FFE80E5AC997}" presName="spVertical2" presStyleCnt="0"/>
      <dgm:spPr/>
    </dgm:pt>
    <dgm:pt modelId="{2F0387B1-E25B-6741-81CE-239B18B0317F}" type="pres">
      <dgm:prSet presAssocID="{0DC06B67-D9FD-A64C-9A8A-FFE80E5AC997}" presName="spVertical3" presStyleCnt="0"/>
      <dgm:spPr/>
    </dgm:pt>
    <dgm:pt modelId="{1A53D420-1401-2540-A5AE-88F621EDEC16}" type="pres">
      <dgm:prSet presAssocID="{6543B5BC-F51D-034E-B06D-F87D0814AF39}" presName="space" presStyleCnt="0"/>
      <dgm:spPr/>
    </dgm:pt>
    <dgm:pt modelId="{F21A30F1-FB78-E448-89F3-846229C18A98}" type="pres">
      <dgm:prSet presAssocID="{23D5B8D0-DBE5-5B4F-97FA-668F26B2ACC5}" presName="linV" presStyleCnt="0"/>
      <dgm:spPr/>
    </dgm:pt>
    <dgm:pt modelId="{9B71584F-88B0-6941-90F9-88CAC38FEB00}" type="pres">
      <dgm:prSet presAssocID="{23D5B8D0-DBE5-5B4F-97FA-668F26B2ACC5}" presName="spVertical1" presStyleCnt="0"/>
      <dgm:spPr/>
    </dgm:pt>
    <dgm:pt modelId="{FF3769AF-0236-3142-919D-631266A15315}" type="pres">
      <dgm:prSet presAssocID="{23D5B8D0-DBE5-5B4F-97FA-668F26B2ACC5}" presName="parTx" presStyleLbl="revTx" presStyleIdx="7" presStyleCnt="9" custLinFactNeighborX="-3792" custLinFactNeighborY="51430">
        <dgm:presLayoutVars>
          <dgm:chMax val="0"/>
          <dgm:chPref val="0"/>
          <dgm:bulletEnabled val="1"/>
        </dgm:presLayoutVars>
      </dgm:prSet>
      <dgm:spPr/>
    </dgm:pt>
    <dgm:pt modelId="{AFB05B7B-AF96-DA41-8CFA-7E2C38039B3F}" type="pres">
      <dgm:prSet presAssocID="{23D5B8D0-DBE5-5B4F-97FA-668F26B2ACC5}" presName="spVertical2" presStyleCnt="0"/>
      <dgm:spPr/>
    </dgm:pt>
    <dgm:pt modelId="{E3DA59BE-A6E4-E247-9137-1116D546A319}" type="pres">
      <dgm:prSet presAssocID="{23D5B8D0-DBE5-5B4F-97FA-668F26B2ACC5}" presName="spVertical3" presStyleCnt="0"/>
      <dgm:spPr/>
    </dgm:pt>
    <dgm:pt modelId="{742C3A08-3027-8645-8351-E89E2DEB5EBE}" type="pres">
      <dgm:prSet presAssocID="{4413C7BF-135C-E14D-BF3E-707536874E06}" presName="space" presStyleCnt="0"/>
      <dgm:spPr/>
    </dgm:pt>
    <dgm:pt modelId="{8BF67E75-718A-2E46-ADBB-F1FC59962321}" type="pres">
      <dgm:prSet presAssocID="{17F6C19C-D792-6F4A-B7D5-E6C4F15F3035}" presName="linV" presStyleCnt="0"/>
      <dgm:spPr/>
    </dgm:pt>
    <dgm:pt modelId="{6D6E407C-AE4C-844A-92C9-088EC6B31AB8}" type="pres">
      <dgm:prSet presAssocID="{17F6C19C-D792-6F4A-B7D5-E6C4F15F3035}" presName="spVertical1" presStyleCnt="0"/>
      <dgm:spPr/>
    </dgm:pt>
    <dgm:pt modelId="{2DFED8EA-F512-B747-B0F9-AAF71A597504}" type="pres">
      <dgm:prSet presAssocID="{17F6C19C-D792-6F4A-B7D5-E6C4F15F3035}" presName="parTx" presStyleLbl="revTx" presStyleIdx="8" presStyleCnt="9" custLinFactNeighborY="61716">
        <dgm:presLayoutVars>
          <dgm:chMax val="0"/>
          <dgm:chPref val="0"/>
          <dgm:bulletEnabled val="1"/>
        </dgm:presLayoutVars>
      </dgm:prSet>
      <dgm:spPr/>
    </dgm:pt>
    <dgm:pt modelId="{38B806F5-F167-E54C-B8C4-8C85FA0AA02C}" type="pres">
      <dgm:prSet presAssocID="{17F6C19C-D792-6F4A-B7D5-E6C4F15F3035}" presName="spVertical2" presStyleCnt="0"/>
      <dgm:spPr/>
    </dgm:pt>
    <dgm:pt modelId="{88D5DE7F-62D2-C540-A078-B5C3B56E86D4}" type="pres">
      <dgm:prSet presAssocID="{17F6C19C-D792-6F4A-B7D5-E6C4F15F3035}" presName="spVertical3" presStyleCnt="0"/>
      <dgm:spPr/>
    </dgm:pt>
    <dgm:pt modelId="{68466F1B-B36A-044C-8F31-79BD880094C3}" type="pres">
      <dgm:prSet presAssocID="{E1337F5A-FAA9-4742-A525-B25D521242ED}" presName="padding2" presStyleCnt="0"/>
      <dgm:spPr/>
    </dgm:pt>
    <dgm:pt modelId="{28EDA07F-B44C-3846-95D5-052DC94F14DF}" type="pres">
      <dgm:prSet presAssocID="{E1337F5A-FAA9-4742-A525-B25D521242ED}" presName="negArrow" presStyleCnt="0"/>
      <dgm:spPr/>
    </dgm:pt>
    <dgm:pt modelId="{83D0F98A-8BCF-FA46-AB84-AB6F5F4286A8}" type="pres">
      <dgm:prSet presAssocID="{E1337F5A-FAA9-4742-A525-B25D521242ED}" presName="backgroundArrow" presStyleLbl="node1" presStyleIdx="0" presStyleCnt="1" custScaleY="147094"/>
      <dgm:spPr/>
    </dgm:pt>
  </dgm:ptLst>
  <dgm:cxnLst>
    <dgm:cxn modelId="{C6F16103-43DC-7346-8307-F96938F78664}" srcId="{E1337F5A-FAA9-4742-A525-B25D521242ED}" destId="{17F6C19C-D792-6F4A-B7D5-E6C4F15F3035}" srcOrd="8" destOrd="0" parTransId="{2C12C219-73E3-684F-B5C4-7A02AFC9AF90}" sibTransId="{FECE0726-AF33-5541-8677-643F2BD0DB38}"/>
    <dgm:cxn modelId="{03D6A009-D45A-4A59-A4E5-EABEDE7B159A}" type="presOf" srcId="{3F9298C3-2F5E-3B47-B297-35464D87EEA7}" destId="{DD0895CE-81BE-004D-9701-86982C8064A1}" srcOrd="0" destOrd="0" presId="urn:microsoft.com/office/officeart/2005/8/layout/hProcess3"/>
    <dgm:cxn modelId="{6348A919-AF39-E940-A18E-EEFFD76389D9}" srcId="{E1337F5A-FAA9-4742-A525-B25D521242ED}" destId="{93956888-D6D4-0544-8802-DE7F01854F62}" srcOrd="2" destOrd="0" parTransId="{C2AF4C4B-E97C-4E4B-AA62-BE751D5DC4EA}" sibTransId="{41B2C5B4-821C-064F-825E-F91210C0730B}"/>
    <dgm:cxn modelId="{FEDF9E21-D361-D548-B75C-6AA3C6356513}" srcId="{E1337F5A-FAA9-4742-A525-B25D521242ED}" destId="{3F9298C3-2F5E-3B47-B297-35464D87EEA7}" srcOrd="5" destOrd="0" parTransId="{D0FC693D-4A85-C545-9992-5FBA7AAE4D17}" sibTransId="{99B3197A-8CD4-A44D-B1A8-A74AEFEE5D22}"/>
    <dgm:cxn modelId="{19530A36-D8C1-4C4A-B93C-9F655F321EC0}" type="presOf" srcId="{0DC06B67-D9FD-A64C-9A8A-FFE80E5AC997}" destId="{2075D393-2983-694F-9238-392B74F48C9D}" srcOrd="0" destOrd="0" presId="urn:microsoft.com/office/officeart/2005/8/layout/hProcess3"/>
    <dgm:cxn modelId="{FF8DC75D-94A4-4822-9A8F-7929390B121F}" type="presOf" srcId="{24B5A565-82BC-0840-8461-A58B5D03E2BD}" destId="{79D54A69-5683-9240-A553-CFE34B88AFC1}" srcOrd="0" destOrd="0" presId="urn:microsoft.com/office/officeart/2005/8/layout/hProcess3"/>
    <dgm:cxn modelId="{19A4C74B-18C5-2547-8876-E6E87768A00B}" srcId="{E1337F5A-FAA9-4742-A525-B25D521242ED}" destId="{24B5A565-82BC-0840-8461-A58B5D03E2BD}" srcOrd="0" destOrd="0" parTransId="{6897212C-5343-7443-8F1D-62E9921D81BE}" sibTransId="{1C527CE8-994B-8845-A391-22F34CAE8DBF}"/>
    <dgm:cxn modelId="{20751D73-3BC0-4BD2-8398-6A2809D6CE02}" type="presOf" srcId="{04C11CF9-2043-1145-94DE-4A0A9B5387A1}" destId="{5C47B775-F32D-1A42-A1E7-1C0A55517C26}" srcOrd="0" destOrd="0" presId="urn:microsoft.com/office/officeart/2005/8/layout/hProcess3"/>
    <dgm:cxn modelId="{CF57E776-4875-BA45-9F68-424DF7CDE22D}" srcId="{E1337F5A-FAA9-4742-A525-B25D521242ED}" destId="{4C27798B-D09B-384A-8E5B-B1EA6885B7DC}" srcOrd="3" destOrd="0" parTransId="{5D80D639-EE3C-664D-B9DF-3E55CE258E6E}" sibTransId="{DF79DC8F-DB81-F14A-AC62-F75ECE00B8A1}"/>
    <dgm:cxn modelId="{56897D7F-DB4D-4C4F-84B6-EA675A0002C9}" type="presOf" srcId="{17F6C19C-D792-6F4A-B7D5-E6C4F15F3035}" destId="{2DFED8EA-F512-B747-B0F9-AAF71A597504}" srcOrd="0" destOrd="0" presId="urn:microsoft.com/office/officeart/2005/8/layout/hProcess3"/>
    <dgm:cxn modelId="{C23AD98A-01DF-4B26-B2E0-FF6D1E161326}" type="presOf" srcId="{E1337F5A-FAA9-4742-A525-B25D521242ED}" destId="{001B00FD-879D-4747-8AEF-A42C61AE903C}" srcOrd="0" destOrd="0" presId="urn:microsoft.com/office/officeart/2005/8/layout/hProcess3"/>
    <dgm:cxn modelId="{F09E268B-570F-48EE-AD79-933036954D0B}" type="presOf" srcId="{4C27798B-D09B-384A-8E5B-B1EA6885B7DC}" destId="{CDCA94CF-4C07-0B45-AC28-93DC88967022}" srcOrd="0" destOrd="0" presId="urn:microsoft.com/office/officeart/2005/8/layout/hProcess3"/>
    <dgm:cxn modelId="{63430BA1-29D3-E54C-9964-3C9CB31B8528}" srcId="{E1337F5A-FAA9-4742-A525-B25D521242ED}" destId="{23D5B8D0-DBE5-5B4F-97FA-668F26B2ACC5}" srcOrd="7" destOrd="0" parTransId="{4F031DD6-CAC6-EF41-8927-3B5EC11B3E92}" sibTransId="{4413C7BF-135C-E14D-BF3E-707536874E06}"/>
    <dgm:cxn modelId="{43D080AB-1BD2-DB49-B22B-F1CC1ADFB5C2}" srcId="{E1337F5A-FAA9-4742-A525-B25D521242ED}" destId="{1FAC16E5-90D4-6340-9D00-A2450FF27005}" srcOrd="4" destOrd="0" parTransId="{449FBD3B-F0C3-A54D-A5BF-83E67999EF03}" sibTransId="{E3FED5A6-B394-1E47-A687-E2FE38DC1B27}"/>
    <dgm:cxn modelId="{D8FA10B5-1369-4700-910B-4510A79F696F}" type="presOf" srcId="{1FAC16E5-90D4-6340-9D00-A2450FF27005}" destId="{AF3939FF-4530-E745-9F3B-E5A92BD59F98}" srcOrd="0" destOrd="0" presId="urn:microsoft.com/office/officeart/2005/8/layout/hProcess3"/>
    <dgm:cxn modelId="{632260D6-01EB-EC49-9466-ADE1B32637E6}" srcId="{E1337F5A-FAA9-4742-A525-B25D521242ED}" destId="{0DC06B67-D9FD-A64C-9A8A-FFE80E5AC997}" srcOrd="6" destOrd="0" parTransId="{4C83994E-3814-2249-93D2-8FA7B883A654}" sibTransId="{6543B5BC-F51D-034E-B06D-F87D0814AF39}"/>
    <dgm:cxn modelId="{A42788E2-DE55-4FC4-8ACA-54655F001AA9}" type="presOf" srcId="{93956888-D6D4-0544-8802-DE7F01854F62}" destId="{A841E367-0A64-9248-A660-7360AD207FFF}" srcOrd="0" destOrd="0" presId="urn:microsoft.com/office/officeart/2005/8/layout/hProcess3"/>
    <dgm:cxn modelId="{F5AE3CFC-FE9F-4A3E-B54A-4972460F0024}" type="presOf" srcId="{23D5B8D0-DBE5-5B4F-97FA-668F26B2ACC5}" destId="{FF3769AF-0236-3142-919D-631266A15315}" srcOrd="0" destOrd="0" presId="urn:microsoft.com/office/officeart/2005/8/layout/hProcess3"/>
    <dgm:cxn modelId="{7D8FD7FC-2EBA-5A43-8B90-173E5219E603}" srcId="{E1337F5A-FAA9-4742-A525-B25D521242ED}" destId="{04C11CF9-2043-1145-94DE-4A0A9B5387A1}" srcOrd="1" destOrd="0" parTransId="{1D9EB84A-1D78-B54C-9D70-2A8F42E85930}" sibTransId="{7D9717E8-A4C0-7E4C-8252-5D700A1D9F77}"/>
    <dgm:cxn modelId="{47285E48-D3D7-41BA-858E-74059A98D49C}" type="presParOf" srcId="{001B00FD-879D-4747-8AEF-A42C61AE903C}" destId="{54ECB807-5C57-C341-AF6D-6D16EEABC2E1}" srcOrd="0" destOrd="0" presId="urn:microsoft.com/office/officeart/2005/8/layout/hProcess3"/>
    <dgm:cxn modelId="{2627ADA3-2BAE-4F39-A9CF-560C5893DA3C}" type="presParOf" srcId="{001B00FD-879D-4747-8AEF-A42C61AE903C}" destId="{7F0FA731-85CD-9A42-817F-6B29D8C94EEB}" srcOrd="1" destOrd="0" presId="urn:microsoft.com/office/officeart/2005/8/layout/hProcess3"/>
    <dgm:cxn modelId="{DAEBFAEC-A102-4D37-840F-C7B1F33E8DFD}" type="presParOf" srcId="{7F0FA731-85CD-9A42-817F-6B29D8C94EEB}" destId="{2D79F1E3-330E-BC49-A791-46D0D3DC8C65}" srcOrd="0" destOrd="0" presId="urn:microsoft.com/office/officeart/2005/8/layout/hProcess3"/>
    <dgm:cxn modelId="{80500BE5-F050-47CB-AA2E-2D2CBFF26E84}" type="presParOf" srcId="{7F0FA731-85CD-9A42-817F-6B29D8C94EEB}" destId="{9B28F8A7-495B-5F49-B4C9-C0548224DFC7}" srcOrd="1" destOrd="0" presId="urn:microsoft.com/office/officeart/2005/8/layout/hProcess3"/>
    <dgm:cxn modelId="{51E4B01F-05EF-4150-B452-C182D5980063}" type="presParOf" srcId="{9B28F8A7-495B-5F49-B4C9-C0548224DFC7}" destId="{6CE1B9B6-5A03-C649-AFD6-7A1F1D7DFC69}" srcOrd="0" destOrd="0" presId="urn:microsoft.com/office/officeart/2005/8/layout/hProcess3"/>
    <dgm:cxn modelId="{4A716361-8341-4ABB-884E-E8E203CFACD0}" type="presParOf" srcId="{9B28F8A7-495B-5F49-B4C9-C0548224DFC7}" destId="{79D54A69-5683-9240-A553-CFE34B88AFC1}" srcOrd="1" destOrd="0" presId="urn:microsoft.com/office/officeart/2005/8/layout/hProcess3"/>
    <dgm:cxn modelId="{787D7C60-425E-443C-A3A6-BD9219702DD7}" type="presParOf" srcId="{9B28F8A7-495B-5F49-B4C9-C0548224DFC7}" destId="{2E8F08A9-BACD-E54F-8821-9A60A3C3A0A1}" srcOrd="2" destOrd="0" presId="urn:microsoft.com/office/officeart/2005/8/layout/hProcess3"/>
    <dgm:cxn modelId="{137F92E7-1388-46DD-87AD-CF854B39E70C}" type="presParOf" srcId="{9B28F8A7-495B-5F49-B4C9-C0548224DFC7}" destId="{A4F68498-9162-A64D-A509-74A1AAA1D3AC}" srcOrd="3" destOrd="0" presId="urn:microsoft.com/office/officeart/2005/8/layout/hProcess3"/>
    <dgm:cxn modelId="{544D3CBA-8C88-4776-A817-49B2C03C8296}" type="presParOf" srcId="{7F0FA731-85CD-9A42-817F-6B29D8C94EEB}" destId="{8AD20304-EC91-8F45-98E9-AF17226AFB73}" srcOrd="2" destOrd="0" presId="urn:microsoft.com/office/officeart/2005/8/layout/hProcess3"/>
    <dgm:cxn modelId="{87016D76-9FE8-49D1-B0F9-0F8A01F5B79C}" type="presParOf" srcId="{7F0FA731-85CD-9A42-817F-6B29D8C94EEB}" destId="{6D5BEC94-D7DA-0242-90B2-F72ECBD5D1A9}" srcOrd="3" destOrd="0" presId="urn:microsoft.com/office/officeart/2005/8/layout/hProcess3"/>
    <dgm:cxn modelId="{8C65037F-61C5-4ED1-A104-7E2520790C0F}" type="presParOf" srcId="{6D5BEC94-D7DA-0242-90B2-F72ECBD5D1A9}" destId="{0CE0AE2D-9C58-5847-A8AA-8E04290F430F}" srcOrd="0" destOrd="0" presId="urn:microsoft.com/office/officeart/2005/8/layout/hProcess3"/>
    <dgm:cxn modelId="{48216790-AE4F-47AB-829F-39AEB441A525}" type="presParOf" srcId="{6D5BEC94-D7DA-0242-90B2-F72ECBD5D1A9}" destId="{5C47B775-F32D-1A42-A1E7-1C0A55517C26}" srcOrd="1" destOrd="0" presId="urn:microsoft.com/office/officeart/2005/8/layout/hProcess3"/>
    <dgm:cxn modelId="{C6227090-C5E3-44DD-AADE-0DCE973381D6}" type="presParOf" srcId="{6D5BEC94-D7DA-0242-90B2-F72ECBD5D1A9}" destId="{6D111BAB-92C3-C34D-86DD-E5BE5A288F03}" srcOrd="2" destOrd="0" presId="urn:microsoft.com/office/officeart/2005/8/layout/hProcess3"/>
    <dgm:cxn modelId="{F68AD746-624E-4B2E-B275-26C95A159853}" type="presParOf" srcId="{6D5BEC94-D7DA-0242-90B2-F72ECBD5D1A9}" destId="{7B99CF57-3A90-0644-B74B-A55CF439B055}" srcOrd="3" destOrd="0" presId="urn:microsoft.com/office/officeart/2005/8/layout/hProcess3"/>
    <dgm:cxn modelId="{2F3A610E-868B-41DB-B3FA-31D12FCFC12B}" type="presParOf" srcId="{7F0FA731-85CD-9A42-817F-6B29D8C94EEB}" destId="{3B0DBDF1-01A3-BE41-BF8B-0BE40B864C49}" srcOrd="4" destOrd="0" presId="urn:microsoft.com/office/officeart/2005/8/layout/hProcess3"/>
    <dgm:cxn modelId="{1D3EE021-C3DF-4F40-BA26-6197A0DAF082}" type="presParOf" srcId="{7F0FA731-85CD-9A42-817F-6B29D8C94EEB}" destId="{9E494116-911E-DA46-B38C-6171EFBBFE23}" srcOrd="5" destOrd="0" presId="urn:microsoft.com/office/officeart/2005/8/layout/hProcess3"/>
    <dgm:cxn modelId="{4EF1F76F-761B-4953-A67F-E56761FD76F0}" type="presParOf" srcId="{9E494116-911E-DA46-B38C-6171EFBBFE23}" destId="{404B3425-262F-7E4C-B06D-27152369C7A6}" srcOrd="0" destOrd="0" presId="urn:microsoft.com/office/officeart/2005/8/layout/hProcess3"/>
    <dgm:cxn modelId="{4FFCB511-E589-4D84-B605-3D37F0B9410F}" type="presParOf" srcId="{9E494116-911E-DA46-B38C-6171EFBBFE23}" destId="{A841E367-0A64-9248-A660-7360AD207FFF}" srcOrd="1" destOrd="0" presId="urn:microsoft.com/office/officeart/2005/8/layout/hProcess3"/>
    <dgm:cxn modelId="{06B9C2D3-5CA3-4B12-9811-F1E8DC4B57C5}" type="presParOf" srcId="{9E494116-911E-DA46-B38C-6171EFBBFE23}" destId="{227F268B-0649-1C4A-9017-C589945004C8}" srcOrd="2" destOrd="0" presId="urn:microsoft.com/office/officeart/2005/8/layout/hProcess3"/>
    <dgm:cxn modelId="{1DEB63F3-B72A-4980-A2C8-67477C43955B}" type="presParOf" srcId="{9E494116-911E-DA46-B38C-6171EFBBFE23}" destId="{C167ED15-3A2F-704A-87C0-2DEE2027ED02}" srcOrd="3" destOrd="0" presId="urn:microsoft.com/office/officeart/2005/8/layout/hProcess3"/>
    <dgm:cxn modelId="{9A864B3A-BA4E-4056-BCB5-0A0E09A013DD}" type="presParOf" srcId="{7F0FA731-85CD-9A42-817F-6B29D8C94EEB}" destId="{F7DAF86C-8AC7-6E42-AB95-9C27A3BD95FE}" srcOrd="6" destOrd="0" presId="urn:microsoft.com/office/officeart/2005/8/layout/hProcess3"/>
    <dgm:cxn modelId="{B0A8B232-3D92-4994-9EDF-4398FE6A5C4C}" type="presParOf" srcId="{7F0FA731-85CD-9A42-817F-6B29D8C94EEB}" destId="{7AA40A9D-F0F3-0644-84D8-11CAFDBF2826}" srcOrd="7" destOrd="0" presId="urn:microsoft.com/office/officeart/2005/8/layout/hProcess3"/>
    <dgm:cxn modelId="{FEF063C0-21D6-4913-AD4E-91930764354E}" type="presParOf" srcId="{7AA40A9D-F0F3-0644-84D8-11CAFDBF2826}" destId="{EB87E93C-E1FD-444B-93DE-70115D5CD39A}" srcOrd="0" destOrd="0" presId="urn:microsoft.com/office/officeart/2005/8/layout/hProcess3"/>
    <dgm:cxn modelId="{FE300B17-8BA7-4006-AAD1-948AAD2152F8}" type="presParOf" srcId="{7AA40A9D-F0F3-0644-84D8-11CAFDBF2826}" destId="{CDCA94CF-4C07-0B45-AC28-93DC88967022}" srcOrd="1" destOrd="0" presId="urn:microsoft.com/office/officeart/2005/8/layout/hProcess3"/>
    <dgm:cxn modelId="{856504E0-C975-43E1-A552-3E7A2279E2DE}" type="presParOf" srcId="{7AA40A9D-F0F3-0644-84D8-11CAFDBF2826}" destId="{7EA6C097-4A5C-6C41-9B7B-2E292BE92304}" srcOrd="2" destOrd="0" presId="urn:microsoft.com/office/officeart/2005/8/layout/hProcess3"/>
    <dgm:cxn modelId="{93A460E3-9C54-437B-87B8-F8B0F9B11067}" type="presParOf" srcId="{7AA40A9D-F0F3-0644-84D8-11CAFDBF2826}" destId="{7A6687D6-5674-964A-8058-837EFBA692A0}" srcOrd="3" destOrd="0" presId="urn:microsoft.com/office/officeart/2005/8/layout/hProcess3"/>
    <dgm:cxn modelId="{C67EDFDB-99D3-4E42-8353-6C4AF9D1E61B}" type="presParOf" srcId="{7F0FA731-85CD-9A42-817F-6B29D8C94EEB}" destId="{2FF7C419-5258-314F-B124-510A32C92335}" srcOrd="8" destOrd="0" presId="urn:microsoft.com/office/officeart/2005/8/layout/hProcess3"/>
    <dgm:cxn modelId="{335C4007-F173-4B06-9E54-6A09E2E3B536}" type="presParOf" srcId="{7F0FA731-85CD-9A42-817F-6B29D8C94EEB}" destId="{6D0DA6EE-E76B-884E-9B03-60702B4EC3B3}" srcOrd="9" destOrd="0" presId="urn:microsoft.com/office/officeart/2005/8/layout/hProcess3"/>
    <dgm:cxn modelId="{64CFE113-6028-419A-A80A-260D0C85F3E1}" type="presParOf" srcId="{6D0DA6EE-E76B-884E-9B03-60702B4EC3B3}" destId="{19C3D2EC-3DCA-CE41-934A-BED22ED407F8}" srcOrd="0" destOrd="0" presId="urn:microsoft.com/office/officeart/2005/8/layout/hProcess3"/>
    <dgm:cxn modelId="{6D256B6D-BC57-48D9-9EF6-760C4BE830A4}" type="presParOf" srcId="{6D0DA6EE-E76B-884E-9B03-60702B4EC3B3}" destId="{AF3939FF-4530-E745-9F3B-E5A92BD59F98}" srcOrd="1" destOrd="0" presId="urn:microsoft.com/office/officeart/2005/8/layout/hProcess3"/>
    <dgm:cxn modelId="{01C8CECC-82C8-4050-8728-01DDA6CC6B02}" type="presParOf" srcId="{6D0DA6EE-E76B-884E-9B03-60702B4EC3B3}" destId="{0A3F7466-D812-944A-856E-773EB4ABB79B}" srcOrd="2" destOrd="0" presId="urn:microsoft.com/office/officeart/2005/8/layout/hProcess3"/>
    <dgm:cxn modelId="{3589DA02-4CBF-49E1-8C6B-AD6056CC6BA9}" type="presParOf" srcId="{6D0DA6EE-E76B-884E-9B03-60702B4EC3B3}" destId="{E3FB0CA5-1256-CE46-BD0F-686A51EB8B64}" srcOrd="3" destOrd="0" presId="urn:microsoft.com/office/officeart/2005/8/layout/hProcess3"/>
    <dgm:cxn modelId="{19F26E72-84DC-4246-AAAD-C9D0F2047CC9}" type="presParOf" srcId="{7F0FA731-85CD-9A42-817F-6B29D8C94EEB}" destId="{42618706-B810-A44D-A6F7-902AEA4B1127}" srcOrd="10" destOrd="0" presId="urn:microsoft.com/office/officeart/2005/8/layout/hProcess3"/>
    <dgm:cxn modelId="{5EA23422-5185-42AA-9758-E9B62A8F59F2}" type="presParOf" srcId="{7F0FA731-85CD-9A42-817F-6B29D8C94EEB}" destId="{9EC529BF-0A91-C046-A30A-065C7A045068}" srcOrd="11" destOrd="0" presId="urn:microsoft.com/office/officeart/2005/8/layout/hProcess3"/>
    <dgm:cxn modelId="{B1305455-69C4-405E-A19C-C53190C6159C}" type="presParOf" srcId="{9EC529BF-0A91-C046-A30A-065C7A045068}" destId="{8C522E0C-EE26-894D-A03C-2D29596EA45C}" srcOrd="0" destOrd="0" presId="urn:microsoft.com/office/officeart/2005/8/layout/hProcess3"/>
    <dgm:cxn modelId="{FDD86C6E-564D-4857-8935-F126F3BD9CDF}" type="presParOf" srcId="{9EC529BF-0A91-C046-A30A-065C7A045068}" destId="{DD0895CE-81BE-004D-9701-86982C8064A1}" srcOrd="1" destOrd="0" presId="urn:microsoft.com/office/officeart/2005/8/layout/hProcess3"/>
    <dgm:cxn modelId="{CD830026-E1E2-4B62-A824-0A4A907C8A12}" type="presParOf" srcId="{9EC529BF-0A91-C046-A30A-065C7A045068}" destId="{68DC9E17-C4F1-6146-A707-B587506E03A7}" srcOrd="2" destOrd="0" presId="urn:microsoft.com/office/officeart/2005/8/layout/hProcess3"/>
    <dgm:cxn modelId="{D6B613C5-7526-4B10-8E5D-DD8823C7E98C}" type="presParOf" srcId="{9EC529BF-0A91-C046-A30A-065C7A045068}" destId="{2E1B133D-CF3D-A240-864A-A709218B80D5}" srcOrd="3" destOrd="0" presId="urn:microsoft.com/office/officeart/2005/8/layout/hProcess3"/>
    <dgm:cxn modelId="{F2D6AA36-EA4C-4E38-AC9E-D660A6F2C3E6}" type="presParOf" srcId="{7F0FA731-85CD-9A42-817F-6B29D8C94EEB}" destId="{DB06B412-9111-7148-BA67-87E785617E62}" srcOrd="12" destOrd="0" presId="urn:microsoft.com/office/officeart/2005/8/layout/hProcess3"/>
    <dgm:cxn modelId="{E5A4A591-4754-4DDE-8E3B-4B61B91F7144}" type="presParOf" srcId="{7F0FA731-85CD-9A42-817F-6B29D8C94EEB}" destId="{5BE84038-A078-974A-9604-F8ADDD08D2CC}" srcOrd="13" destOrd="0" presId="urn:microsoft.com/office/officeart/2005/8/layout/hProcess3"/>
    <dgm:cxn modelId="{1E7FCEBD-C5F2-4C30-8F49-353F1D078D99}" type="presParOf" srcId="{5BE84038-A078-974A-9604-F8ADDD08D2CC}" destId="{24DDF6BB-7BE8-AA43-875E-2F5EACE62DCB}" srcOrd="0" destOrd="0" presId="urn:microsoft.com/office/officeart/2005/8/layout/hProcess3"/>
    <dgm:cxn modelId="{20F07F93-5856-482A-8EE9-E0B5C197A652}" type="presParOf" srcId="{5BE84038-A078-974A-9604-F8ADDD08D2CC}" destId="{2075D393-2983-694F-9238-392B74F48C9D}" srcOrd="1" destOrd="0" presId="urn:microsoft.com/office/officeart/2005/8/layout/hProcess3"/>
    <dgm:cxn modelId="{FC4F5D01-231E-4AF6-B65C-CB462FC79269}" type="presParOf" srcId="{5BE84038-A078-974A-9604-F8ADDD08D2CC}" destId="{1A539F95-4999-0C41-BDA6-9EE055B20248}" srcOrd="2" destOrd="0" presId="urn:microsoft.com/office/officeart/2005/8/layout/hProcess3"/>
    <dgm:cxn modelId="{430371EB-7E8C-4F86-A5F5-F180BC7936DA}" type="presParOf" srcId="{5BE84038-A078-974A-9604-F8ADDD08D2CC}" destId="{2F0387B1-E25B-6741-81CE-239B18B0317F}" srcOrd="3" destOrd="0" presId="urn:microsoft.com/office/officeart/2005/8/layout/hProcess3"/>
    <dgm:cxn modelId="{B68BBD91-C442-4DF9-AC61-EE0DDAFBCC68}" type="presParOf" srcId="{7F0FA731-85CD-9A42-817F-6B29D8C94EEB}" destId="{1A53D420-1401-2540-A5AE-88F621EDEC16}" srcOrd="14" destOrd="0" presId="urn:microsoft.com/office/officeart/2005/8/layout/hProcess3"/>
    <dgm:cxn modelId="{3D06960C-4EC5-438E-9577-90BD4485628F}" type="presParOf" srcId="{7F0FA731-85CD-9A42-817F-6B29D8C94EEB}" destId="{F21A30F1-FB78-E448-89F3-846229C18A98}" srcOrd="15" destOrd="0" presId="urn:microsoft.com/office/officeart/2005/8/layout/hProcess3"/>
    <dgm:cxn modelId="{CC38EB0D-686E-4D99-9521-02728BFA888C}" type="presParOf" srcId="{F21A30F1-FB78-E448-89F3-846229C18A98}" destId="{9B71584F-88B0-6941-90F9-88CAC38FEB00}" srcOrd="0" destOrd="0" presId="urn:microsoft.com/office/officeart/2005/8/layout/hProcess3"/>
    <dgm:cxn modelId="{0B8A30EB-4EAE-4588-AAF6-01325E11DACE}" type="presParOf" srcId="{F21A30F1-FB78-E448-89F3-846229C18A98}" destId="{FF3769AF-0236-3142-919D-631266A15315}" srcOrd="1" destOrd="0" presId="urn:microsoft.com/office/officeart/2005/8/layout/hProcess3"/>
    <dgm:cxn modelId="{B28E8CBA-1F93-4C25-A098-4ECB4BA76B62}" type="presParOf" srcId="{F21A30F1-FB78-E448-89F3-846229C18A98}" destId="{AFB05B7B-AF96-DA41-8CFA-7E2C38039B3F}" srcOrd="2" destOrd="0" presId="urn:microsoft.com/office/officeart/2005/8/layout/hProcess3"/>
    <dgm:cxn modelId="{1FC655A0-3A60-4A8C-B373-85252EAA4E5E}" type="presParOf" srcId="{F21A30F1-FB78-E448-89F3-846229C18A98}" destId="{E3DA59BE-A6E4-E247-9137-1116D546A319}" srcOrd="3" destOrd="0" presId="urn:microsoft.com/office/officeart/2005/8/layout/hProcess3"/>
    <dgm:cxn modelId="{A04C0DF7-B16F-4AEA-84A3-BEA4E0B20218}" type="presParOf" srcId="{7F0FA731-85CD-9A42-817F-6B29D8C94EEB}" destId="{742C3A08-3027-8645-8351-E89E2DEB5EBE}" srcOrd="16" destOrd="0" presId="urn:microsoft.com/office/officeart/2005/8/layout/hProcess3"/>
    <dgm:cxn modelId="{AC0D80E8-BEF2-432B-B63E-1222CA5D33D7}" type="presParOf" srcId="{7F0FA731-85CD-9A42-817F-6B29D8C94EEB}" destId="{8BF67E75-718A-2E46-ADBB-F1FC59962321}" srcOrd="17" destOrd="0" presId="urn:microsoft.com/office/officeart/2005/8/layout/hProcess3"/>
    <dgm:cxn modelId="{8C407CA4-8645-4F48-94CA-7E46CA8F971D}" type="presParOf" srcId="{8BF67E75-718A-2E46-ADBB-F1FC59962321}" destId="{6D6E407C-AE4C-844A-92C9-088EC6B31AB8}" srcOrd="0" destOrd="0" presId="urn:microsoft.com/office/officeart/2005/8/layout/hProcess3"/>
    <dgm:cxn modelId="{5C816CDB-7B73-4BA1-8834-F3C3255B97E9}" type="presParOf" srcId="{8BF67E75-718A-2E46-ADBB-F1FC59962321}" destId="{2DFED8EA-F512-B747-B0F9-AAF71A597504}" srcOrd="1" destOrd="0" presId="urn:microsoft.com/office/officeart/2005/8/layout/hProcess3"/>
    <dgm:cxn modelId="{B409EF5C-3C09-456C-9925-AF1DE9F0701C}" type="presParOf" srcId="{8BF67E75-718A-2E46-ADBB-F1FC59962321}" destId="{38B806F5-F167-E54C-B8C4-8C85FA0AA02C}" srcOrd="2" destOrd="0" presId="urn:microsoft.com/office/officeart/2005/8/layout/hProcess3"/>
    <dgm:cxn modelId="{9EE99EF3-0704-4A5E-AB0B-EE03F513A957}" type="presParOf" srcId="{8BF67E75-718A-2E46-ADBB-F1FC59962321}" destId="{88D5DE7F-62D2-C540-A078-B5C3B56E86D4}" srcOrd="3" destOrd="0" presId="urn:microsoft.com/office/officeart/2005/8/layout/hProcess3"/>
    <dgm:cxn modelId="{A4D2F6EE-EF17-4357-8732-A6AD596762DD}" type="presParOf" srcId="{7F0FA731-85CD-9A42-817F-6B29D8C94EEB}" destId="{68466F1B-B36A-044C-8F31-79BD880094C3}" srcOrd="18" destOrd="0" presId="urn:microsoft.com/office/officeart/2005/8/layout/hProcess3"/>
    <dgm:cxn modelId="{D63AF2D4-8551-4984-8B10-BF8FBB2C6455}" type="presParOf" srcId="{7F0FA731-85CD-9A42-817F-6B29D8C94EEB}" destId="{28EDA07F-B44C-3846-95D5-052DC94F14DF}" srcOrd="19" destOrd="0" presId="urn:microsoft.com/office/officeart/2005/8/layout/hProcess3"/>
    <dgm:cxn modelId="{C3C8C902-E06D-4882-A6D3-F23FB3EDF873}" type="presParOf" srcId="{7F0FA731-85CD-9A42-817F-6B29D8C94EEB}" destId="{83D0F98A-8BCF-FA46-AB84-AB6F5F4286A8}" srcOrd="2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BD6FBE-293C-7043-9891-A37422CDB786}" type="doc">
      <dgm:prSet loTypeId="urn:microsoft.com/office/officeart/2005/8/layout/hList9" loCatId="" qsTypeId="urn:microsoft.com/office/officeart/2005/8/quickstyle/simple4" qsCatId="simple" csTypeId="urn:microsoft.com/office/officeart/2005/8/colors/accent1_2" csCatId="accent1" phldr="1"/>
      <dgm:spPr/>
      <dgm:t>
        <a:bodyPr/>
        <a:lstStyle/>
        <a:p>
          <a:endParaRPr lang="en-US"/>
        </a:p>
      </dgm:t>
    </dgm:pt>
    <dgm:pt modelId="{B6ACF1DA-5B79-064F-872A-364E9253B3DA}">
      <dgm:prSet phldrT="[Text]"/>
      <dgm:spPr/>
      <dgm:t>
        <a:bodyPr/>
        <a:lstStyle/>
        <a:p>
          <a:r>
            <a:rPr lang="en-US" dirty="0">
              <a:latin typeface="Arial "/>
            </a:rPr>
            <a:t>Service	</a:t>
          </a:r>
        </a:p>
      </dgm:t>
    </dgm:pt>
    <dgm:pt modelId="{3E8F7302-29E1-E74A-9896-D73203F2308B}" type="parTrans" cxnId="{1927FEC8-E59F-C349-931F-9B68FC5963C5}">
      <dgm:prSet/>
      <dgm:spPr/>
      <dgm:t>
        <a:bodyPr/>
        <a:lstStyle/>
        <a:p>
          <a:endParaRPr lang="en-US"/>
        </a:p>
      </dgm:t>
    </dgm:pt>
    <dgm:pt modelId="{5D85605F-02BE-E348-A1EC-D89475D460BB}" type="sibTrans" cxnId="{1927FEC8-E59F-C349-931F-9B68FC5963C5}">
      <dgm:prSet/>
      <dgm:spPr/>
      <dgm:t>
        <a:bodyPr/>
        <a:lstStyle/>
        <a:p>
          <a:endParaRPr lang="en-US"/>
        </a:p>
      </dgm:t>
    </dgm:pt>
    <dgm:pt modelId="{D629807A-90E0-3040-9B7E-C71CF9F94ADF}">
      <dgm:prSet phldrT="[Text]"/>
      <dgm:spPr/>
      <dgm:t>
        <a:bodyPr/>
        <a:lstStyle/>
        <a:p>
          <a:r>
            <a:rPr lang="en-US" dirty="0">
              <a:latin typeface="Arial "/>
            </a:rPr>
            <a:t>“draw on knowledge, values, skills to help people in need &amp; address social problems”</a:t>
          </a:r>
        </a:p>
      </dgm:t>
    </dgm:pt>
    <dgm:pt modelId="{E9F899CD-DEC7-FB44-870D-E12221A7FBDF}" type="parTrans" cxnId="{754EB0D1-E751-F04F-942A-D7A3B57015CB}">
      <dgm:prSet/>
      <dgm:spPr/>
      <dgm:t>
        <a:bodyPr/>
        <a:lstStyle/>
        <a:p>
          <a:endParaRPr lang="en-US"/>
        </a:p>
      </dgm:t>
    </dgm:pt>
    <dgm:pt modelId="{EB310377-179B-0B43-9E0D-409C56D33601}" type="sibTrans" cxnId="{754EB0D1-E751-F04F-942A-D7A3B57015CB}">
      <dgm:prSet/>
      <dgm:spPr/>
      <dgm:t>
        <a:bodyPr/>
        <a:lstStyle/>
        <a:p>
          <a:endParaRPr lang="en-US"/>
        </a:p>
      </dgm:t>
    </dgm:pt>
    <dgm:pt modelId="{252FB874-C9A8-E141-A1F5-A7B615C24A41}">
      <dgm:prSet phldrT="[Text]"/>
      <dgm:spPr/>
      <dgm:t>
        <a:bodyPr/>
        <a:lstStyle/>
        <a:p>
          <a:r>
            <a:rPr lang="en-US" dirty="0">
              <a:latin typeface="Arial "/>
            </a:rPr>
            <a:t>Social Justice</a:t>
          </a:r>
        </a:p>
      </dgm:t>
    </dgm:pt>
    <dgm:pt modelId="{6AB27182-CA15-8E43-8C90-61E6237CBA36}" type="parTrans" cxnId="{C8243119-69B0-1140-93B7-F16CF898B7A2}">
      <dgm:prSet/>
      <dgm:spPr/>
      <dgm:t>
        <a:bodyPr/>
        <a:lstStyle/>
        <a:p>
          <a:endParaRPr lang="en-US"/>
        </a:p>
      </dgm:t>
    </dgm:pt>
    <dgm:pt modelId="{F654B60F-7063-0349-B8AD-BF014549924B}" type="sibTrans" cxnId="{C8243119-69B0-1140-93B7-F16CF898B7A2}">
      <dgm:prSet/>
      <dgm:spPr/>
      <dgm:t>
        <a:bodyPr/>
        <a:lstStyle/>
        <a:p>
          <a:endParaRPr lang="en-US"/>
        </a:p>
      </dgm:t>
    </dgm:pt>
    <dgm:pt modelId="{0F546B87-41B0-164B-B73D-2D92D8474500}">
      <dgm:prSet phldrT="[Text]"/>
      <dgm:spPr/>
      <dgm:t>
        <a:bodyPr/>
        <a:lstStyle/>
        <a:p>
          <a:r>
            <a:rPr lang="en-US" dirty="0">
              <a:latin typeface="Arial "/>
            </a:rPr>
            <a:t>“pursue social change with and on behalf of vulnerable &amp; oppressed individuals”</a:t>
          </a:r>
        </a:p>
      </dgm:t>
    </dgm:pt>
    <dgm:pt modelId="{84C8AD1E-63E7-1D49-9F46-B3D78D24AAA0}" type="parTrans" cxnId="{362BD85E-14F3-A747-AD9E-193BF2AE3FED}">
      <dgm:prSet/>
      <dgm:spPr/>
      <dgm:t>
        <a:bodyPr/>
        <a:lstStyle/>
        <a:p>
          <a:endParaRPr lang="en-US"/>
        </a:p>
      </dgm:t>
    </dgm:pt>
    <dgm:pt modelId="{F4CAEAEF-AB77-FB47-96E8-44B4CD478C0D}" type="sibTrans" cxnId="{362BD85E-14F3-A747-AD9E-193BF2AE3FED}">
      <dgm:prSet/>
      <dgm:spPr/>
      <dgm:t>
        <a:bodyPr/>
        <a:lstStyle/>
        <a:p>
          <a:endParaRPr lang="en-US"/>
        </a:p>
      </dgm:t>
    </dgm:pt>
    <dgm:pt modelId="{0D340E10-AF88-524B-A32D-469B1833B5E9}">
      <dgm:prSet phldrT="[Text]"/>
      <dgm:spPr/>
      <dgm:t>
        <a:bodyPr/>
        <a:lstStyle/>
        <a:p>
          <a:r>
            <a:rPr lang="en-US" dirty="0">
              <a:latin typeface="Arial "/>
            </a:rPr>
            <a:t>“ensure access to needed info, services, resources, equality of opportunity, meaningful participation in decision making”</a:t>
          </a:r>
        </a:p>
      </dgm:t>
    </dgm:pt>
    <dgm:pt modelId="{C7347A2A-4CD7-D143-8215-02CB1748319D}" type="parTrans" cxnId="{7E06F114-9E85-C845-93A7-A80F5A74FABA}">
      <dgm:prSet/>
      <dgm:spPr/>
      <dgm:t>
        <a:bodyPr/>
        <a:lstStyle/>
        <a:p>
          <a:endParaRPr lang="en-US"/>
        </a:p>
      </dgm:t>
    </dgm:pt>
    <dgm:pt modelId="{FC4BC52A-AD6B-8B4C-BB45-EA4FDD671742}" type="sibTrans" cxnId="{7E06F114-9E85-C845-93A7-A80F5A74FABA}">
      <dgm:prSet/>
      <dgm:spPr/>
      <dgm:t>
        <a:bodyPr/>
        <a:lstStyle/>
        <a:p>
          <a:endParaRPr lang="en-US"/>
        </a:p>
      </dgm:t>
    </dgm:pt>
    <dgm:pt modelId="{D9AAB674-5A9A-5B4B-A1CC-C07166FFCB4B}" type="pres">
      <dgm:prSet presAssocID="{2ABD6FBE-293C-7043-9891-A37422CDB786}" presName="list" presStyleCnt="0">
        <dgm:presLayoutVars>
          <dgm:dir/>
          <dgm:animLvl val="lvl"/>
        </dgm:presLayoutVars>
      </dgm:prSet>
      <dgm:spPr/>
    </dgm:pt>
    <dgm:pt modelId="{FC0FD779-3BE6-3141-87F9-AB8275DEC506}" type="pres">
      <dgm:prSet presAssocID="{B6ACF1DA-5B79-064F-872A-364E9253B3DA}" presName="posSpace" presStyleCnt="0"/>
      <dgm:spPr/>
    </dgm:pt>
    <dgm:pt modelId="{17E2F2E0-4B09-E94A-9CDB-6BB1C5989942}" type="pres">
      <dgm:prSet presAssocID="{B6ACF1DA-5B79-064F-872A-364E9253B3DA}" presName="vertFlow" presStyleCnt="0"/>
      <dgm:spPr/>
    </dgm:pt>
    <dgm:pt modelId="{7EEB3E99-187E-5249-B013-4B90BEAEF5A2}" type="pres">
      <dgm:prSet presAssocID="{B6ACF1DA-5B79-064F-872A-364E9253B3DA}" presName="topSpace" presStyleCnt="0"/>
      <dgm:spPr/>
    </dgm:pt>
    <dgm:pt modelId="{BFA254F2-D170-1944-B078-41818D324282}" type="pres">
      <dgm:prSet presAssocID="{B6ACF1DA-5B79-064F-872A-364E9253B3DA}" presName="firstComp" presStyleCnt="0"/>
      <dgm:spPr/>
    </dgm:pt>
    <dgm:pt modelId="{B1B6452A-82A8-8247-B1F4-4FF7C1CD784D}" type="pres">
      <dgm:prSet presAssocID="{B6ACF1DA-5B79-064F-872A-364E9253B3DA}" presName="firstChild" presStyleLbl="bgAccFollowNode1" presStyleIdx="0" presStyleCnt="3" custLinFactNeighborX="-1770"/>
      <dgm:spPr/>
    </dgm:pt>
    <dgm:pt modelId="{3FE454EE-33E4-F748-9C3B-60AADBA61C96}" type="pres">
      <dgm:prSet presAssocID="{B6ACF1DA-5B79-064F-872A-364E9253B3DA}" presName="firstChildTx" presStyleLbl="bgAccFollowNode1" presStyleIdx="0" presStyleCnt="3">
        <dgm:presLayoutVars>
          <dgm:bulletEnabled val="1"/>
        </dgm:presLayoutVars>
      </dgm:prSet>
      <dgm:spPr/>
    </dgm:pt>
    <dgm:pt modelId="{0BE314BA-98AD-2B4C-9984-5B6EAF311059}" type="pres">
      <dgm:prSet presAssocID="{B6ACF1DA-5B79-064F-872A-364E9253B3DA}" presName="negSpace" presStyleCnt="0"/>
      <dgm:spPr/>
    </dgm:pt>
    <dgm:pt modelId="{F85C9C02-1C3D-5F45-97D0-7567897A8C63}" type="pres">
      <dgm:prSet presAssocID="{B6ACF1DA-5B79-064F-872A-364E9253B3DA}" presName="circle" presStyleLbl="node1" presStyleIdx="0" presStyleCnt="2" custLinFactNeighborX="-358"/>
      <dgm:spPr/>
    </dgm:pt>
    <dgm:pt modelId="{AE1A08A7-CF93-3541-BA96-76068BFDC82F}" type="pres">
      <dgm:prSet presAssocID="{5D85605F-02BE-E348-A1EC-D89475D460BB}" presName="transSpace" presStyleCnt="0"/>
      <dgm:spPr/>
    </dgm:pt>
    <dgm:pt modelId="{2167DB99-AEA2-DF49-AC7D-7E951FDEF7C4}" type="pres">
      <dgm:prSet presAssocID="{252FB874-C9A8-E141-A1F5-A7B615C24A41}" presName="posSpace" presStyleCnt="0"/>
      <dgm:spPr/>
    </dgm:pt>
    <dgm:pt modelId="{DCF6E220-ADC1-F547-993C-2B75FFB7DDCB}" type="pres">
      <dgm:prSet presAssocID="{252FB874-C9A8-E141-A1F5-A7B615C24A41}" presName="vertFlow" presStyleCnt="0"/>
      <dgm:spPr/>
    </dgm:pt>
    <dgm:pt modelId="{F4684F06-AAF4-7246-A629-91F80BCE1C8F}" type="pres">
      <dgm:prSet presAssocID="{252FB874-C9A8-E141-A1F5-A7B615C24A41}" presName="topSpace" presStyleCnt="0"/>
      <dgm:spPr/>
    </dgm:pt>
    <dgm:pt modelId="{46B9EFBD-8FB6-904C-B7A0-309E78400798}" type="pres">
      <dgm:prSet presAssocID="{252FB874-C9A8-E141-A1F5-A7B615C24A41}" presName="firstComp" presStyleCnt="0"/>
      <dgm:spPr/>
    </dgm:pt>
    <dgm:pt modelId="{3C1B919D-BDB5-9847-8F64-85BD2F92FF21}" type="pres">
      <dgm:prSet presAssocID="{252FB874-C9A8-E141-A1F5-A7B615C24A41}" presName="firstChild" presStyleLbl="bgAccFollowNode1" presStyleIdx="1" presStyleCnt="3" custLinFactNeighborX="-1770"/>
      <dgm:spPr/>
    </dgm:pt>
    <dgm:pt modelId="{E95586FA-DB6D-9E44-AEB2-66FB727D1534}" type="pres">
      <dgm:prSet presAssocID="{252FB874-C9A8-E141-A1F5-A7B615C24A41}" presName="firstChildTx" presStyleLbl="bgAccFollowNode1" presStyleIdx="1" presStyleCnt="3">
        <dgm:presLayoutVars>
          <dgm:bulletEnabled val="1"/>
        </dgm:presLayoutVars>
      </dgm:prSet>
      <dgm:spPr/>
    </dgm:pt>
    <dgm:pt modelId="{F5BB4232-16BE-4841-94A3-0B356B4BD184}" type="pres">
      <dgm:prSet presAssocID="{0D340E10-AF88-524B-A32D-469B1833B5E9}" presName="comp" presStyleCnt="0"/>
      <dgm:spPr/>
    </dgm:pt>
    <dgm:pt modelId="{F24D3E04-A646-9546-9FCB-765C12F2F60C}" type="pres">
      <dgm:prSet presAssocID="{0D340E10-AF88-524B-A32D-469B1833B5E9}" presName="child" presStyleLbl="bgAccFollowNode1" presStyleIdx="2" presStyleCnt="3" custLinFactNeighborX="-1771" custLinFactNeighborY="443"/>
      <dgm:spPr/>
    </dgm:pt>
    <dgm:pt modelId="{6DA88E47-43C8-F640-85B4-26229E981C21}" type="pres">
      <dgm:prSet presAssocID="{0D340E10-AF88-524B-A32D-469B1833B5E9}" presName="childTx" presStyleLbl="bgAccFollowNode1" presStyleIdx="2" presStyleCnt="3">
        <dgm:presLayoutVars>
          <dgm:bulletEnabled val="1"/>
        </dgm:presLayoutVars>
      </dgm:prSet>
      <dgm:spPr/>
    </dgm:pt>
    <dgm:pt modelId="{9464A2AD-9B0F-5245-891E-8BF0221B533C}" type="pres">
      <dgm:prSet presAssocID="{252FB874-C9A8-E141-A1F5-A7B615C24A41}" presName="negSpace" presStyleCnt="0"/>
      <dgm:spPr/>
    </dgm:pt>
    <dgm:pt modelId="{01D8EF56-EA49-9F40-A180-C54554F6AC58}" type="pres">
      <dgm:prSet presAssocID="{252FB874-C9A8-E141-A1F5-A7B615C24A41}" presName="circle" presStyleLbl="node1" presStyleIdx="1" presStyleCnt="2" custLinFactNeighborX="-1158"/>
      <dgm:spPr/>
    </dgm:pt>
  </dgm:ptLst>
  <dgm:cxnLst>
    <dgm:cxn modelId="{7E06F114-9E85-C845-93A7-A80F5A74FABA}" srcId="{252FB874-C9A8-E141-A1F5-A7B615C24A41}" destId="{0D340E10-AF88-524B-A32D-469B1833B5E9}" srcOrd="1" destOrd="0" parTransId="{C7347A2A-4CD7-D143-8215-02CB1748319D}" sibTransId="{FC4BC52A-AD6B-8B4C-BB45-EA4FDD671742}"/>
    <dgm:cxn modelId="{C8243119-69B0-1140-93B7-F16CF898B7A2}" srcId="{2ABD6FBE-293C-7043-9891-A37422CDB786}" destId="{252FB874-C9A8-E141-A1F5-A7B615C24A41}" srcOrd="1" destOrd="0" parTransId="{6AB27182-CA15-8E43-8C90-61E6237CBA36}" sibTransId="{F654B60F-7063-0349-B8AD-BF014549924B}"/>
    <dgm:cxn modelId="{50EA915B-0DC0-4384-92BA-9F5D969D6AC5}" type="presOf" srcId="{0D340E10-AF88-524B-A32D-469B1833B5E9}" destId="{F24D3E04-A646-9546-9FCB-765C12F2F60C}" srcOrd="0" destOrd="0" presId="urn:microsoft.com/office/officeart/2005/8/layout/hList9"/>
    <dgm:cxn modelId="{362BD85E-14F3-A747-AD9E-193BF2AE3FED}" srcId="{252FB874-C9A8-E141-A1F5-A7B615C24A41}" destId="{0F546B87-41B0-164B-B73D-2D92D8474500}" srcOrd="0" destOrd="0" parTransId="{84C8AD1E-63E7-1D49-9F46-B3D78D24AAA0}" sibTransId="{F4CAEAEF-AB77-FB47-96E8-44B4CD478C0D}"/>
    <dgm:cxn modelId="{5E0F6E45-807F-436C-BF7F-329097257DD6}" type="presOf" srcId="{B6ACF1DA-5B79-064F-872A-364E9253B3DA}" destId="{F85C9C02-1C3D-5F45-97D0-7567897A8C63}" srcOrd="0" destOrd="0" presId="urn:microsoft.com/office/officeart/2005/8/layout/hList9"/>
    <dgm:cxn modelId="{487F3992-DA04-4156-AED2-7B3DDB374637}" type="presOf" srcId="{0F546B87-41B0-164B-B73D-2D92D8474500}" destId="{E95586FA-DB6D-9E44-AEB2-66FB727D1534}" srcOrd="1" destOrd="0" presId="urn:microsoft.com/office/officeart/2005/8/layout/hList9"/>
    <dgm:cxn modelId="{0D1D75A6-DE5C-4EF3-A8B1-F8A6F5E2DC27}" type="presOf" srcId="{2ABD6FBE-293C-7043-9891-A37422CDB786}" destId="{D9AAB674-5A9A-5B4B-A1CC-C07166FFCB4B}" srcOrd="0" destOrd="0" presId="urn:microsoft.com/office/officeart/2005/8/layout/hList9"/>
    <dgm:cxn modelId="{A4BF26AD-67DE-4583-96DB-D4D2E97ED3C2}" type="presOf" srcId="{252FB874-C9A8-E141-A1F5-A7B615C24A41}" destId="{01D8EF56-EA49-9F40-A180-C54554F6AC58}" srcOrd="0" destOrd="0" presId="urn:microsoft.com/office/officeart/2005/8/layout/hList9"/>
    <dgm:cxn modelId="{39A8FDB6-DF5B-4EE0-8DF8-9F69DC17EE53}" type="presOf" srcId="{0D340E10-AF88-524B-A32D-469B1833B5E9}" destId="{6DA88E47-43C8-F640-85B4-26229E981C21}" srcOrd="1" destOrd="0" presId="urn:microsoft.com/office/officeart/2005/8/layout/hList9"/>
    <dgm:cxn modelId="{917565C7-D287-4D3C-A284-1F382EB9A53A}" type="presOf" srcId="{D629807A-90E0-3040-9B7E-C71CF9F94ADF}" destId="{3FE454EE-33E4-F748-9C3B-60AADBA61C96}" srcOrd="1" destOrd="0" presId="urn:microsoft.com/office/officeart/2005/8/layout/hList9"/>
    <dgm:cxn modelId="{1927FEC8-E59F-C349-931F-9B68FC5963C5}" srcId="{2ABD6FBE-293C-7043-9891-A37422CDB786}" destId="{B6ACF1DA-5B79-064F-872A-364E9253B3DA}" srcOrd="0" destOrd="0" parTransId="{3E8F7302-29E1-E74A-9896-D73203F2308B}" sibTransId="{5D85605F-02BE-E348-A1EC-D89475D460BB}"/>
    <dgm:cxn modelId="{754EB0D1-E751-F04F-942A-D7A3B57015CB}" srcId="{B6ACF1DA-5B79-064F-872A-364E9253B3DA}" destId="{D629807A-90E0-3040-9B7E-C71CF9F94ADF}" srcOrd="0" destOrd="0" parTransId="{E9F899CD-DEC7-FB44-870D-E12221A7FBDF}" sibTransId="{EB310377-179B-0B43-9E0D-409C56D33601}"/>
    <dgm:cxn modelId="{AC744DEE-758E-4113-91A0-ED04879AE75D}" type="presOf" srcId="{0F546B87-41B0-164B-B73D-2D92D8474500}" destId="{3C1B919D-BDB5-9847-8F64-85BD2F92FF21}" srcOrd="0" destOrd="0" presId="urn:microsoft.com/office/officeart/2005/8/layout/hList9"/>
    <dgm:cxn modelId="{48332CF6-10FC-4C8E-95ED-6269BE376B21}" type="presOf" srcId="{D629807A-90E0-3040-9B7E-C71CF9F94ADF}" destId="{B1B6452A-82A8-8247-B1F4-4FF7C1CD784D}" srcOrd="0" destOrd="0" presId="urn:microsoft.com/office/officeart/2005/8/layout/hList9"/>
    <dgm:cxn modelId="{FDD97398-1D12-4BC4-95A4-8C7D66AB4344}" type="presParOf" srcId="{D9AAB674-5A9A-5B4B-A1CC-C07166FFCB4B}" destId="{FC0FD779-3BE6-3141-87F9-AB8275DEC506}" srcOrd="0" destOrd="0" presId="urn:microsoft.com/office/officeart/2005/8/layout/hList9"/>
    <dgm:cxn modelId="{9F565289-980F-4BAA-A297-27B4401C5BD0}" type="presParOf" srcId="{D9AAB674-5A9A-5B4B-A1CC-C07166FFCB4B}" destId="{17E2F2E0-4B09-E94A-9CDB-6BB1C5989942}" srcOrd="1" destOrd="0" presId="urn:microsoft.com/office/officeart/2005/8/layout/hList9"/>
    <dgm:cxn modelId="{622A9C6E-E8DD-411A-919C-F667F7F412B0}" type="presParOf" srcId="{17E2F2E0-4B09-E94A-9CDB-6BB1C5989942}" destId="{7EEB3E99-187E-5249-B013-4B90BEAEF5A2}" srcOrd="0" destOrd="0" presId="urn:microsoft.com/office/officeart/2005/8/layout/hList9"/>
    <dgm:cxn modelId="{E2840F0C-11C5-496C-8262-14CDFFFE8CAA}" type="presParOf" srcId="{17E2F2E0-4B09-E94A-9CDB-6BB1C5989942}" destId="{BFA254F2-D170-1944-B078-41818D324282}" srcOrd="1" destOrd="0" presId="urn:microsoft.com/office/officeart/2005/8/layout/hList9"/>
    <dgm:cxn modelId="{B539C490-0589-4530-B7EB-37FE416ECD29}" type="presParOf" srcId="{BFA254F2-D170-1944-B078-41818D324282}" destId="{B1B6452A-82A8-8247-B1F4-4FF7C1CD784D}" srcOrd="0" destOrd="0" presId="urn:microsoft.com/office/officeart/2005/8/layout/hList9"/>
    <dgm:cxn modelId="{7DE0EA47-1D22-4511-93CC-6A19BF42E964}" type="presParOf" srcId="{BFA254F2-D170-1944-B078-41818D324282}" destId="{3FE454EE-33E4-F748-9C3B-60AADBA61C96}" srcOrd="1" destOrd="0" presId="urn:microsoft.com/office/officeart/2005/8/layout/hList9"/>
    <dgm:cxn modelId="{28D41855-4804-4F9B-8A77-73C9DAEC8F41}" type="presParOf" srcId="{D9AAB674-5A9A-5B4B-A1CC-C07166FFCB4B}" destId="{0BE314BA-98AD-2B4C-9984-5B6EAF311059}" srcOrd="2" destOrd="0" presId="urn:microsoft.com/office/officeart/2005/8/layout/hList9"/>
    <dgm:cxn modelId="{7E33558D-AB4C-4699-AF17-636DDE66C71D}" type="presParOf" srcId="{D9AAB674-5A9A-5B4B-A1CC-C07166FFCB4B}" destId="{F85C9C02-1C3D-5F45-97D0-7567897A8C63}" srcOrd="3" destOrd="0" presId="urn:microsoft.com/office/officeart/2005/8/layout/hList9"/>
    <dgm:cxn modelId="{017A47A5-06E0-4D70-A78B-4F7599F6C010}" type="presParOf" srcId="{D9AAB674-5A9A-5B4B-A1CC-C07166FFCB4B}" destId="{AE1A08A7-CF93-3541-BA96-76068BFDC82F}" srcOrd="4" destOrd="0" presId="urn:microsoft.com/office/officeart/2005/8/layout/hList9"/>
    <dgm:cxn modelId="{06B6FF32-BE4F-482D-8833-59BE54274DAF}" type="presParOf" srcId="{D9AAB674-5A9A-5B4B-A1CC-C07166FFCB4B}" destId="{2167DB99-AEA2-DF49-AC7D-7E951FDEF7C4}" srcOrd="5" destOrd="0" presId="urn:microsoft.com/office/officeart/2005/8/layout/hList9"/>
    <dgm:cxn modelId="{3BF4CCA4-E5DB-4700-87BC-ABF59385E39C}" type="presParOf" srcId="{D9AAB674-5A9A-5B4B-A1CC-C07166FFCB4B}" destId="{DCF6E220-ADC1-F547-993C-2B75FFB7DDCB}" srcOrd="6" destOrd="0" presId="urn:microsoft.com/office/officeart/2005/8/layout/hList9"/>
    <dgm:cxn modelId="{DA2D6CDF-9FCA-425C-8200-C94260F023B3}" type="presParOf" srcId="{DCF6E220-ADC1-F547-993C-2B75FFB7DDCB}" destId="{F4684F06-AAF4-7246-A629-91F80BCE1C8F}" srcOrd="0" destOrd="0" presId="urn:microsoft.com/office/officeart/2005/8/layout/hList9"/>
    <dgm:cxn modelId="{5BCD4375-73B7-411C-814C-71746C27E25A}" type="presParOf" srcId="{DCF6E220-ADC1-F547-993C-2B75FFB7DDCB}" destId="{46B9EFBD-8FB6-904C-B7A0-309E78400798}" srcOrd="1" destOrd="0" presId="urn:microsoft.com/office/officeart/2005/8/layout/hList9"/>
    <dgm:cxn modelId="{71A49407-E998-4186-B8FA-A1074F2BF51D}" type="presParOf" srcId="{46B9EFBD-8FB6-904C-B7A0-309E78400798}" destId="{3C1B919D-BDB5-9847-8F64-85BD2F92FF21}" srcOrd="0" destOrd="0" presId="urn:microsoft.com/office/officeart/2005/8/layout/hList9"/>
    <dgm:cxn modelId="{B7CE5495-BAF3-4424-851B-6EFADB811A52}" type="presParOf" srcId="{46B9EFBD-8FB6-904C-B7A0-309E78400798}" destId="{E95586FA-DB6D-9E44-AEB2-66FB727D1534}" srcOrd="1" destOrd="0" presId="urn:microsoft.com/office/officeart/2005/8/layout/hList9"/>
    <dgm:cxn modelId="{E04C548B-37CE-4445-867A-8B1B3BA596CA}" type="presParOf" srcId="{DCF6E220-ADC1-F547-993C-2B75FFB7DDCB}" destId="{F5BB4232-16BE-4841-94A3-0B356B4BD184}" srcOrd="2" destOrd="0" presId="urn:microsoft.com/office/officeart/2005/8/layout/hList9"/>
    <dgm:cxn modelId="{FBABC442-A796-452C-B084-80C4E298D424}" type="presParOf" srcId="{F5BB4232-16BE-4841-94A3-0B356B4BD184}" destId="{F24D3E04-A646-9546-9FCB-765C12F2F60C}" srcOrd="0" destOrd="0" presId="urn:microsoft.com/office/officeart/2005/8/layout/hList9"/>
    <dgm:cxn modelId="{412BB4DC-90C8-4ED4-A9D7-47EBE0317B38}" type="presParOf" srcId="{F5BB4232-16BE-4841-94A3-0B356B4BD184}" destId="{6DA88E47-43C8-F640-85B4-26229E981C21}" srcOrd="1" destOrd="0" presId="urn:microsoft.com/office/officeart/2005/8/layout/hList9"/>
    <dgm:cxn modelId="{11CCCAC4-05B5-477C-9364-99B50FC51E90}" type="presParOf" srcId="{D9AAB674-5A9A-5B4B-A1CC-C07166FFCB4B}" destId="{9464A2AD-9B0F-5245-891E-8BF0221B533C}" srcOrd="7" destOrd="0" presId="urn:microsoft.com/office/officeart/2005/8/layout/hList9"/>
    <dgm:cxn modelId="{F66699DC-37F5-4D2F-BF9F-45B5C0F93E01}" type="presParOf" srcId="{D9AAB674-5A9A-5B4B-A1CC-C07166FFCB4B}" destId="{01D8EF56-EA49-9F40-A180-C54554F6AC58}"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6CBDA2-912F-664B-A946-F3D046460EA2}" type="doc">
      <dgm:prSet loTypeId="urn:microsoft.com/office/officeart/2005/8/layout/venn1" loCatId="" qsTypeId="urn:microsoft.com/office/officeart/2005/8/quickstyle/simple4" qsCatId="simple" csTypeId="urn:microsoft.com/office/officeart/2005/8/colors/accent1_2" csCatId="accent1" phldr="1"/>
      <dgm:spPr/>
    </dgm:pt>
    <dgm:pt modelId="{F0FA995F-D106-E04C-A97B-A5C293B7D564}">
      <dgm:prSet phldrT="[Text]" custT="1"/>
      <dgm:spPr/>
      <dgm:t>
        <a:bodyPr/>
        <a:lstStyle/>
        <a:p>
          <a:r>
            <a:rPr lang="en-US" sz="3000" dirty="0">
              <a:latin typeface="Arial "/>
            </a:rPr>
            <a:t>Social Work</a:t>
          </a:r>
        </a:p>
      </dgm:t>
    </dgm:pt>
    <dgm:pt modelId="{3CC456FE-2917-1E4C-B9A8-A0A0001E8309}" type="parTrans" cxnId="{D818B203-36D8-9040-B5BF-375CF0BF15C1}">
      <dgm:prSet/>
      <dgm:spPr/>
      <dgm:t>
        <a:bodyPr/>
        <a:lstStyle/>
        <a:p>
          <a:endParaRPr lang="en-US"/>
        </a:p>
      </dgm:t>
    </dgm:pt>
    <dgm:pt modelId="{F67A1BB0-03AC-B94F-B925-A19935AB0E1E}" type="sibTrans" cxnId="{D818B203-36D8-9040-B5BF-375CF0BF15C1}">
      <dgm:prSet/>
      <dgm:spPr/>
      <dgm:t>
        <a:bodyPr/>
        <a:lstStyle/>
        <a:p>
          <a:endParaRPr lang="en-US"/>
        </a:p>
      </dgm:t>
    </dgm:pt>
    <dgm:pt modelId="{C741D951-76F0-8745-BCD9-7EEFB9924A0B}">
      <dgm:prSet phldrT="[Text]" custT="1"/>
      <dgm:spPr/>
      <dgm:t>
        <a:bodyPr/>
        <a:lstStyle/>
        <a:p>
          <a:r>
            <a:rPr lang="en-US" sz="3000" dirty="0">
              <a:latin typeface="Arial "/>
            </a:rPr>
            <a:t>Public Health</a:t>
          </a:r>
        </a:p>
      </dgm:t>
    </dgm:pt>
    <dgm:pt modelId="{1D1D7370-B9D4-9B41-A0AA-1574CC8BA347}" type="parTrans" cxnId="{39E5F218-60AD-D34D-80E0-AC07E6577560}">
      <dgm:prSet/>
      <dgm:spPr/>
      <dgm:t>
        <a:bodyPr/>
        <a:lstStyle/>
        <a:p>
          <a:endParaRPr lang="en-US"/>
        </a:p>
      </dgm:t>
    </dgm:pt>
    <dgm:pt modelId="{1669D21C-5141-374C-A6A4-8784A655E628}" type="sibTrans" cxnId="{39E5F218-60AD-D34D-80E0-AC07E6577560}">
      <dgm:prSet/>
      <dgm:spPr/>
      <dgm:t>
        <a:bodyPr/>
        <a:lstStyle/>
        <a:p>
          <a:endParaRPr lang="en-US"/>
        </a:p>
      </dgm:t>
    </dgm:pt>
    <dgm:pt modelId="{B7D76DB9-EB52-C144-9B4A-52CE6C61C910}">
      <dgm:prSet phldrT="[Text]"/>
      <dgm:spPr/>
      <dgm:t>
        <a:bodyPr/>
        <a:lstStyle/>
        <a:p>
          <a:r>
            <a:rPr lang="en-US" sz="2700" dirty="0">
              <a:latin typeface="Arial "/>
            </a:rPr>
            <a:t>Social justice</a:t>
          </a:r>
        </a:p>
      </dgm:t>
    </dgm:pt>
    <dgm:pt modelId="{7C79B52E-CC2C-7147-A61C-5A6D75A4B0E4}" type="parTrans" cxnId="{10530632-3E44-354A-94BA-907985A6145F}">
      <dgm:prSet/>
      <dgm:spPr/>
      <dgm:t>
        <a:bodyPr/>
        <a:lstStyle/>
        <a:p>
          <a:endParaRPr lang="en-US"/>
        </a:p>
      </dgm:t>
    </dgm:pt>
    <dgm:pt modelId="{4A632637-5051-D34E-A8F5-D228678E7DD9}" type="sibTrans" cxnId="{10530632-3E44-354A-94BA-907985A6145F}">
      <dgm:prSet/>
      <dgm:spPr/>
      <dgm:t>
        <a:bodyPr/>
        <a:lstStyle/>
        <a:p>
          <a:endParaRPr lang="en-US"/>
        </a:p>
      </dgm:t>
    </dgm:pt>
    <dgm:pt modelId="{06DB4691-3BEF-8A47-B0B1-E8356D7600FD}">
      <dgm:prSet phldrT="[Text]"/>
      <dgm:spPr/>
      <dgm:t>
        <a:bodyPr/>
        <a:lstStyle/>
        <a:p>
          <a:r>
            <a:rPr lang="en-US" sz="2800" dirty="0">
              <a:latin typeface="Arial "/>
            </a:rPr>
            <a:t>Health promotion</a:t>
          </a:r>
        </a:p>
      </dgm:t>
    </dgm:pt>
    <dgm:pt modelId="{8ECC3B21-2285-B441-9240-D39CABDAC0D5}" type="parTrans" cxnId="{055D1ED9-EDE9-D246-B49D-0A9E13BEF7D7}">
      <dgm:prSet/>
      <dgm:spPr/>
      <dgm:t>
        <a:bodyPr/>
        <a:lstStyle/>
        <a:p>
          <a:endParaRPr lang="en-US"/>
        </a:p>
      </dgm:t>
    </dgm:pt>
    <dgm:pt modelId="{80541742-F306-6C40-B359-8397D048EC1A}" type="sibTrans" cxnId="{055D1ED9-EDE9-D246-B49D-0A9E13BEF7D7}">
      <dgm:prSet/>
      <dgm:spPr/>
      <dgm:t>
        <a:bodyPr/>
        <a:lstStyle/>
        <a:p>
          <a:endParaRPr lang="en-US"/>
        </a:p>
      </dgm:t>
    </dgm:pt>
    <dgm:pt modelId="{4CD11C8C-C858-9C46-A399-6AE10F6B374F}">
      <dgm:prSet phldrT="[Text]"/>
      <dgm:spPr/>
      <dgm:t>
        <a:bodyPr/>
        <a:lstStyle/>
        <a:p>
          <a:r>
            <a:rPr lang="en-US" sz="2700" dirty="0">
              <a:latin typeface="Arial "/>
            </a:rPr>
            <a:t>Dignity &amp; worth of person</a:t>
          </a:r>
        </a:p>
      </dgm:t>
    </dgm:pt>
    <dgm:pt modelId="{C57B4987-2DCB-934F-B50F-C9FF54BB8904}" type="parTrans" cxnId="{AB817453-7E23-6746-9EBA-30652A659595}">
      <dgm:prSet/>
      <dgm:spPr/>
      <dgm:t>
        <a:bodyPr/>
        <a:lstStyle/>
        <a:p>
          <a:endParaRPr lang="en-US"/>
        </a:p>
      </dgm:t>
    </dgm:pt>
    <dgm:pt modelId="{5C8B27D1-D3FC-E34C-8ECE-DB3A84BFD649}" type="sibTrans" cxnId="{AB817453-7E23-6746-9EBA-30652A659595}">
      <dgm:prSet/>
      <dgm:spPr/>
      <dgm:t>
        <a:bodyPr/>
        <a:lstStyle/>
        <a:p>
          <a:endParaRPr lang="en-US"/>
        </a:p>
      </dgm:t>
    </dgm:pt>
    <dgm:pt modelId="{4A2722A5-5419-6449-98E3-7016DD4D4B9B}">
      <dgm:prSet phldrT="[Text]"/>
      <dgm:spPr/>
      <dgm:t>
        <a:bodyPr/>
        <a:lstStyle/>
        <a:p>
          <a:r>
            <a:rPr lang="en-US" sz="2700" dirty="0">
              <a:latin typeface="Arial "/>
            </a:rPr>
            <a:t>Clinical skills</a:t>
          </a:r>
        </a:p>
      </dgm:t>
    </dgm:pt>
    <dgm:pt modelId="{D4F59A51-FF8C-E54A-9A42-16C141794108}" type="parTrans" cxnId="{8F89618A-9C78-C344-A268-67B60F756A53}">
      <dgm:prSet/>
      <dgm:spPr/>
      <dgm:t>
        <a:bodyPr/>
        <a:lstStyle/>
        <a:p>
          <a:endParaRPr lang="en-US"/>
        </a:p>
      </dgm:t>
    </dgm:pt>
    <dgm:pt modelId="{AE023732-8D47-F74F-8400-63A3AB0D2568}" type="sibTrans" cxnId="{8F89618A-9C78-C344-A268-67B60F756A53}">
      <dgm:prSet/>
      <dgm:spPr/>
      <dgm:t>
        <a:bodyPr/>
        <a:lstStyle/>
        <a:p>
          <a:endParaRPr lang="en-US"/>
        </a:p>
      </dgm:t>
    </dgm:pt>
    <dgm:pt modelId="{F02466E4-2449-D145-8005-440C37541EC6}">
      <dgm:prSet phldrT="[Text]"/>
      <dgm:spPr/>
      <dgm:t>
        <a:bodyPr/>
        <a:lstStyle/>
        <a:p>
          <a:r>
            <a:rPr lang="en-US" sz="2800" dirty="0">
              <a:latin typeface="Arial "/>
            </a:rPr>
            <a:t>Epidemiology </a:t>
          </a:r>
        </a:p>
      </dgm:t>
    </dgm:pt>
    <dgm:pt modelId="{AD720849-EBDA-D748-9FF3-BCE4123FCFB4}" type="parTrans" cxnId="{F43D58C7-C62C-7146-9F39-20558CA601EE}">
      <dgm:prSet/>
      <dgm:spPr/>
      <dgm:t>
        <a:bodyPr/>
        <a:lstStyle/>
        <a:p>
          <a:endParaRPr lang="en-US"/>
        </a:p>
      </dgm:t>
    </dgm:pt>
    <dgm:pt modelId="{BCF497D9-A294-A342-8A41-63A3A7D15B38}" type="sibTrans" cxnId="{F43D58C7-C62C-7146-9F39-20558CA601EE}">
      <dgm:prSet/>
      <dgm:spPr/>
      <dgm:t>
        <a:bodyPr/>
        <a:lstStyle/>
        <a:p>
          <a:endParaRPr lang="en-US"/>
        </a:p>
      </dgm:t>
    </dgm:pt>
    <dgm:pt modelId="{021ED274-A05B-F04A-8249-2F82AFC75ECD}">
      <dgm:prSet phldrT="[Text]"/>
      <dgm:spPr/>
      <dgm:t>
        <a:bodyPr/>
        <a:lstStyle/>
        <a:p>
          <a:r>
            <a:rPr lang="en-US" sz="2800" dirty="0">
              <a:latin typeface="Arial "/>
            </a:rPr>
            <a:t>Data</a:t>
          </a:r>
        </a:p>
      </dgm:t>
    </dgm:pt>
    <dgm:pt modelId="{5E3C9096-8622-E149-9CC3-E9575F01161C}" type="parTrans" cxnId="{6B22CED8-7D2C-B349-8687-CF7D06AE8464}">
      <dgm:prSet/>
      <dgm:spPr/>
      <dgm:t>
        <a:bodyPr/>
        <a:lstStyle/>
        <a:p>
          <a:endParaRPr lang="en-US"/>
        </a:p>
      </dgm:t>
    </dgm:pt>
    <dgm:pt modelId="{5D32400D-FB79-7F4B-AC51-7E7ADF3C232F}" type="sibTrans" cxnId="{6B22CED8-7D2C-B349-8687-CF7D06AE8464}">
      <dgm:prSet/>
      <dgm:spPr/>
      <dgm:t>
        <a:bodyPr/>
        <a:lstStyle/>
        <a:p>
          <a:endParaRPr lang="en-US"/>
        </a:p>
      </dgm:t>
    </dgm:pt>
    <dgm:pt modelId="{997EE760-8822-1744-943D-A7ED9B6329C8}" type="pres">
      <dgm:prSet presAssocID="{B56CBDA2-912F-664B-A946-F3D046460EA2}" presName="compositeShape" presStyleCnt="0">
        <dgm:presLayoutVars>
          <dgm:chMax val="7"/>
          <dgm:dir/>
          <dgm:resizeHandles val="exact"/>
        </dgm:presLayoutVars>
      </dgm:prSet>
      <dgm:spPr/>
    </dgm:pt>
    <dgm:pt modelId="{7D5CA9AE-58A4-BB4D-BBFD-3720C7104347}" type="pres">
      <dgm:prSet presAssocID="{F0FA995F-D106-E04C-A97B-A5C293B7D564}" presName="circ1" presStyleLbl="vennNode1" presStyleIdx="0" presStyleCnt="2" custScaleX="106755"/>
      <dgm:spPr/>
    </dgm:pt>
    <dgm:pt modelId="{01457A9E-6622-984C-8FD6-7CAECAB3949B}" type="pres">
      <dgm:prSet presAssocID="{F0FA995F-D106-E04C-A97B-A5C293B7D564}" presName="circ1Tx" presStyleLbl="revTx" presStyleIdx="0" presStyleCnt="0">
        <dgm:presLayoutVars>
          <dgm:chMax val="0"/>
          <dgm:chPref val="0"/>
          <dgm:bulletEnabled val="1"/>
        </dgm:presLayoutVars>
      </dgm:prSet>
      <dgm:spPr/>
    </dgm:pt>
    <dgm:pt modelId="{EF346AF3-79AC-8C42-8159-DAD80B970B29}" type="pres">
      <dgm:prSet presAssocID="{C741D951-76F0-8745-BCD9-7EEFB9924A0B}" presName="circ2" presStyleLbl="vennNode1" presStyleIdx="1" presStyleCnt="2" custScaleX="110001" custLinFactNeighborX="6969" custLinFactNeighborY="2423"/>
      <dgm:spPr/>
    </dgm:pt>
    <dgm:pt modelId="{850247A3-423D-E743-94A4-BD4D43E9D0F2}" type="pres">
      <dgm:prSet presAssocID="{C741D951-76F0-8745-BCD9-7EEFB9924A0B}" presName="circ2Tx" presStyleLbl="revTx" presStyleIdx="0" presStyleCnt="0">
        <dgm:presLayoutVars>
          <dgm:chMax val="0"/>
          <dgm:chPref val="0"/>
          <dgm:bulletEnabled val="1"/>
        </dgm:presLayoutVars>
      </dgm:prSet>
      <dgm:spPr/>
    </dgm:pt>
  </dgm:ptLst>
  <dgm:cxnLst>
    <dgm:cxn modelId="{D818B203-36D8-9040-B5BF-375CF0BF15C1}" srcId="{B56CBDA2-912F-664B-A946-F3D046460EA2}" destId="{F0FA995F-D106-E04C-A97B-A5C293B7D564}" srcOrd="0" destOrd="0" parTransId="{3CC456FE-2917-1E4C-B9A8-A0A0001E8309}" sibTransId="{F67A1BB0-03AC-B94F-B925-A19935AB0E1E}"/>
    <dgm:cxn modelId="{E7CC530E-20D6-4135-96D3-2956A706E89B}" type="presOf" srcId="{021ED274-A05B-F04A-8249-2F82AFC75ECD}" destId="{EF346AF3-79AC-8C42-8159-DAD80B970B29}" srcOrd="0" destOrd="2" presId="urn:microsoft.com/office/officeart/2005/8/layout/venn1"/>
    <dgm:cxn modelId="{39E5F218-60AD-D34D-80E0-AC07E6577560}" srcId="{B56CBDA2-912F-664B-A946-F3D046460EA2}" destId="{C741D951-76F0-8745-BCD9-7EEFB9924A0B}" srcOrd="1" destOrd="0" parTransId="{1D1D7370-B9D4-9B41-A0AA-1574CC8BA347}" sibTransId="{1669D21C-5141-374C-A6A4-8784A655E628}"/>
    <dgm:cxn modelId="{8870C328-CEE5-460B-A456-09213FED9D90}" type="presOf" srcId="{C741D951-76F0-8745-BCD9-7EEFB9924A0B}" destId="{850247A3-423D-E743-94A4-BD4D43E9D0F2}" srcOrd="1" destOrd="0" presId="urn:microsoft.com/office/officeart/2005/8/layout/venn1"/>
    <dgm:cxn modelId="{8A53632A-1F93-4278-8E55-DBE6CBA5841D}" type="presOf" srcId="{F0FA995F-D106-E04C-A97B-A5C293B7D564}" destId="{01457A9E-6622-984C-8FD6-7CAECAB3949B}" srcOrd="1" destOrd="0" presId="urn:microsoft.com/office/officeart/2005/8/layout/venn1"/>
    <dgm:cxn modelId="{EA41FE2E-9C45-48F9-BBFE-3BA8B1547466}" type="presOf" srcId="{06DB4691-3BEF-8A47-B0B1-E8356D7600FD}" destId="{EF346AF3-79AC-8C42-8159-DAD80B970B29}" srcOrd="0" destOrd="1" presId="urn:microsoft.com/office/officeart/2005/8/layout/venn1"/>
    <dgm:cxn modelId="{10530632-3E44-354A-94BA-907985A6145F}" srcId="{F0FA995F-D106-E04C-A97B-A5C293B7D564}" destId="{B7D76DB9-EB52-C144-9B4A-52CE6C61C910}" srcOrd="0" destOrd="0" parTransId="{7C79B52E-CC2C-7147-A61C-5A6D75A4B0E4}" sibTransId="{4A632637-5051-D34E-A8F5-D228678E7DD9}"/>
    <dgm:cxn modelId="{2E22415D-633E-43BF-9DD9-DDC6589CF022}" type="presOf" srcId="{F02466E4-2449-D145-8005-440C37541EC6}" destId="{850247A3-423D-E743-94A4-BD4D43E9D0F2}" srcOrd="1" destOrd="3" presId="urn:microsoft.com/office/officeart/2005/8/layout/venn1"/>
    <dgm:cxn modelId="{550F7462-F277-4DFF-A0B9-EFE70F3BE583}" type="presOf" srcId="{021ED274-A05B-F04A-8249-2F82AFC75ECD}" destId="{850247A3-423D-E743-94A4-BD4D43E9D0F2}" srcOrd="1" destOrd="2" presId="urn:microsoft.com/office/officeart/2005/8/layout/venn1"/>
    <dgm:cxn modelId="{4BD99045-B475-48D3-9DCA-8ED4CCE92205}" type="presOf" srcId="{F02466E4-2449-D145-8005-440C37541EC6}" destId="{EF346AF3-79AC-8C42-8159-DAD80B970B29}" srcOrd="0" destOrd="3" presId="urn:microsoft.com/office/officeart/2005/8/layout/venn1"/>
    <dgm:cxn modelId="{F9F31E69-2007-429C-84DF-4F711299E4AF}" type="presOf" srcId="{B7D76DB9-EB52-C144-9B4A-52CE6C61C910}" destId="{01457A9E-6622-984C-8FD6-7CAECAB3949B}" srcOrd="1" destOrd="1" presId="urn:microsoft.com/office/officeart/2005/8/layout/venn1"/>
    <dgm:cxn modelId="{AB3D604C-6226-4A70-9BFF-2F558DF3F83A}" type="presOf" srcId="{4A2722A5-5419-6449-98E3-7016DD4D4B9B}" destId="{01457A9E-6622-984C-8FD6-7CAECAB3949B}" srcOrd="1" destOrd="3" presId="urn:microsoft.com/office/officeart/2005/8/layout/venn1"/>
    <dgm:cxn modelId="{AB817453-7E23-6746-9EBA-30652A659595}" srcId="{F0FA995F-D106-E04C-A97B-A5C293B7D564}" destId="{4CD11C8C-C858-9C46-A399-6AE10F6B374F}" srcOrd="1" destOrd="0" parTransId="{C57B4987-2DCB-934F-B50F-C9FF54BB8904}" sibTransId="{5C8B27D1-D3FC-E34C-8ECE-DB3A84BFD649}"/>
    <dgm:cxn modelId="{13BB1E80-38CD-4538-B8BE-EFA6224BCE0B}" type="presOf" srcId="{4CD11C8C-C858-9C46-A399-6AE10F6B374F}" destId="{01457A9E-6622-984C-8FD6-7CAECAB3949B}" srcOrd="1" destOrd="2" presId="urn:microsoft.com/office/officeart/2005/8/layout/venn1"/>
    <dgm:cxn modelId="{8F89618A-9C78-C344-A268-67B60F756A53}" srcId="{F0FA995F-D106-E04C-A97B-A5C293B7D564}" destId="{4A2722A5-5419-6449-98E3-7016DD4D4B9B}" srcOrd="2" destOrd="0" parTransId="{D4F59A51-FF8C-E54A-9A42-16C141794108}" sibTransId="{AE023732-8D47-F74F-8400-63A3AB0D2568}"/>
    <dgm:cxn modelId="{AAEE728B-25AA-413C-A19C-0E8BF844C407}" type="presOf" srcId="{06DB4691-3BEF-8A47-B0B1-E8356D7600FD}" destId="{850247A3-423D-E743-94A4-BD4D43E9D0F2}" srcOrd="1" destOrd="1" presId="urn:microsoft.com/office/officeart/2005/8/layout/venn1"/>
    <dgm:cxn modelId="{CEB8BDA1-400A-468A-91CC-1BEB233CF288}" type="presOf" srcId="{C741D951-76F0-8745-BCD9-7EEFB9924A0B}" destId="{EF346AF3-79AC-8C42-8159-DAD80B970B29}" srcOrd="0" destOrd="0" presId="urn:microsoft.com/office/officeart/2005/8/layout/venn1"/>
    <dgm:cxn modelId="{5C31B3B4-4FD6-42C9-B6DD-659BF531A28D}" type="presOf" srcId="{B56CBDA2-912F-664B-A946-F3D046460EA2}" destId="{997EE760-8822-1744-943D-A7ED9B6329C8}" srcOrd="0" destOrd="0" presId="urn:microsoft.com/office/officeart/2005/8/layout/venn1"/>
    <dgm:cxn modelId="{0BB685B6-7359-4DF3-A6BD-58A73CA34FED}" type="presOf" srcId="{4CD11C8C-C858-9C46-A399-6AE10F6B374F}" destId="{7D5CA9AE-58A4-BB4D-BBFD-3720C7104347}" srcOrd="0" destOrd="2" presId="urn:microsoft.com/office/officeart/2005/8/layout/venn1"/>
    <dgm:cxn modelId="{DAA3EAC6-42DC-4B20-B302-2DFB7FDA8A5D}" type="presOf" srcId="{F0FA995F-D106-E04C-A97B-A5C293B7D564}" destId="{7D5CA9AE-58A4-BB4D-BBFD-3720C7104347}" srcOrd="0" destOrd="0" presId="urn:microsoft.com/office/officeart/2005/8/layout/venn1"/>
    <dgm:cxn modelId="{F43D58C7-C62C-7146-9F39-20558CA601EE}" srcId="{C741D951-76F0-8745-BCD9-7EEFB9924A0B}" destId="{F02466E4-2449-D145-8005-440C37541EC6}" srcOrd="2" destOrd="0" parTransId="{AD720849-EBDA-D748-9FF3-BCE4123FCFB4}" sibTransId="{BCF497D9-A294-A342-8A41-63A3A7D15B38}"/>
    <dgm:cxn modelId="{DD7E50D6-BB43-4019-8700-8942EB14BC4E}" type="presOf" srcId="{B7D76DB9-EB52-C144-9B4A-52CE6C61C910}" destId="{7D5CA9AE-58A4-BB4D-BBFD-3720C7104347}" srcOrd="0" destOrd="1" presId="urn:microsoft.com/office/officeart/2005/8/layout/venn1"/>
    <dgm:cxn modelId="{6B22CED8-7D2C-B349-8687-CF7D06AE8464}" srcId="{C741D951-76F0-8745-BCD9-7EEFB9924A0B}" destId="{021ED274-A05B-F04A-8249-2F82AFC75ECD}" srcOrd="1" destOrd="0" parTransId="{5E3C9096-8622-E149-9CC3-E9575F01161C}" sibTransId="{5D32400D-FB79-7F4B-AC51-7E7ADF3C232F}"/>
    <dgm:cxn modelId="{055D1ED9-EDE9-D246-B49D-0A9E13BEF7D7}" srcId="{C741D951-76F0-8745-BCD9-7EEFB9924A0B}" destId="{06DB4691-3BEF-8A47-B0B1-E8356D7600FD}" srcOrd="0" destOrd="0" parTransId="{8ECC3B21-2285-B441-9240-D39CABDAC0D5}" sibTransId="{80541742-F306-6C40-B359-8397D048EC1A}"/>
    <dgm:cxn modelId="{2332F0F0-C1FB-4119-A9CA-6479B686E8A6}" type="presOf" srcId="{4A2722A5-5419-6449-98E3-7016DD4D4B9B}" destId="{7D5CA9AE-58A4-BB4D-BBFD-3720C7104347}" srcOrd="0" destOrd="3" presId="urn:microsoft.com/office/officeart/2005/8/layout/venn1"/>
    <dgm:cxn modelId="{9724433B-716A-4F3F-8B12-29302EADA0A6}" type="presParOf" srcId="{997EE760-8822-1744-943D-A7ED9B6329C8}" destId="{7D5CA9AE-58A4-BB4D-BBFD-3720C7104347}" srcOrd="0" destOrd="0" presId="urn:microsoft.com/office/officeart/2005/8/layout/venn1"/>
    <dgm:cxn modelId="{027679A2-5296-4686-89F9-4D36FC6C4EAA}" type="presParOf" srcId="{997EE760-8822-1744-943D-A7ED9B6329C8}" destId="{01457A9E-6622-984C-8FD6-7CAECAB3949B}" srcOrd="1" destOrd="0" presId="urn:microsoft.com/office/officeart/2005/8/layout/venn1"/>
    <dgm:cxn modelId="{042A1E41-8F43-41F0-990F-F629341528B7}" type="presParOf" srcId="{997EE760-8822-1744-943D-A7ED9B6329C8}" destId="{EF346AF3-79AC-8C42-8159-DAD80B970B29}" srcOrd="2" destOrd="0" presId="urn:microsoft.com/office/officeart/2005/8/layout/venn1"/>
    <dgm:cxn modelId="{3D2E1655-F51A-45B0-9DDF-CADB2C167BE1}" type="presParOf" srcId="{997EE760-8822-1744-943D-A7ED9B6329C8}" destId="{850247A3-423D-E743-94A4-BD4D43E9D0F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E30C26-768B-914E-9346-E5AEDD4AA00E}" type="doc">
      <dgm:prSet loTypeId="urn:microsoft.com/office/officeart/2005/8/layout/pyramid1" loCatId="" qsTypeId="urn:microsoft.com/office/officeart/2005/8/quickstyle/simple1" qsCatId="simple" csTypeId="urn:microsoft.com/office/officeart/2005/8/colors/accent1_2" csCatId="accent1" phldr="1"/>
      <dgm:spPr/>
      <dgm:t>
        <a:bodyPr/>
        <a:lstStyle/>
        <a:p>
          <a:endParaRPr lang="en-US"/>
        </a:p>
      </dgm:t>
    </dgm:pt>
    <dgm:pt modelId="{3901EC4C-CC0C-BF48-AF7B-2CB522A3FA31}">
      <dgm:prSet phldrT="[Text]" custT="1"/>
      <dgm:spPr>
        <a:solidFill>
          <a:schemeClr val="tx1"/>
        </a:solidFill>
      </dgm:spPr>
      <dgm:t>
        <a:bodyPr/>
        <a:lstStyle/>
        <a:p>
          <a:br>
            <a:rPr lang="en-US" sz="1400" dirty="0">
              <a:solidFill>
                <a:schemeClr val="bg1"/>
              </a:solidFill>
              <a:latin typeface="+mn-lt"/>
            </a:rPr>
          </a:br>
          <a:r>
            <a:rPr lang="en-US" sz="1400" b="1" dirty="0">
              <a:solidFill>
                <a:schemeClr val="bg1"/>
              </a:solidFill>
              <a:latin typeface="+mn-lt"/>
              <a:cs typeface="Times New Roman" panose="02020603050405020304" pitchFamily="18" charset="0"/>
            </a:rPr>
            <a:t>Clinical </a:t>
          </a:r>
        </a:p>
        <a:p>
          <a:r>
            <a:rPr lang="en-US" sz="1400" b="1" dirty="0">
              <a:solidFill>
                <a:schemeClr val="bg1"/>
              </a:solidFill>
              <a:latin typeface="+mn-lt"/>
              <a:cs typeface="Times New Roman" panose="02020603050405020304" pitchFamily="18" charset="0"/>
            </a:rPr>
            <a:t>Interventions</a:t>
          </a:r>
        </a:p>
      </dgm:t>
    </dgm:pt>
    <dgm:pt modelId="{A7107FBB-6D8E-F74B-BA31-BDE00DCE6865}" type="parTrans" cxnId="{AC824F07-3853-9945-BAD8-D55D53AB4628}">
      <dgm:prSet/>
      <dgm:spPr/>
      <dgm:t>
        <a:bodyPr/>
        <a:lstStyle/>
        <a:p>
          <a:endParaRPr lang="en-US" sz="1800">
            <a:latin typeface="+mn-lt"/>
          </a:endParaRPr>
        </a:p>
      </dgm:t>
    </dgm:pt>
    <dgm:pt modelId="{B43E4CDD-8E25-8743-9E2C-9E84491C54AA}" type="sibTrans" cxnId="{AC824F07-3853-9945-BAD8-D55D53AB4628}">
      <dgm:prSet/>
      <dgm:spPr/>
      <dgm:t>
        <a:bodyPr/>
        <a:lstStyle/>
        <a:p>
          <a:endParaRPr lang="en-US" sz="1800">
            <a:latin typeface="+mn-lt"/>
          </a:endParaRPr>
        </a:p>
      </dgm:t>
    </dgm:pt>
    <dgm:pt modelId="{71495CC1-F619-0348-B3E6-977ED5A7843B}">
      <dgm:prSet phldrT="[Text]" custT="1"/>
      <dgm:spPr>
        <a:solidFill>
          <a:schemeClr val="tx1"/>
        </a:solidFill>
      </dgm:spPr>
      <dgm:t>
        <a:bodyPr/>
        <a:lstStyle/>
        <a:p>
          <a:r>
            <a:rPr lang="en-US" sz="1800" b="1" dirty="0">
              <a:solidFill>
                <a:schemeClr val="bg1"/>
              </a:solidFill>
              <a:latin typeface="+mn-lt"/>
              <a:cs typeface="Times New Roman" panose="02020603050405020304" pitchFamily="18" charset="0"/>
            </a:rPr>
            <a:t>Prevention &amp; Health Promotion</a:t>
          </a:r>
        </a:p>
      </dgm:t>
    </dgm:pt>
    <dgm:pt modelId="{E5D925C4-A569-5E4C-AC7F-8F70B11960A8}" type="parTrans" cxnId="{E4988D09-4BF7-DA48-9604-76F74B378531}">
      <dgm:prSet/>
      <dgm:spPr/>
      <dgm:t>
        <a:bodyPr/>
        <a:lstStyle/>
        <a:p>
          <a:endParaRPr lang="en-US" sz="1800">
            <a:latin typeface="+mn-lt"/>
          </a:endParaRPr>
        </a:p>
      </dgm:t>
    </dgm:pt>
    <dgm:pt modelId="{456E2CAF-868A-964A-9FAB-435C7B687A40}" type="sibTrans" cxnId="{E4988D09-4BF7-DA48-9604-76F74B378531}">
      <dgm:prSet/>
      <dgm:spPr/>
      <dgm:t>
        <a:bodyPr/>
        <a:lstStyle/>
        <a:p>
          <a:endParaRPr lang="en-US" sz="1800">
            <a:latin typeface="+mn-lt"/>
          </a:endParaRPr>
        </a:p>
      </dgm:t>
    </dgm:pt>
    <dgm:pt modelId="{E4BC066A-120D-9742-A8B4-17715CDBAFB1}">
      <dgm:prSet phldrT="[Text]" custT="1"/>
      <dgm:spPr>
        <a:solidFill>
          <a:schemeClr val="tx1"/>
        </a:solidFill>
      </dgm:spPr>
      <dgm:t>
        <a:bodyPr/>
        <a:lstStyle/>
        <a:p>
          <a:r>
            <a:rPr lang="en-US" sz="1800" b="1" dirty="0">
              <a:solidFill>
                <a:schemeClr val="bg1"/>
              </a:solidFill>
              <a:latin typeface="+mn-lt"/>
              <a:cs typeface="Times New Roman" panose="02020603050405020304" pitchFamily="18" charset="0"/>
            </a:rPr>
            <a:t>Influencing Systems within the Current Context</a:t>
          </a:r>
        </a:p>
      </dgm:t>
    </dgm:pt>
    <dgm:pt modelId="{55DF8BFE-D282-2546-888A-CC72B4371B52}" type="parTrans" cxnId="{0F491B13-674E-2F49-8FAF-C208B5B69AA1}">
      <dgm:prSet/>
      <dgm:spPr/>
      <dgm:t>
        <a:bodyPr/>
        <a:lstStyle/>
        <a:p>
          <a:endParaRPr lang="en-US" sz="1800">
            <a:latin typeface="+mn-lt"/>
          </a:endParaRPr>
        </a:p>
      </dgm:t>
    </dgm:pt>
    <dgm:pt modelId="{1972D0E8-EFC2-754F-AA07-4638847F33AE}" type="sibTrans" cxnId="{0F491B13-674E-2F49-8FAF-C208B5B69AA1}">
      <dgm:prSet/>
      <dgm:spPr/>
      <dgm:t>
        <a:bodyPr/>
        <a:lstStyle/>
        <a:p>
          <a:endParaRPr lang="en-US" sz="1800">
            <a:latin typeface="+mn-lt"/>
          </a:endParaRPr>
        </a:p>
      </dgm:t>
    </dgm:pt>
    <dgm:pt modelId="{D9B750CC-4380-4E4F-834C-E7C0AD7C2B7A}">
      <dgm:prSet custT="1"/>
      <dgm:spPr>
        <a:solidFill>
          <a:schemeClr val="tx1"/>
        </a:solidFill>
        <a:ln>
          <a:solidFill>
            <a:schemeClr val="bg1"/>
          </a:solidFill>
        </a:ln>
      </dgm:spPr>
      <dgm:t>
        <a:bodyPr/>
        <a:lstStyle/>
        <a:p>
          <a:r>
            <a:rPr lang="en-US" sz="1800" b="1" dirty="0">
              <a:solidFill>
                <a:schemeClr val="bg1"/>
              </a:solidFill>
              <a:latin typeface="+mn-lt"/>
              <a:cs typeface="Times New Roman" panose="02020603050405020304" pitchFamily="18" charset="0"/>
            </a:rPr>
            <a:t>Addressing the Social Determinants of Health</a:t>
          </a:r>
        </a:p>
      </dgm:t>
    </dgm:pt>
    <dgm:pt modelId="{8A02BD28-86C5-9C4F-A5F2-9E8E9612A1EA}" type="parTrans" cxnId="{1F71CAC5-5355-CA4F-8C1A-6E66662AEB40}">
      <dgm:prSet/>
      <dgm:spPr/>
      <dgm:t>
        <a:bodyPr/>
        <a:lstStyle/>
        <a:p>
          <a:endParaRPr lang="en-US" sz="1800">
            <a:latin typeface="+mn-lt"/>
          </a:endParaRPr>
        </a:p>
      </dgm:t>
    </dgm:pt>
    <dgm:pt modelId="{71299E57-3E3B-4A45-BB87-F1D042F24886}" type="sibTrans" cxnId="{1F71CAC5-5355-CA4F-8C1A-6E66662AEB40}">
      <dgm:prSet/>
      <dgm:spPr/>
      <dgm:t>
        <a:bodyPr/>
        <a:lstStyle/>
        <a:p>
          <a:endParaRPr lang="en-US" sz="1800">
            <a:latin typeface="+mn-lt"/>
          </a:endParaRPr>
        </a:p>
      </dgm:t>
    </dgm:pt>
    <dgm:pt modelId="{EAA5D75F-16DE-1F48-B89F-618EDA1285F3}" type="pres">
      <dgm:prSet presAssocID="{1FE30C26-768B-914E-9346-E5AEDD4AA00E}" presName="Name0" presStyleCnt="0">
        <dgm:presLayoutVars>
          <dgm:dir/>
          <dgm:animLvl val="lvl"/>
          <dgm:resizeHandles val="exact"/>
        </dgm:presLayoutVars>
      </dgm:prSet>
      <dgm:spPr/>
    </dgm:pt>
    <dgm:pt modelId="{F3CE4A89-D5B3-2746-89F3-3D36C8614991}" type="pres">
      <dgm:prSet presAssocID="{3901EC4C-CC0C-BF48-AF7B-2CB522A3FA31}" presName="Name8" presStyleCnt="0"/>
      <dgm:spPr/>
    </dgm:pt>
    <dgm:pt modelId="{ECB3858C-0B42-4744-A5D4-0B548178A0B2}" type="pres">
      <dgm:prSet presAssocID="{3901EC4C-CC0C-BF48-AF7B-2CB522A3FA31}" presName="level" presStyleLbl="node1" presStyleIdx="0" presStyleCnt="4" custScaleX="98723" custScaleY="91290">
        <dgm:presLayoutVars>
          <dgm:chMax val="1"/>
          <dgm:bulletEnabled val="1"/>
        </dgm:presLayoutVars>
      </dgm:prSet>
      <dgm:spPr/>
    </dgm:pt>
    <dgm:pt modelId="{E00A9639-6182-F949-9321-781867D88B9F}" type="pres">
      <dgm:prSet presAssocID="{3901EC4C-CC0C-BF48-AF7B-2CB522A3FA31}" presName="levelTx" presStyleLbl="revTx" presStyleIdx="0" presStyleCnt="0">
        <dgm:presLayoutVars>
          <dgm:chMax val="1"/>
          <dgm:bulletEnabled val="1"/>
        </dgm:presLayoutVars>
      </dgm:prSet>
      <dgm:spPr/>
    </dgm:pt>
    <dgm:pt modelId="{3A49B55C-7DE3-624A-9C95-C1FCC4C58A0E}" type="pres">
      <dgm:prSet presAssocID="{71495CC1-F619-0348-B3E6-977ED5A7843B}" presName="Name8" presStyleCnt="0"/>
      <dgm:spPr/>
    </dgm:pt>
    <dgm:pt modelId="{E8C2045A-7784-C847-AB92-13511BCA0EF5}" type="pres">
      <dgm:prSet presAssocID="{71495CC1-F619-0348-B3E6-977ED5A7843B}" presName="level" presStyleLbl="node1" presStyleIdx="1" presStyleCnt="4" custScaleX="98984" custScaleY="97099">
        <dgm:presLayoutVars>
          <dgm:chMax val="1"/>
          <dgm:bulletEnabled val="1"/>
        </dgm:presLayoutVars>
      </dgm:prSet>
      <dgm:spPr/>
    </dgm:pt>
    <dgm:pt modelId="{CA2CAB01-7DED-C541-89D7-C14471C6F423}" type="pres">
      <dgm:prSet presAssocID="{71495CC1-F619-0348-B3E6-977ED5A7843B}" presName="levelTx" presStyleLbl="revTx" presStyleIdx="0" presStyleCnt="0">
        <dgm:presLayoutVars>
          <dgm:chMax val="1"/>
          <dgm:bulletEnabled val="1"/>
        </dgm:presLayoutVars>
      </dgm:prSet>
      <dgm:spPr/>
    </dgm:pt>
    <dgm:pt modelId="{3D36D0AE-EDBD-C548-8027-64FF94E43CAA}" type="pres">
      <dgm:prSet presAssocID="{E4BC066A-120D-9742-A8B4-17715CDBAFB1}" presName="Name8" presStyleCnt="0"/>
      <dgm:spPr/>
    </dgm:pt>
    <dgm:pt modelId="{C878BC48-5EC9-7F49-A923-1720213EC35A}" type="pres">
      <dgm:prSet presAssocID="{E4BC066A-120D-9742-A8B4-17715CDBAFB1}" presName="level" presStyleLbl="node1" presStyleIdx="2" presStyleCnt="4" custScaleX="98713" custScaleY="100394">
        <dgm:presLayoutVars>
          <dgm:chMax val="1"/>
          <dgm:bulletEnabled val="1"/>
        </dgm:presLayoutVars>
      </dgm:prSet>
      <dgm:spPr/>
    </dgm:pt>
    <dgm:pt modelId="{87E134D6-97F9-674B-AC63-B6F461711B1B}" type="pres">
      <dgm:prSet presAssocID="{E4BC066A-120D-9742-A8B4-17715CDBAFB1}" presName="levelTx" presStyleLbl="revTx" presStyleIdx="0" presStyleCnt="0">
        <dgm:presLayoutVars>
          <dgm:chMax val="1"/>
          <dgm:bulletEnabled val="1"/>
        </dgm:presLayoutVars>
      </dgm:prSet>
      <dgm:spPr/>
    </dgm:pt>
    <dgm:pt modelId="{0F64FA56-4DEF-8E43-86C7-C3906DA1E34D}" type="pres">
      <dgm:prSet presAssocID="{D9B750CC-4380-4E4F-834C-E7C0AD7C2B7A}" presName="Name8" presStyleCnt="0"/>
      <dgm:spPr/>
    </dgm:pt>
    <dgm:pt modelId="{25668475-482F-C543-B981-4F2ED024C6B5}" type="pres">
      <dgm:prSet presAssocID="{D9B750CC-4380-4E4F-834C-E7C0AD7C2B7A}" presName="level" presStyleLbl="node1" presStyleIdx="3" presStyleCnt="4" custLinFactNeighborX="1109" custLinFactNeighborY="-119">
        <dgm:presLayoutVars>
          <dgm:chMax val="1"/>
          <dgm:bulletEnabled val="1"/>
        </dgm:presLayoutVars>
      </dgm:prSet>
      <dgm:spPr/>
    </dgm:pt>
    <dgm:pt modelId="{558591C4-BA99-754C-9488-8B1B7E994ED4}" type="pres">
      <dgm:prSet presAssocID="{D9B750CC-4380-4E4F-834C-E7C0AD7C2B7A}" presName="levelTx" presStyleLbl="revTx" presStyleIdx="0" presStyleCnt="0">
        <dgm:presLayoutVars>
          <dgm:chMax val="1"/>
          <dgm:bulletEnabled val="1"/>
        </dgm:presLayoutVars>
      </dgm:prSet>
      <dgm:spPr/>
    </dgm:pt>
  </dgm:ptLst>
  <dgm:cxnLst>
    <dgm:cxn modelId="{AC824F07-3853-9945-BAD8-D55D53AB4628}" srcId="{1FE30C26-768B-914E-9346-E5AEDD4AA00E}" destId="{3901EC4C-CC0C-BF48-AF7B-2CB522A3FA31}" srcOrd="0" destOrd="0" parTransId="{A7107FBB-6D8E-F74B-BA31-BDE00DCE6865}" sibTransId="{B43E4CDD-8E25-8743-9E2C-9E84491C54AA}"/>
    <dgm:cxn modelId="{E4988D09-4BF7-DA48-9604-76F74B378531}" srcId="{1FE30C26-768B-914E-9346-E5AEDD4AA00E}" destId="{71495CC1-F619-0348-B3E6-977ED5A7843B}" srcOrd="1" destOrd="0" parTransId="{E5D925C4-A569-5E4C-AC7F-8F70B11960A8}" sibTransId="{456E2CAF-868A-964A-9FAB-435C7B687A40}"/>
    <dgm:cxn modelId="{0F491B13-674E-2F49-8FAF-C208B5B69AA1}" srcId="{1FE30C26-768B-914E-9346-E5AEDD4AA00E}" destId="{E4BC066A-120D-9742-A8B4-17715CDBAFB1}" srcOrd="2" destOrd="0" parTransId="{55DF8BFE-D282-2546-888A-CC72B4371B52}" sibTransId="{1972D0E8-EFC2-754F-AA07-4638847F33AE}"/>
    <dgm:cxn modelId="{2BA0E68A-473C-4FA8-AC69-F6F423D172AE}" type="presOf" srcId="{D9B750CC-4380-4E4F-834C-E7C0AD7C2B7A}" destId="{25668475-482F-C543-B981-4F2ED024C6B5}" srcOrd="0" destOrd="0" presId="urn:microsoft.com/office/officeart/2005/8/layout/pyramid1"/>
    <dgm:cxn modelId="{36FA1AAD-7758-41DC-99B8-2C291DD42BF3}" type="presOf" srcId="{E4BC066A-120D-9742-A8B4-17715CDBAFB1}" destId="{87E134D6-97F9-674B-AC63-B6F461711B1B}" srcOrd="1" destOrd="0" presId="urn:microsoft.com/office/officeart/2005/8/layout/pyramid1"/>
    <dgm:cxn modelId="{7AC42AB0-4EEB-4E25-9627-130A31793AA9}" type="presOf" srcId="{3901EC4C-CC0C-BF48-AF7B-2CB522A3FA31}" destId="{ECB3858C-0B42-4744-A5D4-0B548178A0B2}" srcOrd="0" destOrd="0" presId="urn:microsoft.com/office/officeart/2005/8/layout/pyramid1"/>
    <dgm:cxn modelId="{8F0AD1B0-9204-4912-A89B-5738DDAF2DAF}" type="presOf" srcId="{D9B750CC-4380-4E4F-834C-E7C0AD7C2B7A}" destId="{558591C4-BA99-754C-9488-8B1B7E994ED4}" srcOrd="1" destOrd="0" presId="urn:microsoft.com/office/officeart/2005/8/layout/pyramid1"/>
    <dgm:cxn modelId="{0DDEDBB1-4025-4AAC-B850-19833C881A6D}" type="presOf" srcId="{3901EC4C-CC0C-BF48-AF7B-2CB522A3FA31}" destId="{E00A9639-6182-F949-9321-781867D88B9F}" srcOrd="1" destOrd="0" presId="urn:microsoft.com/office/officeart/2005/8/layout/pyramid1"/>
    <dgm:cxn modelId="{7D8881B8-4D5D-4515-B1E7-131DFF638AB9}" type="presOf" srcId="{71495CC1-F619-0348-B3E6-977ED5A7843B}" destId="{E8C2045A-7784-C847-AB92-13511BCA0EF5}" srcOrd="0" destOrd="0" presId="urn:microsoft.com/office/officeart/2005/8/layout/pyramid1"/>
    <dgm:cxn modelId="{1F71CAC5-5355-CA4F-8C1A-6E66662AEB40}" srcId="{1FE30C26-768B-914E-9346-E5AEDD4AA00E}" destId="{D9B750CC-4380-4E4F-834C-E7C0AD7C2B7A}" srcOrd="3" destOrd="0" parTransId="{8A02BD28-86C5-9C4F-A5F2-9E8E9612A1EA}" sibTransId="{71299E57-3E3B-4A45-BB87-F1D042F24886}"/>
    <dgm:cxn modelId="{27CC5CCF-3A0F-48A8-9A40-E3A900C62647}" type="presOf" srcId="{71495CC1-F619-0348-B3E6-977ED5A7843B}" destId="{CA2CAB01-7DED-C541-89D7-C14471C6F423}" srcOrd="1" destOrd="0" presId="urn:microsoft.com/office/officeart/2005/8/layout/pyramid1"/>
    <dgm:cxn modelId="{20AF8CEE-58CE-411B-9965-305F3FEBFE0D}" type="presOf" srcId="{1FE30C26-768B-914E-9346-E5AEDD4AA00E}" destId="{EAA5D75F-16DE-1F48-B89F-618EDA1285F3}" srcOrd="0" destOrd="0" presId="urn:microsoft.com/office/officeart/2005/8/layout/pyramid1"/>
    <dgm:cxn modelId="{765799FE-1E8E-40C5-A3D0-8B87CBA26AA6}" type="presOf" srcId="{E4BC066A-120D-9742-A8B4-17715CDBAFB1}" destId="{C878BC48-5EC9-7F49-A923-1720213EC35A}" srcOrd="0" destOrd="0" presId="urn:microsoft.com/office/officeart/2005/8/layout/pyramid1"/>
    <dgm:cxn modelId="{68AE90D9-DF14-4755-9967-8832F92B3A71}" type="presParOf" srcId="{EAA5D75F-16DE-1F48-B89F-618EDA1285F3}" destId="{F3CE4A89-D5B3-2746-89F3-3D36C8614991}" srcOrd="0" destOrd="0" presId="urn:microsoft.com/office/officeart/2005/8/layout/pyramid1"/>
    <dgm:cxn modelId="{5BD403FD-4883-435B-AAED-F7415AF5F187}" type="presParOf" srcId="{F3CE4A89-D5B3-2746-89F3-3D36C8614991}" destId="{ECB3858C-0B42-4744-A5D4-0B548178A0B2}" srcOrd="0" destOrd="0" presId="urn:microsoft.com/office/officeart/2005/8/layout/pyramid1"/>
    <dgm:cxn modelId="{C3DAB420-AEC6-42CF-B4BE-4E8CF68D5176}" type="presParOf" srcId="{F3CE4A89-D5B3-2746-89F3-3D36C8614991}" destId="{E00A9639-6182-F949-9321-781867D88B9F}" srcOrd="1" destOrd="0" presId="urn:microsoft.com/office/officeart/2005/8/layout/pyramid1"/>
    <dgm:cxn modelId="{0F1A4B65-DA41-4158-BE25-E9D413C0799C}" type="presParOf" srcId="{EAA5D75F-16DE-1F48-B89F-618EDA1285F3}" destId="{3A49B55C-7DE3-624A-9C95-C1FCC4C58A0E}" srcOrd="1" destOrd="0" presId="urn:microsoft.com/office/officeart/2005/8/layout/pyramid1"/>
    <dgm:cxn modelId="{06D34244-005F-463A-B4E7-974D4DEAD42D}" type="presParOf" srcId="{3A49B55C-7DE3-624A-9C95-C1FCC4C58A0E}" destId="{E8C2045A-7784-C847-AB92-13511BCA0EF5}" srcOrd="0" destOrd="0" presId="urn:microsoft.com/office/officeart/2005/8/layout/pyramid1"/>
    <dgm:cxn modelId="{A2206D78-3F77-4095-A772-CD6C4D49AD4D}" type="presParOf" srcId="{3A49B55C-7DE3-624A-9C95-C1FCC4C58A0E}" destId="{CA2CAB01-7DED-C541-89D7-C14471C6F423}" srcOrd="1" destOrd="0" presId="urn:microsoft.com/office/officeart/2005/8/layout/pyramid1"/>
    <dgm:cxn modelId="{8BEF9D91-063D-425C-8319-931B81A6CFAB}" type="presParOf" srcId="{EAA5D75F-16DE-1F48-B89F-618EDA1285F3}" destId="{3D36D0AE-EDBD-C548-8027-64FF94E43CAA}" srcOrd="2" destOrd="0" presId="urn:microsoft.com/office/officeart/2005/8/layout/pyramid1"/>
    <dgm:cxn modelId="{04589A8A-F664-4207-A1B4-12BB991F15F9}" type="presParOf" srcId="{3D36D0AE-EDBD-C548-8027-64FF94E43CAA}" destId="{C878BC48-5EC9-7F49-A923-1720213EC35A}" srcOrd="0" destOrd="0" presId="urn:microsoft.com/office/officeart/2005/8/layout/pyramid1"/>
    <dgm:cxn modelId="{04CAA9CD-C570-4513-AF1A-ACE758FD4FDC}" type="presParOf" srcId="{3D36D0AE-EDBD-C548-8027-64FF94E43CAA}" destId="{87E134D6-97F9-674B-AC63-B6F461711B1B}" srcOrd="1" destOrd="0" presId="urn:microsoft.com/office/officeart/2005/8/layout/pyramid1"/>
    <dgm:cxn modelId="{487D42FB-7B34-4DD6-BD77-4597AA502681}" type="presParOf" srcId="{EAA5D75F-16DE-1F48-B89F-618EDA1285F3}" destId="{0F64FA56-4DEF-8E43-86C7-C3906DA1E34D}" srcOrd="3" destOrd="0" presId="urn:microsoft.com/office/officeart/2005/8/layout/pyramid1"/>
    <dgm:cxn modelId="{F4DA5A66-5C2F-4248-9220-153AD70CB19D}" type="presParOf" srcId="{0F64FA56-4DEF-8E43-86C7-C3906DA1E34D}" destId="{25668475-482F-C543-B981-4F2ED024C6B5}" srcOrd="0" destOrd="0" presId="urn:microsoft.com/office/officeart/2005/8/layout/pyramid1"/>
    <dgm:cxn modelId="{193BD0EE-07CB-48B0-87E5-C8F7A462F72D}" type="presParOf" srcId="{0F64FA56-4DEF-8E43-86C7-C3906DA1E34D}" destId="{558591C4-BA99-754C-9488-8B1B7E994ED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E30C26-768B-914E-9346-E5AEDD4AA00E}" type="doc">
      <dgm:prSet loTypeId="urn:microsoft.com/office/officeart/2005/8/layout/pyramid1" loCatId="" qsTypeId="urn:microsoft.com/office/officeart/2005/8/quickstyle/simple1" qsCatId="simple" csTypeId="urn:microsoft.com/office/officeart/2005/8/colors/accent1_2" csCatId="accent1" phldr="1"/>
      <dgm:spPr/>
      <dgm:t>
        <a:bodyPr/>
        <a:lstStyle/>
        <a:p>
          <a:endParaRPr lang="en-US"/>
        </a:p>
      </dgm:t>
    </dgm:pt>
    <dgm:pt modelId="{3901EC4C-CC0C-BF48-AF7B-2CB522A3FA31}">
      <dgm:prSet phldrT="[Text]" custT="1"/>
      <dgm:spPr>
        <a:solidFill>
          <a:schemeClr val="tx1"/>
        </a:solidFill>
      </dgm:spPr>
      <dgm:t>
        <a:bodyPr/>
        <a:lstStyle/>
        <a:p>
          <a:br>
            <a:rPr lang="en-US" sz="1400" dirty="0">
              <a:solidFill>
                <a:schemeClr val="bg1"/>
              </a:solidFill>
              <a:latin typeface="+mn-lt"/>
            </a:rPr>
          </a:br>
          <a:r>
            <a:rPr lang="en-US" sz="1400" b="1" dirty="0">
              <a:solidFill>
                <a:schemeClr val="bg1"/>
              </a:solidFill>
              <a:latin typeface="+mn-lt"/>
              <a:cs typeface="Times New Roman" panose="02020603050405020304" pitchFamily="18" charset="0"/>
            </a:rPr>
            <a:t>Clinical </a:t>
          </a:r>
        </a:p>
        <a:p>
          <a:r>
            <a:rPr lang="en-US" sz="1400" b="1" dirty="0">
              <a:solidFill>
                <a:schemeClr val="bg1"/>
              </a:solidFill>
              <a:latin typeface="+mn-lt"/>
              <a:cs typeface="Times New Roman" panose="02020603050405020304" pitchFamily="18" charset="0"/>
            </a:rPr>
            <a:t>Interventions</a:t>
          </a:r>
        </a:p>
      </dgm:t>
    </dgm:pt>
    <dgm:pt modelId="{A7107FBB-6D8E-F74B-BA31-BDE00DCE6865}" type="parTrans" cxnId="{AC824F07-3853-9945-BAD8-D55D53AB4628}">
      <dgm:prSet/>
      <dgm:spPr/>
      <dgm:t>
        <a:bodyPr/>
        <a:lstStyle/>
        <a:p>
          <a:endParaRPr lang="en-US" sz="1800">
            <a:latin typeface="+mn-lt"/>
          </a:endParaRPr>
        </a:p>
      </dgm:t>
    </dgm:pt>
    <dgm:pt modelId="{B43E4CDD-8E25-8743-9E2C-9E84491C54AA}" type="sibTrans" cxnId="{AC824F07-3853-9945-BAD8-D55D53AB4628}">
      <dgm:prSet/>
      <dgm:spPr/>
      <dgm:t>
        <a:bodyPr/>
        <a:lstStyle/>
        <a:p>
          <a:endParaRPr lang="en-US" sz="1800">
            <a:latin typeface="+mn-lt"/>
          </a:endParaRPr>
        </a:p>
      </dgm:t>
    </dgm:pt>
    <dgm:pt modelId="{71495CC1-F619-0348-B3E6-977ED5A7843B}">
      <dgm:prSet phldrT="[Text]" custT="1"/>
      <dgm:spPr>
        <a:solidFill>
          <a:schemeClr val="tx1"/>
        </a:solidFill>
      </dgm:spPr>
      <dgm:t>
        <a:bodyPr/>
        <a:lstStyle/>
        <a:p>
          <a:r>
            <a:rPr lang="en-US" sz="1800" b="1" dirty="0">
              <a:solidFill>
                <a:schemeClr val="bg1"/>
              </a:solidFill>
              <a:latin typeface="+mn-lt"/>
              <a:cs typeface="Times New Roman" panose="02020603050405020304" pitchFamily="18" charset="0"/>
            </a:rPr>
            <a:t>Prevention &amp; Health Promotion</a:t>
          </a:r>
        </a:p>
      </dgm:t>
    </dgm:pt>
    <dgm:pt modelId="{E5D925C4-A569-5E4C-AC7F-8F70B11960A8}" type="parTrans" cxnId="{E4988D09-4BF7-DA48-9604-76F74B378531}">
      <dgm:prSet/>
      <dgm:spPr/>
      <dgm:t>
        <a:bodyPr/>
        <a:lstStyle/>
        <a:p>
          <a:endParaRPr lang="en-US" sz="1800">
            <a:latin typeface="+mn-lt"/>
          </a:endParaRPr>
        </a:p>
      </dgm:t>
    </dgm:pt>
    <dgm:pt modelId="{456E2CAF-868A-964A-9FAB-435C7B687A40}" type="sibTrans" cxnId="{E4988D09-4BF7-DA48-9604-76F74B378531}">
      <dgm:prSet/>
      <dgm:spPr/>
      <dgm:t>
        <a:bodyPr/>
        <a:lstStyle/>
        <a:p>
          <a:endParaRPr lang="en-US" sz="1800">
            <a:latin typeface="+mn-lt"/>
          </a:endParaRPr>
        </a:p>
      </dgm:t>
    </dgm:pt>
    <dgm:pt modelId="{E4BC066A-120D-9742-A8B4-17715CDBAFB1}">
      <dgm:prSet phldrT="[Text]" custT="1"/>
      <dgm:spPr>
        <a:solidFill>
          <a:schemeClr val="tx1"/>
        </a:solidFill>
      </dgm:spPr>
      <dgm:t>
        <a:bodyPr/>
        <a:lstStyle/>
        <a:p>
          <a:r>
            <a:rPr lang="en-US" sz="1800" b="1" dirty="0">
              <a:solidFill>
                <a:schemeClr val="bg1"/>
              </a:solidFill>
              <a:latin typeface="+mn-lt"/>
              <a:cs typeface="Times New Roman" panose="02020603050405020304" pitchFamily="18" charset="0"/>
            </a:rPr>
            <a:t>Influencing Systems within the Current Context</a:t>
          </a:r>
        </a:p>
      </dgm:t>
    </dgm:pt>
    <dgm:pt modelId="{55DF8BFE-D282-2546-888A-CC72B4371B52}" type="parTrans" cxnId="{0F491B13-674E-2F49-8FAF-C208B5B69AA1}">
      <dgm:prSet/>
      <dgm:spPr/>
      <dgm:t>
        <a:bodyPr/>
        <a:lstStyle/>
        <a:p>
          <a:endParaRPr lang="en-US" sz="1800">
            <a:latin typeface="+mn-lt"/>
          </a:endParaRPr>
        </a:p>
      </dgm:t>
    </dgm:pt>
    <dgm:pt modelId="{1972D0E8-EFC2-754F-AA07-4638847F33AE}" type="sibTrans" cxnId="{0F491B13-674E-2F49-8FAF-C208B5B69AA1}">
      <dgm:prSet/>
      <dgm:spPr/>
      <dgm:t>
        <a:bodyPr/>
        <a:lstStyle/>
        <a:p>
          <a:endParaRPr lang="en-US" sz="1800">
            <a:latin typeface="+mn-lt"/>
          </a:endParaRPr>
        </a:p>
      </dgm:t>
    </dgm:pt>
    <dgm:pt modelId="{D9B750CC-4380-4E4F-834C-E7C0AD7C2B7A}">
      <dgm:prSet custT="1"/>
      <dgm:spPr>
        <a:solidFill>
          <a:schemeClr val="tx1"/>
        </a:solidFill>
        <a:ln>
          <a:solidFill>
            <a:schemeClr val="bg1"/>
          </a:solidFill>
        </a:ln>
      </dgm:spPr>
      <dgm:t>
        <a:bodyPr/>
        <a:lstStyle/>
        <a:p>
          <a:r>
            <a:rPr lang="en-US" sz="1800" b="1" dirty="0">
              <a:solidFill>
                <a:schemeClr val="bg1"/>
              </a:solidFill>
              <a:latin typeface="+mn-lt"/>
              <a:cs typeface="Times New Roman" panose="02020603050405020304" pitchFamily="18" charset="0"/>
            </a:rPr>
            <a:t>Addressing the Social Determinants of Health</a:t>
          </a:r>
        </a:p>
      </dgm:t>
    </dgm:pt>
    <dgm:pt modelId="{8A02BD28-86C5-9C4F-A5F2-9E8E9612A1EA}" type="parTrans" cxnId="{1F71CAC5-5355-CA4F-8C1A-6E66662AEB40}">
      <dgm:prSet/>
      <dgm:spPr/>
      <dgm:t>
        <a:bodyPr/>
        <a:lstStyle/>
        <a:p>
          <a:endParaRPr lang="en-US" sz="1800">
            <a:latin typeface="+mn-lt"/>
          </a:endParaRPr>
        </a:p>
      </dgm:t>
    </dgm:pt>
    <dgm:pt modelId="{71299E57-3E3B-4A45-BB87-F1D042F24886}" type="sibTrans" cxnId="{1F71CAC5-5355-CA4F-8C1A-6E66662AEB40}">
      <dgm:prSet/>
      <dgm:spPr/>
      <dgm:t>
        <a:bodyPr/>
        <a:lstStyle/>
        <a:p>
          <a:endParaRPr lang="en-US" sz="1800">
            <a:latin typeface="+mn-lt"/>
          </a:endParaRPr>
        </a:p>
      </dgm:t>
    </dgm:pt>
    <dgm:pt modelId="{EAA5D75F-16DE-1F48-B89F-618EDA1285F3}" type="pres">
      <dgm:prSet presAssocID="{1FE30C26-768B-914E-9346-E5AEDD4AA00E}" presName="Name0" presStyleCnt="0">
        <dgm:presLayoutVars>
          <dgm:dir/>
          <dgm:animLvl val="lvl"/>
          <dgm:resizeHandles val="exact"/>
        </dgm:presLayoutVars>
      </dgm:prSet>
      <dgm:spPr/>
    </dgm:pt>
    <dgm:pt modelId="{F3CE4A89-D5B3-2746-89F3-3D36C8614991}" type="pres">
      <dgm:prSet presAssocID="{3901EC4C-CC0C-BF48-AF7B-2CB522A3FA31}" presName="Name8" presStyleCnt="0"/>
      <dgm:spPr/>
    </dgm:pt>
    <dgm:pt modelId="{ECB3858C-0B42-4744-A5D4-0B548178A0B2}" type="pres">
      <dgm:prSet presAssocID="{3901EC4C-CC0C-BF48-AF7B-2CB522A3FA31}" presName="level" presStyleLbl="node1" presStyleIdx="0" presStyleCnt="4" custScaleX="98723" custScaleY="91290">
        <dgm:presLayoutVars>
          <dgm:chMax val="1"/>
          <dgm:bulletEnabled val="1"/>
        </dgm:presLayoutVars>
      </dgm:prSet>
      <dgm:spPr/>
    </dgm:pt>
    <dgm:pt modelId="{E00A9639-6182-F949-9321-781867D88B9F}" type="pres">
      <dgm:prSet presAssocID="{3901EC4C-CC0C-BF48-AF7B-2CB522A3FA31}" presName="levelTx" presStyleLbl="revTx" presStyleIdx="0" presStyleCnt="0">
        <dgm:presLayoutVars>
          <dgm:chMax val="1"/>
          <dgm:bulletEnabled val="1"/>
        </dgm:presLayoutVars>
      </dgm:prSet>
      <dgm:spPr/>
    </dgm:pt>
    <dgm:pt modelId="{3A49B55C-7DE3-624A-9C95-C1FCC4C58A0E}" type="pres">
      <dgm:prSet presAssocID="{71495CC1-F619-0348-B3E6-977ED5A7843B}" presName="Name8" presStyleCnt="0"/>
      <dgm:spPr/>
    </dgm:pt>
    <dgm:pt modelId="{E8C2045A-7784-C847-AB92-13511BCA0EF5}" type="pres">
      <dgm:prSet presAssocID="{71495CC1-F619-0348-B3E6-977ED5A7843B}" presName="level" presStyleLbl="node1" presStyleIdx="1" presStyleCnt="4" custScaleX="98984" custScaleY="97099">
        <dgm:presLayoutVars>
          <dgm:chMax val="1"/>
          <dgm:bulletEnabled val="1"/>
        </dgm:presLayoutVars>
      </dgm:prSet>
      <dgm:spPr/>
    </dgm:pt>
    <dgm:pt modelId="{CA2CAB01-7DED-C541-89D7-C14471C6F423}" type="pres">
      <dgm:prSet presAssocID="{71495CC1-F619-0348-B3E6-977ED5A7843B}" presName="levelTx" presStyleLbl="revTx" presStyleIdx="0" presStyleCnt="0">
        <dgm:presLayoutVars>
          <dgm:chMax val="1"/>
          <dgm:bulletEnabled val="1"/>
        </dgm:presLayoutVars>
      </dgm:prSet>
      <dgm:spPr/>
    </dgm:pt>
    <dgm:pt modelId="{3D36D0AE-EDBD-C548-8027-64FF94E43CAA}" type="pres">
      <dgm:prSet presAssocID="{E4BC066A-120D-9742-A8B4-17715CDBAFB1}" presName="Name8" presStyleCnt="0"/>
      <dgm:spPr/>
    </dgm:pt>
    <dgm:pt modelId="{C878BC48-5EC9-7F49-A923-1720213EC35A}" type="pres">
      <dgm:prSet presAssocID="{E4BC066A-120D-9742-A8B4-17715CDBAFB1}" presName="level" presStyleLbl="node1" presStyleIdx="2" presStyleCnt="4" custScaleX="98713" custScaleY="100394">
        <dgm:presLayoutVars>
          <dgm:chMax val="1"/>
          <dgm:bulletEnabled val="1"/>
        </dgm:presLayoutVars>
      </dgm:prSet>
      <dgm:spPr/>
    </dgm:pt>
    <dgm:pt modelId="{87E134D6-97F9-674B-AC63-B6F461711B1B}" type="pres">
      <dgm:prSet presAssocID="{E4BC066A-120D-9742-A8B4-17715CDBAFB1}" presName="levelTx" presStyleLbl="revTx" presStyleIdx="0" presStyleCnt="0">
        <dgm:presLayoutVars>
          <dgm:chMax val="1"/>
          <dgm:bulletEnabled val="1"/>
        </dgm:presLayoutVars>
      </dgm:prSet>
      <dgm:spPr/>
    </dgm:pt>
    <dgm:pt modelId="{0F64FA56-4DEF-8E43-86C7-C3906DA1E34D}" type="pres">
      <dgm:prSet presAssocID="{D9B750CC-4380-4E4F-834C-E7C0AD7C2B7A}" presName="Name8" presStyleCnt="0"/>
      <dgm:spPr/>
    </dgm:pt>
    <dgm:pt modelId="{25668475-482F-C543-B981-4F2ED024C6B5}" type="pres">
      <dgm:prSet presAssocID="{D9B750CC-4380-4E4F-834C-E7C0AD7C2B7A}" presName="level" presStyleLbl="node1" presStyleIdx="3" presStyleCnt="4" custLinFactNeighborX="1109" custLinFactNeighborY="-119">
        <dgm:presLayoutVars>
          <dgm:chMax val="1"/>
          <dgm:bulletEnabled val="1"/>
        </dgm:presLayoutVars>
      </dgm:prSet>
      <dgm:spPr/>
    </dgm:pt>
    <dgm:pt modelId="{558591C4-BA99-754C-9488-8B1B7E994ED4}" type="pres">
      <dgm:prSet presAssocID="{D9B750CC-4380-4E4F-834C-E7C0AD7C2B7A}" presName="levelTx" presStyleLbl="revTx" presStyleIdx="0" presStyleCnt="0">
        <dgm:presLayoutVars>
          <dgm:chMax val="1"/>
          <dgm:bulletEnabled val="1"/>
        </dgm:presLayoutVars>
      </dgm:prSet>
      <dgm:spPr/>
    </dgm:pt>
  </dgm:ptLst>
  <dgm:cxnLst>
    <dgm:cxn modelId="{AC824F07-3853-9945-BAD8-D55D53AB4628}" srcId="{1FE30C26-768B-914E-9346-E5AEDD4AA00E}" destId="{3901EC4C-CC0C-BF48-AF7B-2CB522A3FA31}" srcOrd="0" destOrd="0" parTransId="{A7107FBB-6D8E-F74B-BA31-BDE00DCE6865}" sibTransId="{B43E4CDD-8E25-8743-9E2C-9E84491C54AA}"/>
    <dgm:cxn modelId="{E4988D09-4BF7-DA48-9604-76F74B378531}" srcId="{1FE30C26-768B-914E-9346-E5AEDD4AA00E}" destId="{71495CC1-F619-0348-B3E6-977ED5A7843B}" srcOrd="1" destOrd="0" parTransId="{E5D925C4-A569-5E4C-AC7F-8F70B11960A8}" sibTransId="{456E2CAF-868A-964A-9FAB-435C7B687A40}"/>
    <dgm:cxn modelId="{0F491B13-674E-2F49-8FAF-C208B5B69AA1}" srcId="{1FE30C26-768B-914E-9346-E5AEDD4AA00E}" destId="{E4BC066A-120D-9742-A8B4-17715CDBAFB1}" srcOrd="2" destOrd="0" parTransId="{55DF8BFE-D282-2546-888A-CC72B4371B52}" sibTransId="{1972D0E8-EFC2-754F-AA07-4638847F33AE}"/>
    <dgm:cxn modelId="{2967EA15-FCBE-4FAE-AD28-F67A86DC70FE}" type="presOf" srcId="{E4BC066A-120D-9742-A8B4-17715CDBAFB1}" destId="{87E134D6-97F9-674B-AC63-B6F461711B1B}" srcOrd="1" destOrd="0" presId="urn:microsoft.com/office/officeart/2005/8/layout/pyramid1"/>
    <dgm:cxn modelId="{0422E026-2620-4FCC-832E-DDF7824D0FF5}" type="presOf" srcId="{71495CC1-F619-0348-B3E6-977ED5A7843B}" destId="{E8C2045A-7784-C847-AB92-13511BCA0EF5}" srcOrd="0" destOrd="0" presId="urn:microsoft.com/office/officeart/2005/8/layout/pyramid1"/>
    <dgm:cxn modelId="{AA6B8453-E992-42BB-A4DF-AB045EE27371}" type="presOf" srcId="{E4BC066A-120D-9742-A8B4-17715CDBAFB1}" destId="{C878BC48-5EC9-7F49-A923-1720213EC35A}" srcOrd="0" destOrd="0" presId="urn:microsoft.com/office/officeart/2005/8/layout/pyramid1"/>
    <dgm:cxn modelId="{64063F93-2BA2-4D1F-83C8-784C7F659DC5}" type="presOf" srcId="{D9B750CC-4380-4E4F-834C-E7C0AD7C2B7A}" destId="{25668475-482F-C543-B981-4F2ED024C6B5}" srcOrd="0" destOrd="0" presId="urn:microsoft.com/office/officeart/2005/8/layout/pyramid1"/>
    <dgm:cxn modelId="{7BC28AA2-9345-465F-92D6-1674C7BAD810}" type="presOf" srcId="{1FE30C26-768B-914E-9346-E5AEDD4AA00E}" destId="{EAA5D75F-16DE-1F48-B89F-618EDA1285F3}" srcOrd="0" destOrd="0" presId="urn:microsoft.com/office/officeart/2005/8/layout/pyramid1"/>
    <dgm:cxn modelId="{D8016EA6-241C-4EF5-B9D4-DF9B2CCA1A06}" type="presOf" srcId="{3901EC4C-CC0C-BF48-AF7B-2CB522A3FA31}" destId="{E00A9639-6182-F949-9321-781867D88B9F}" srcOrd="1" destOrd="0" presId="urn:microsoft.com/office/officeart/2005/8/layout/pyramid1"/>
    <dgm:cxn modelId="{1F71CAC5-5355-CA4F-8C1A-6E66662AEB40}" srcId="{1FE30C26-768B-914E-9346-E5AEDD4AA00E}" destId="{D9B750CC-4380-4E4F-834C-E7C0AD7C2B7A}" srcOrd="3" destOrd="0" parTransId="{8A02BD28-86C5-9C4F-A5F2-9E8E9612A1EA}" sibTransId="{71299E57-3E3B-4A45-BB87-F1D042F24886}"/>
    <dgm:cxn modelId="{CF750CD6-2941-428E-BCAC-6AE93CE30793}" type="presOf" srcId="{71495CC1-F619-0348-B3E6-977ED5A7843B}" destId="{CA2CAB01-7DED-C541-89D7-C14471C6F423}" srcOrd="1" destOrd="0" presId="urn:microsoft.com/office/officeart/2005/8/layout/pyramid1"/>
    <dgm:cxn modelId="{7FC743DA-0D56-4FD0-B415-809FD09708A3}" type="presOf" srcId="{D9B750CC-4380-4E4F-834C-E7C0AD7C2B7A}" destId="{558591C4-BA99-754C-9488-8B1B7E994ED4}" srcOrd="1" destOrd="0" presId="urn:microsoft.com/office/officeart/2005/8/layout/pyramid1"/>
    <dgm:cxn modelId="{88EE1BED-D794-4262-8485-AD1E101AB347}" type="presOf" srcId="{3901EC4C-CC0C-BF48-AF7B-2CB522A3FA31}" destId="{ECB3858C-0B42-4744-A5D4-0B548178A0B2}" srcOrd="0" destOrd="0" presId="urn:microsoft.com/office/officeart/2005/8/layout/pyramid1"/>
    <dgm:cxn modelId="{03A7728A-FF86-48D4-A865-0865B40C6DC5}" type="presParOf" srcId="{EAA5D75F-16DE-1F48-B89F-618EDA1285F3}" destId="{F3CE4A89-D5B3-2746-89F3-3D36C8614991}" srcOrd="0" destOrd="0" presId="urn:microsoft.com/office/officeart/2005/8/layout/pyramid1"/>
    <dgm:cxn modelId="{F2F3E29C-9633-4426-868B-11DA70CC235F}" type="presParOf" srcId="{F3CE4A89-D5B3-2746-89F3-3D36C8614991}" destId="{ECB3858C-0B42-4744-A5D4-0B548178A0B2}" srcOrd="0" destOrd="0" presId="urn:microsoft.com/office/officeart/2005/8/layout/pyramid1"/>
    <dgm:cxn modelId="{9AEBC540-85C6-4CAB-BE17-E59386859765}" type="presParOf" srcId="{F3CE4A89-D5B3-2746-89F3-3D36C8614991}" destId="{E00A9639-6182-F949-9321-781867D88B9F}" srcOrd="1" destOrd="0" presId="urn:microsoft.com/office/officeart/2005/8/layout/pyramid1"/>
    <dgm:cxn modelId="{917687C3-F270-4A68-AA51-D3ED73E4AF65}" type="presParOf" srcId="{EAA5D75F-16DE-1F48-B89F-618EDA1285F3}" destId="{3A49B55C-7DE3-624A-9C95-C1FCC4C58A0E}" srcOrd="1" destOrd="0" presId="urn:microsoft.com/office/officeart/2005/8/layout/pyramid1"/>
    <dgm:cxn modelId="{12A07F5D-D517-4645-8E17-B1D1CE6DC7EF}" type="presParOf" srcId="{3A49B55C-7DE3-624A-9C95-C1FCC4C58A0E}" destId="{E8C2045A-7784-C847-AB92-13511BCA0EF5}" srcOrd="0" destOrd="0" presId="urn:microsoft.com/office/officeart/2005/8/layout/pyramid1"/>
    <dgm:cxn modelId="{AC57939B-7B7A-4309-BC6E-D80124009116}" type="presParOf" srcId="{3A49B55C-7DE3-624A-9C95-C1FCC4C58A0E}" destId="{CA2CAB01-7DED-C541-89D7-C14471C6F423}" srcOrd="1" destOrd="0" presId="urn:microsoft.com/office/officeart/2005/8/layout/pyramid1"/>
    <dgm:cxn modelId="{3CC36C71-4FE4-43F0-9529-78ABB913EC6D}" type="presParOf" srcId="{EAA5D75F-16DE-1F48-B89F-618EDA1285F3}" destId="{3D36D0AE-EDBD-C548-8027-64FF94E43CAA}" srcOrd="2" destOrd="0" presId="urn:microsoft.com/office/officeart/2005/8/layout/pyramid1"/>
    <dgm:cxn modelId="{E23F126E-E6A7-46CB-821F-E398375DDC2D}" type="presParOf" srcId="{3D36D0AE-EDBD-C548-8027-64FF94E43CAA}" destId="{C878BC48-5EC9-7F49-A923-1720213EC35A}" srcOrd="0" destOrd="0" presId="urn:microsoft.com/office/officeart/2005/8/layout/pyramid1"/>
    <dgm:cxn modelId="{1AE6E0D9-D715-47D9-87EE-A32208B7F062}" type="presParOf" srcId="{3D36D0AE-EDBD-C548-8027-64FF94E43CAA}" destId="{87E134D6-97F9-674B-AC63-B6F461711B1B}" srcOrd="1" destOrd="0" presId="urn:microsoft.com/office/officeart/2005/8/layout/pyramid1"/>
    <dgm:cxn modelId="{DAF1FCF0-C7CD-4C31-AD3D-23230D4EB152}" type="presParOf" srcId="{EAA5D75F-16DE-1F48-B89F-618EDA1285F3}" destId="{0F64FA56-4DEF-8E43-86C7-C3906DA1E34D}" srcOrd="3" destOrd="0" presId="urn:microsoft.com/office/officeart/2005/8/layout/pyramid1"/>
    <dgm:cxn modelId="{B28AECE9-E119-4B48-8981-30AFC2E7E9C5}" type="presParOf" srcId="{0F64FA56-4DEF-8E43-86C7-C3906DA1E34D}" destId="{25668475-482F-C543-B981-4F2ED024C6B5}" srcOrd="0" destOrd="0" presId="urn:microsoft.com/office/officeart/2005/8/layout/pyramid1"/>
    <dgm:cxn modelId="{0A1B2A27-E7DF-49DE-9C9D-2F7B3BCA1416}" type="presParOf" srcId="{0F64FA56-4DEF-8E43-86C7-C3906DA1E34D}" destId="{558591C4-BA99-754C-9488-8B1B7E994ED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9F2B6-507F-C84D-A709-65A6123A2096}">
      <dsp:nvSpPr>
        <dsp:cNvPr id="0" name=""/>
        <dsp:cNvSpPr/>
      </dsp:nvSpPr>
      <dsp:spPr>
        <a:xfrm>
          <a:off x="0" y="3875578"/>
          <a:ext cx="7233792" cy="9567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
            </a:rPr>
            <a:t>State</a:t>
          </a:r>
        </a:p>
      </dsp:txBody>
      <dsp:txXfrm>
        <a:off x="0" y="3875578"/>
        <a:ext cx="2170137" cy="956799"/>
      </dsp:txXfrm>
    </dsp:sp>
    <dsp:sp modelId="{AD88B364-1CA2-A049-9010-8DBC97704B1D}">
      <dsp:nvSpPr>
        <dsp:cNvPr id="0" name=""/>
        <dsp:cNvSpPr/>
      </dsp:nvSpPr>
      <dsp:spPr>
        <a:xfrm>
          <a:off x="0" y="0"/>
          <a:ext cx="7233792" cy="3567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
            </a:rPr>
            <a:t>Federal</a:t>
          </a:r>
        </a:p>
      </dsp:txBody>
      <dsp:txXfrm>
        <a:off x="0" y="0"/>
        <a:ext cx="2170137" cy="3567561"/>
      </dsp:txXfrm>
    </dsp:sp>
    <dsp:sp modelId="{E3EB7B7D-F0FB-F941-A9AE-7E6E04B23117}">
      <dsp:nvSpPr>
        <dsp:cNvPr id="0" name=""/>
        <dsp:cNvSpPr/>
      </dsp:nvSpPr>
      <dsp:spPr>
        <a:xfrm>
          <a:off x="3989173" y="131158"/>
          <a:ext cx="1280906" cy="10674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
            </a:rPr>
            <a:t>U.S. Department of Health &amp; Human Services</a:t>
          </a:r>
        </a:p>
      </dsp:txBody>
      <dsp:txXfrm>
        <a:off x="4020436" y="162421"/>
        <a:ext cx="1218380" cy="1004877"/>
      </dsp:txXfrm>
    </dsp:sp>
    <dsp:sp modelId="{1848F187-C77B-C748-8930-613914B0F847}">
      <dsp:nvSpPr>
        <dsp:cNvPr id="0" name=""/>
        <dsp:cNvSpPr/>
      </dsp:nvSpPr>
      <dsp:spPr>
        <a:xfrm>
          <a:off x="4583906" y="1198561"/>
          <a:ext cx="91440" cy="329194"/>
        </a:xfrm>
        <a:custGeom>
          <a:avLst/>
          <a:gdLst/>
          <a:ahLst/>
          <a:cxnLst/>
          <a:rect l="0" t="0" r="0" b="0"/>
          <a:pathLst>
            <a:path>
              <a:moveTo>
                <a:pt x="45720" y="0"/>
              </a:moveTo>
              <a:lnTo>
                <a:pt x="45720" y="32919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59A728-6B5A-F34A-BB33-C8243F9C7B52}">
      <dsp:nvSpPr>
        <dsp:cNvPr id="0" name=""/>
        <dsp:cNvSpPr/>
      </dsp:nvSpPr>
      <dsp:spPr>
        <a:xfrm>
          <a:off x="4012388" y="1527755"/>
          <a:ext cx="1234477" cy="9514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
            </a:rPr>
            <a:t>Health Resources &amp; Services Administration (HRSA)</a:t>
          </a:r>
        </a:p>
      </dsp:txBody>
      <dsp:txXfrm>
        <a:off x="4040254" y="1555621"/>
        <a:ext cx="1178745" cy="895671"/>
      </dsp:txXfrm>
    </dsp:sp>
    <dsp:sp modelId="{24A4EB71-7755-CB47-8040-0BC3AA918195}">
      <dsp:nvSpPr>
        <dsp:cNvPr id="0" name=""/>
        <dsp:cNvSpPr/>
      </dsp:nvSpPr>
      <dsp:spPr>
        <a:xfrm>
          <a:off x="4583906" y="2479159"/>
          <a:ext cx="91440" cy="329194"/>
        </a:xfrm>
        <a:custGeom>
          <a:avLst/>
          <a:gdLst/>
          <a:ahLst/>
          <a:cxnLst/>
          <a:rect l="0" t="0" r="0" b="0"/>
          <a:pathLst>
            <a:path>
              <a:moveTo>
                <a:pt x="45720" y="0"/>
              </a:moveTo>
              <a:lnTo>
                <a:pt x="45720" y="32919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3AF369-E247-BD4C-BF8D-C45E683394E3}">
      <dsp:nvSpPr>
        <dsp:cNvPr id="0" name=""/>
        <dsp:cNvSpPr/>
      </dsp:nvSpPr>
      <dsp:spPr>
        <a:xfrm>
          <a:off x="4012388" y="2808353"/>
          <a:ext cx="1234477" cy="8229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
            </a:rPr>
            <a:t>Maternal &amp; Child Health Bureau</a:t>
          </a:r>
        </a:p>
      </dsp:txBody>
      <dsp:txXfrm>
        <a:off x="4036492" y="2832457"/>
        <a:ext cx="1186269" cy="774777"/>
      </dsp:txXfrm>
    </dsp:sp>
    <dsp:sp modelId="{C9FA2AED-AC4C-184A-9C41-A4EAF8495EC2}">
      <dsp:nvSpPr>
        <dsp:cNvPr id="0" name=""/>
        <dsp:cNvSpPr/>
      </dsp:nvSpPr>
      <dsp:spPr>
        <a:xfrm>
          <a:off x="4583906" y="3631338"/>
          <a:ext cx="91440" cy="329194"/>
        </a:xfrm>
        <a:custGeom>
          <a:avLst/>
          <a:gdLst/>
          <a:ahLst/>
          <a:cxnLst/>
          <a:rect l="0" t="0" r="0" b="0"/>
          <a:pathLst>
            <a:path>
              <a:moveTo>
                <a:pt x="45720" y="0"/>
              </a:moveTo>
              <a:lnTo>
                <a:pt x="45720" y="32919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7ED8FE-B6CF-F946-84BD-F698987595CB}">
      <dsp:nvSpPr>
        <dsp:cNvPr id="0" name=""/>
        <dsp:cNvSpPr/>
      </dsp:nvSpPr>
      <dsp:spPr>
        <a:xfrm>
          <a:off x="4012388" y="3960532"/>
          <a:ext cx="1234477" cy="8229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Title V MCH Block Grants       </a:t>
          </a:r>
          <a:r>
            <a:rPr lang="en-US" sz="1200" kern="1200" dirty="0">
              <a:latin typeface="Arial" panose="020B0604020202020204" pitchFamily="34" charset="0"/>
              <a:cs typeface="Arial" panose="020B0604020202020204" pitchFamily="34" charset="0"/>
              <a:hlinkClick xmlns:r="http://schemas.openxmlformats.org/officeDocument/2006/relationships" r:id="rId1"/>
            </a:rPr>
            <a:t>What is Title </a:t>
          </a:r>
          <a:r>
            <a:rPr lang="en-US" sz="1100" kern="1200" dirty="0">
              <a:latin typeface="Arial "/>
              <a:hlinkClick xmlns:r="http://schemas.openxmlformats.org/officeDocument/2006/relationships" r:id="rId1"/>
            </a:rPr>
            <a:t>V?</a:t>
          </a:r>
          <a:endParaRPr lang="en-US" sz="1100" kern="1200" dirty="0">
            <a:latin typeface="Arial "/>
          </a:endParaRPr>
        </a:p>
      </dsp:txBody>
      <dsp:txXfrm>
        <a:off x="4036492" y="3984636"/>
        <a:ext cx="1186269" cy="774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9A5BB-8904-9B40-96DC-7E0C8D72565F}">
      <dsp:nvSpPr>
        <dsp:cNvPr id="0" name=""/>
        <dsp:cNvSpPr/>
      </dsp:nvSpPr>
      <dsp:spPr>
        <a:xfrm rot="16200000">
          <a:off x="1020621" y="-1020621"/>
          <a:ext cx="2316997" cy="4358240"/>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
            </a:rPr>
            <a:t>59% Male</a:t>
          </a:r>
        </a:p>
      </dsp:txBody>
      <dsp:txXfrm rot="5400000">
        <a:off x="0" y="0"/>
        <a:ext cx="4358240" cy="1737747"/>
      </dsp:txXfrm>
    </dsp:sp>
    <dsp:sp modelId="{E65A9ABB-0D66-2841-8471-AB666F02350E}">
      <dsp:nvSpPr>
        <dsp:cNvPr id="0" name=""/>
        <dsp:cNvSpPr/>
      </dsp:nvSpPr>
      <dsp:spPr>
        <a:xfrm>
          <a:off x="4275695" y="0"/>
          <a:ext cx="4358240" cy="2316997"/>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
            </a:rPr>
            <a:t>40% ages 12-17 years old</a:t>
          </a:r>
        </a:p>
      </dsp:txBody>
      <dsp:txXfrm>
        <a:off x="4275695" y="0"/>
        <a:ext cx="4358240" cy="1737747"/>
      </dsp:txXfrm>
    </dsp:sp>
    <dsp:sp modelId="{BEEC2866-B3EF-164D-B972-B0283A3A76A1}">
      <dsp:nvSpPr>
        <dsp:cNvPr id="0" name=""/>
        <dsp:cNvSpPr/>
      </dsp:nvSpPr>
      <dsp:spPr>
        <a:xfrm rot="10800000">
          <a:off x="0" y="2316997"/>
          <a:ext cx="4358240" cy="2316997"/>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
            </a:rPr>
            <a:t>44% of households between 0-199% of FPL	</a:t>
          </a:r>
        </a:p>
      </dsp:txBody>
      <dsp:txXfrm rot="10800000">
        <a:off x="0" y="2896246"/>
        <a:ext cx="4358240" cy="1737747"/>
      </dsp:txXfrm>
    </dsp:sp>
    <dsp:sp modelId="{087BD37F-752B-4242-A790-8CA3C3901958}">
      <dsp:nvSpPr>
        <dsp:cNvPr id="0" name=""/>
        <dsp:cNvSpPr/>
      </dsp:nvSpPr>
      <dsp:spPr>
        <a:xfrm rot="5400000">
          <a:off x="5296317" y="1280874"/>
          <a:ext cx="2316997" cy="435824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
            </a:rPr>
            <a:t>92% do NOT receive SSI disability benefits</a:t>
          </a:r>
        </a:p>
      </dsp:txBody>
      <dsp:txXfrm rot="-5400000">
        <a:off x="4275695" y="2880745"/>
        <a:ext cx="4358240" cy="1737747"/>
      </dsp:txXfrm>
    </dsp:sp>
    <dsp:sp modelId="{FE5C0177-362C-9E49-BFB1-51D71E68A0B2}">
      <dsp:nvSpPr>
        <dsp:cNvPr id="0" name=""/>
        <dsp:cNvSpPr/>
      </dsp:nvSpPr>
      <dsp:spPr>
        <a:xfrm>
          <a:off x="3050768" y="1737747"/>
          <a:ext cx="2614944" cy="1158498"/>
        </a:xfrm>
        <a:prstGeom prst="roundRect">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CSHCNs Nationwide</a:t>
          </a:r>
        </a:p>
      </dsp:txBody>
      <dsp:txXfrm>
        <a:off x="3107321" y="1794300"/>
        <a:ext cx="2501838" cy="1045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86B02-BCC3-7B46-A56B-74DE48ADA8D2}">
      <dsp:nvSpPr>
        <dsp:cNvPr id="0" name=""/>
        <dsp:cNvSpPr/>
      </dsp:nvSpPr>
      <dsp:spPr>
        <a:xfrm>
          <a:off x="45" y="21997"/>
          <a:ext cx="4344673" cy="576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
            </a:rPr>
            <a:t>Specific</a:t>
          </a:r>
          <a:r>
            <a:rPr lang="en-US" sz="2000" kern="1200" baseline="0" dirty="0">
              <a:latin typeface="Arial "/>
            </a:rPr>
            <a:t> Health Issue	</a:t>
          </a:r>
          <a:endParaRPr lang="en-US" sz="2000" kern="1200" dirty="0">
            <a:latin typeface="Arial "/>
          </a:endParaRPr>
        </a:p>
      </dsp:txBody>
      <dsp:txXfrm>
        <a:off x="45" y="21997"/>
        <a:ext cx="4344673" cy="576000"/>
      </dsp:txXfrm>
    </dsp:sp>
    <dsp:sp modelId="{D44E1AF3-C957-494F-A2C4-05F7C1BF5307}">
      <dsp:nvSpPr>
        <dsp:cNvPr id="0" name=""/>
        <dsp:cNvSpPr/>
      </dsp:nvSpPr>
      <dsp:spPr>
        <a:xfrm>
          <a:off x="45" y="597997"/>
          <a:ext cx="4344673"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Arial "/>
            </a:rPr>
            <a:t>32% ADD/ADHD</a:t>
          </a:r>
        </a:p>
        <a:p>
          <a:pPr marL="228600" lvl="1" indent="-228600" algn="l" defTabSz="889000" rtl="0">
            <a:lnSpc>
              <a:spcPct val="90000"/>
            </a:lnSpc>
            <a:spcBef>
              <a:spcPct val="0"/>
            </a:spcBef>
            <a:spcAft>
              <a:spcPct val="15000"/>
            </a:spcAft>
            <a:buChar char="•"/>
          </a:pPr>
          <a:r>
            <a:rPr lang="en-US" sz="2000" kern="1200" dirty="0">
              <a:latin typeface="Arial "/>
            </a:rPr>
            <a:t>30% Asthma</a:t>
          </a:r>
        </a:p>
        <a:p>
          <a:pPr marL="228600" lvl="1" indent="-228600" algn="l" defTabSz="889000" rtl="0">
            <a:lnSpc>
              <a:spcPct val="90000"/>
            </a:lnSpc>
            <a:spcBef>
              <a:spcPct val="0"/>
            </a:spcBef>
            <a:spcAft>
              <a:spcPct val="15000"/>
            </a:spcAft>
            <a:buChar char="•"/>
          </a:pPr>
          <a:r>
            <a:rPr lang="en-US" sz="2000" kern="1200" dirty="0">
              <a:latin typeface="Arial "/>
            </a:rPr>
            <a:t>27% Learning Disability</a:t>
          </a:r>
        </a:p>
        <a:p>
          <a:pPr marL="228600" lvl="1" indent="-228600" algn="l" defTabSz="889000" rtl="0">
            <a:lnSpc>
              <a:spcPct val="90000"/>
            </a:lnSpc>
            <a:spcBef>
              <a:spcPct val="0"/>
            </a:spcBef>
            <a:spcAft>
              <a:spcPct val="15000"/>
            </a:spcAft>
            <a:buChar char="•"/>
          </a:pPr>
          <a:r>
            <a:rPr lang="en-US" sz="2000" kern="1200" dirty="0">
              <a:latin typeface="Arial "/>
            </a:rPr>
            <a:t>15% Developmental Delay</a:t>
          </a:r>
        </a:p>
        <a:p>
          <a:pPr marL="228600" lvl="1" indent="-228600" algn="l" defTabSz="889000" rtl="0">
            <a:lnSpc>
              <a:spcPct val="90000"/>
            </a:lnSpc>
            <a:spcBef>
              <a:spcPct val="0"/>
            </a:spcBef>
            <a:spcAft>
              <a:spcPct val="15000"/>
            </a:spcAft>
            <a:buChar char="•"/>
          </a:pPr>
          <a:r>
            <a:rPr lang="en-US" sz="2000" kern="1200" dirty="0">
              <a:latin typeface="Arial "/>
            </a:rPr>
            <a:t>14% Behavioral Problems</a:t>
          </a:r>
        </a:p>
      </dsp:txBody>
      <dsp:txXfrm>
        <a:off x="45" y="597997"/>
        <a:ext cx="4344673" cy="2854800"/>
      </dsp:txXfrm>
    </dsp:sp>
    <dsp:sp modelId="{FFF51F6E-F2CE-1A4C-B755-B55DA5A6B440}">
      <dsp:nvSpPr>
        <dsp:cNvPr id="0" name=""/>
        <dsp:cNvSpPr/>
      </dsp:nvSpPr>
      <dsp:spPr>
        <a:xfrm>
          <a:off x="4952973" y="21997"/>
          <a:ext cx="4344673" cy="576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
            </a:rPr>
            <a:t>Functional Difficulty Experienced</a:t>
          </a:r>
        </a:p>
      </dsp:txBody>
      <dsp:txXfrm>
        <a:off x="4952973" y="21997"/>
        <a:ext cx="4344673" cy="576000"/>
      </dsp:txXfrm>
    </dsp:sp>
    <dsp:sp modelId="{7235BE95-F0CA-D347-8B4C-A9FA112FDAE2}">
      <dsp:nvSpPr>
        <dsp:cNvPr id="0" name=""/>
        <dsp:cNvSpPr/>
      </dsp:nvSpPr>
      <dsp:spPr>
        <a:xfrm>
          <a:off x="4952973" y="597997"/>
          <a:ext cx="4344673"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
            </a:rPr>
            <a:t>51% Learning, understanding, paying attention</a:t>
          </a:r>
        </a:p>
        <a:p>
          <a:pPr marL="228600" lvl="1" indent="-228600" algn="l" defTabSz="889000">
            <a:lnSpc>
              <a:spcPct val="90000"/>
            </a:lnSpc>
            <a:spcBef>
              <a:spcPct val="0"/>
            </a:spcBef>
            <a:spcAft>
              <a:spcPct val="15000"/>
            </a:spcAft>
            <a:buChar char="•"/>
          </a:pPr>
          <a:r>
            <a:rPr lang="en-US" sz="2000" kern="1200" dirty="0">
              <a:latin typeface="Arial "/>
            </a:rPr>
            <a:t>47% Breathing / respiratory problems</a:t>
          </a:r>
        </a:p>
        <a:p>
          <a:pPr marL="228600" lvl="1" indent="-228600" algn="l" defTabSz="889000">
            <a:lnSpc>
              <a:spcPct val="90000"/>
            </a:lnSpc>
            <a:spcBef>
              <a:spcPct val="0"/>
            </a:spcBef>
            <a:spcAft>
              <a:spcPct val="15000"/>
            </a:spcAft>
            <a:buChar char="•"/>
          </a:pPr>
          <a:r>
            <a:rPr lang="en-US" sz="2000" kern="1200" dirty="0">
              <a:latin typeface="Arial "/>
            </a:rPr>
            <a:t>43% Anxiety / depression</a:t>
          </a:r>
        </a:p>
        <a:p>
          <a:pPr marL="228600" lvl="1" indent="-228600" algn="l" defTabSz="889000">
            <a:lnSpc>
              <a:spcPct val="90000"/>
            </a:lnSpc>
            <a:spcBef>
              <a:spcPct val="0"/>
            </a:spcBef>
            <a:spcAft>
              <a:spcPct val="15000"/>
            </a:spcAft>
            <a:buChar char="•"/>
          </a:pPr>
          <a:r>
            <a:rPr lang="en-US" sz="2000" kern="1200" dirty="0">
              <a:latin typeface="Arial "/>
            </a:rPr>
            <a:t>41% Behavior problems</a:t>
          </a:r>
        </a:p>
        <a:p>
          <a:pPr marL="228600" lvl="1" indent="-228600" algn="l" defTabSz="889000">
            <a:lnSpc>
              <a:spcPct val="90000"/>
            </a:lnSpc>
            <a:spcBef>
              <a:spcPct val="0"/>
            </a:spcBef>
            <a:spcAft>
              <a:spcPct val="15000"/>
            </a:spcAft>
            <a:buChar char="•"/>
          </a:pPr>
          <a:r>
            <a:rPr lang="en-US" sz="2000" kern="1200" dirty="0">
              <a:latin typeface="Arial "/>
            </a:rPr>
            <a:t>33% Speaking, communicating, or being understood</a:t>
          </a:r>
        </a:p>
        <a:p>
          <a:pPr marL="228600" lvl="1" indent="-228600" algn="l" defTabSz="889000">
            <a:lnSpc>
              <a:spcPct val="90000"/>
            </a:lnSpc>
            <a:spcBef>
              <a:spcPct val="0"/>
            </a:spcBef>
            <a:spcAft>
              <a:spcPct val="15000"/>
            </a:spcAft>
            <a:buChar char="•"/>
          </a:pPr>
          <a:endParaRPr lang="en-US" sz="2000" kern="1200" dirty="0">
            <a:latin typeface="Arial "/>
          </a:endParaRPr>
        </a:p>
      </dsp:txBody>
      <dsp:txXfrm>
        <a:off x="4952973" y="597997"/>
        <a:ext cx="4344673"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0F98A-8BCF-FA46-AB84-AB6F5F4286A8}">
      <dsp:nvSpPr>
        <dsp:cNvPr id="0" name=""/>
        <dsp:cNvSpPr/>
      </dsp:nvSpPr>
      <dsp:spPr>
        <a:xfrm>
          <a:off x="0" y="1457325"/>
          <a:ext cx="10229120" cy="1714957"/>
        </a:xfrm>
        <a:prstGeom prst="right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FED8EA-F512-B747-B0F9-AAF71A597504}">
      <dsp:nvSpPr>
        <dsp:cNvPr id="0" name=""/>
        <dsp:cNvSpPr/>
      </dsp:nvSpPr>
      <dsp:spPr>
        <a:xfrm>
          <a:off x="8415798" y="1928684"/>
          <a:ext cx="79040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Next Generation</a:t>
          </a:r>
        </a:p>
      </dsp:txBody>
      <dsp:txXfrm>
        <a:off x="8415798" y="1928684"/>
        <a:ext cx="790409" cy="582946"/>
      </dsp:txXfrm>
    </dsp:sp>
    <dsp:sp modelId="{FF3769AF-0236-3142-919D-631266A15315}">
      <dsp:nvSpPr>
        <dsp:cNvPr id="0" name=""/>
        <dsp:cNvSpPr/>
      </dsp:nvSpPr>
      <dsp:spPr>
        <a:xfrm>
          <a:off x="7437335" y="1898703"/>
          <a:ext cx="79040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Old Age</a:t>
          </a:r>
        </a:p>
      </dsp:txBody>
      <dsp:txXfrm>
        <a:off x="7437335" y="1898703"/>
        <a:ext cx="790409" cy="582946"/>
      </dsp:txXfrm>
    </dsp:sp>
    <dsp:sp modelId="{2075D393-2983-694F-9238-392B74F48C9D}">
      <dsp:nvSpPr>
        <dsp:cNvPr id="0" name=""/>
        <dsp:cNvSpPr/>
      </dsp:nvSpPr>
      <dsp:spPr>
        <a:xfrm>
          <a:off x="6518816" y="1898703"/>
          <a:ext cx="79040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Adult </a:t>
          </a:r>
        </a:p>
      </dsp:txBody>
      <dsp:txXfrm>
        <a:off x="6518816" y="1898703"/>
        <a:ext cx="790409" cy="582946"/>
      </dsp:txXfrm>
    </dsp:sp>
    <dsp:sp modelId="{DD0895CE-81BE-004D-9701-86982C8064A1}">
      <dsp:nvSpPr>
        <dsp:cNvPr id="0" name=""/>
        <dsp:cNvSpPr/>
      </dsp:nvSpPr>
      <dsp:spPr>
        <a:xfrm>
          <a:off x="5570325" y="1913693"/>
          <a:ext cx="79040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Young Adult</a:t>
          </a:r>
        </a:p>
      </dsp:txBody>
      <dsp:txXfrm>
        <a:off x="5570325" y="1913693"/>
        <a:ext cx="790409" cy="582946"/>
      </dsp:txXfrm>
    </dsp:sp>
    <dsp:sp modelId="{AF3939FF-4530-E745-9F3B-E5A92BD59F98}">
      <dsp:nvSpPr>
        <dsp:cNvPr id="0" name=""/>
        <dsp:cNvSpPr/>
      </dsp:nvSpPr>
      <dsp:spPr>
        <a:xfrm>
          <a:off x="4621834" y="1703827"/>
          <a:ext cx="790409" cy="1028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Adolescents</a:t>
          </a:r>
        </a:p>
      </dsp:txBody>
      <dsp:txXfrm>
        <a:off x="4621834" y="1703827"/>
        <a:ext cx="790409" cy="1028212"/>
      </dsp:txXfrm>
    </dsp:sp>
    <dsp:sp modelId="{CDCA94CF-4C07-0B45-AC28-93DC88967022}">
      <dsp:nvSpPr>
        <dsp:cNvPr id="0" name=""/>
        <dsp:cNvSpPr/>
      </dsp:nvSpPr>
      <dsp:spPr>
        <a:xfrm>
          <a:off x="3673342" y="1748798"/>
          <a:ext cx="790409" cy="967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Childhood</a:t>
          </a:r>
        </a:p>
      </dsp:txBody>
      <dsp:txXfrm>
        <a:off x="3673342" y="1748798"/>
        <a:ext cx="790409" cy="967918"/>
      </dsp:txXfrm>
    </dsp:sp>
    <dsp:sp modelId="{A841E367-0A64-9248-A660-7360AD207FFF}">
      <dsp:nvSpPr>
        <dsp:cNvPr id="0" name=""/>
        <dsp:cNvSpPr/>
      </dsp:nvSpPr>
      <dsp:spPr>
        <a:xfrm>
          <a:off x="2724851" y="1748798"/>
          <a:ext cx="790409" cy="94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Early Childhood</a:t>
          </a:r>
        </a:p>
      </dsp:txBody>
      <dsp:txXfrm>
        <a:off x="2724851" y="1748798"/>
        <a:ext cx="790409" cy="945486"/>
      </dsp:txXfrm>
    </dsp:sp>
    <dsp:sp modelId="{5C47B775-F32D-1A42-A1E7-1C0A55517C26}">
      <dsp:nvSpPr>
        <dsp:cNvPr id="0" name=""/>
        <dsp:cNvSpPr/>
      </dsp:nvSpPr>
      <dsp:spPr>
        <a:xfrm>
          <a:off x="1776360" y="1958665"/>
          <a:ext cx="79040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Fetal Growth &amp; Development</a:t>
          </a:r>
        </a:p>
      </dsp:txBody>
      <dsp:txXfrm>
        <a:off x="1776360" y="1958665"/>
        <a:ext cx="790409" cy="582946"/>
      </dsp:txXfrm>
    </dsp:sp>
    <dsp:sp modelId="{79D54A69-5683-9240-A553-CFE34B88AFC1}">
      <dsp:nvSpPr>
        <dsp:cNvPr id="0" name=""/>
        <dsp:cNvSpPr/>
      </dsp:nvSpPr>
      <dsp:spPr>
        <a:xfrm>
          <a:off x="827869" y="1913693"/>
          <a:ext cx="79040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Pre-Conception</a:t>
          </a:r>
        </a:p>
      </dsp:txBody>
      <dsp:txXfrm>
        <a:off x="827869" y="1913693"/>
        <a:ext cx="790409" cy="582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6452A-82A8-8247-B1F4-4FF7C1CD784D}">
      <dsp:nvSpPr>
        <dsp:cNvPr id="0" name=""/>
        <dsp:cNvSpPr/>
      </dsp:nvSpPr>
      <dsp:spPr>
        <a:xfrm>
          <a:off x="1695827" y="1085146"/>
          <a:ext cx="3284841" cy="219098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
            </a:rPr>
            <a:t>“draw on knowledge, values, skills to help people in need &amp; address social problems”</a:t>
          </a:r>
        </a:p>
      </dsp:txBody>
      <dsp:txXfrm>
        <a:off x="2221402" y="1085146"/>
        <a:ext cx="2759266" cy="2190989"/>
      </dsp:txXfrm>
    </dsp:sp>
    <dsp:sp modelId="{F85C9C02-1C3D-5F45-97D0-7567897A8C63}">
      <dsp:nvSpPr>
        <dsp:cNvPr id="0" name=""/>
        <dsp:cNvSpPr/>
      </dsp:nvSpPr>
      <dsp:spPr>
        <a:xfrm>
          <a:off x="0" y="209188"/>
          <a:ext cx="2189894" cy="21898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
            </a:rPr>
            <a:t>Service	</a:t>
          </a:r>
        </a:p>
      </dsp:txBody>
      <dsp:txXfrm>
        <a:off x="320703" y="529891"/>
        <a:ext cx="1548488" cy="1548488"/>
      </dsp:txXfrm>
    </dsp:sp>
    <dsp:sp modelId="{3C1B919D-BDB5-9847-8F64-85BD2F92FF21}">
      <dsp:nvSpPr>
        <dsp:cNvPr id="0" name=""/>
        <dsp:cNvSpPr/>
      </dsp:nvSpPr>
      <dsp:spPr>
        <a:xfrm>
          <a:off x="7170563" y="1085146"/>
          <a:ext cx="3284841" cy="219098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
            </a:rPr>
            <a:t>“pursue social change with and on behalf of vulnerable &amp; oppressed individuals”</a:t>
          </a:r>
        </a:p>
      </dsp:txBody>
      <dsp:txXfrm>
        <a:off x="7696137" y="1085146"/>
        <a:ext cx="2759266" cy="2190989"/>
      </dsp:txXfrm>
    </dsp:sp>
    <dsp:sp modelId="{F24D3E04-A646-9546-9FCB-765C12F2F60C}">
      <dsp:nvSpPr>
        <dsp:cNvPr id="0" name=""/>
        <dsp:cNvSpPr/>
      </dsp:nvSpPr>
      <dsp:spPr>
        <a:xfrm>
          <a:off x="7170530" y="3285841"/>
          <a:ext cx="3284841" cy="219098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
            </a:rPr>
            <a:t>“ensure access to needed info, services, resources, equality of opportunity, meaningful participation in decision making”</a:t>
          </a:r>
        </a:p>
      </dsp:txBody>
      <dsp:txXfrm>
        <a:off x="7696104" y="3285841"/>
        <a:ext cx="2759266" cy="2190989"/>
      </dsp:txXfrm>
    </dsp:sp>
    <dsp:sp modelId="{01D8EF56-EA49-9F40-A180-C54554F6AC58}">
      <dsp:nvSpPr>
        <dsp:cNvPr id="0" name=""/>
        <dsp:cNvSpPr/>
      </dsp:nvSpPr>
      <dsp:spPr>
        <a:xfrm>
          <a:off x="5418463" y="209188"/>
          <a:ext cx="2189894" cy="21898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
            </a:rPr>
            <a:t>Social Justice</a:t>
          </a:r>
        </a:p>
      </dsp:txBody>
      <dsp:txXfrm>
        <a:off x="5739166" y="529891"/>
        <a:ext cx="1548488" cy="15484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CA9AE-58A4-BB4D-BBFD-3720C7104347}">
      <dsp:nvSpPr>
        <dsp:cNvPr id="0" name=""/>
        <dsp:cNvSpPr/>
      </dsp:nvSpPr>
      <dsp:spPr>
        <a:xfrm>
          <a:off x="1099440" y="10821"/>
          <a:ext cx="4223947" cy="395667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333500">
            <a:lnSpc>
              <a:spcPct val="90000"/>
            </a:lnSpc>
            <a:spcBef>
              <a:spcPct val="0"/>
            </a:spcBef>
            <a:spcAft>
              <a:spcPct val="35000"/>
            </a:spcAft>
            <a:buNone/>
          </a:pPr>
          <a:r>
            <a:rPr lang="en-US" sz="3000" kern="1200" dirty="0">
              <a:latin typeface="Arial "/>
            </a:rPr>
            <a:t>Social Work</a:t>
          </a:r>
        </a:p>
        <a:p>
          <a:pPr marL="228600" lvl="1" indent="-228600" algn="l" defTabSz="1200150">
            <a:lnSpc>
              <a:spcPct val="90000"/>
            </a:lnSpc>
            <a:spcBef>
              <a:spcPct val="0"/>
            </a:spcBef>
            <a:spcAft>
              <a:spcPct val="15000"/>
            </a:spcAft>
            <a:buChar char="•"/>
          </a:pPr>
          <a:r>
            <a:rPr lang="en-US" sz="2700" kern="1200" dirty="0">
              <a:latin typeface="Arial "/>
            </a:rPr>
            <a:t>Social justice</a:t>
          </a:r>
        </a:p>
        <a:p>
          <a:pPr marL="228600" lvl="1" indent="-228600" algn="l" defTabSz="1200150">
            <a:lnSpc>
              <a:spcPct val="90000"/>
            </a:lnSpc>
            <a:spcBef>
              <a:spcPct val="0"/>
            </a:spcBef>
            <a:spcAft>
              <a:spcPct val="15000"/>
            </a:spcAft>
            <a:buChar char="•"/>
          </a:pPr>
          <a:r>
            <a:rPr lang="en-US" sz="2700" kern="1200" dirty="0">
              <a:latin typeface="Arial "/>
            </a:rPr>
            <a:t>Dignity &amp; worth of person</a:t>
          </a:r>
        </a:p>
        <a:p>
          <a:pPr marL="228600" lvl="1" indent="-228600" algn="l" defTabSz="1200150">
            <a:lnSpc>
              <a:spcPct val="90000"/>
            </a:lnSpc>
            <a:spcBef>
              <a:spcPct val="0"/>
            </a:spcBef>
            <a:spcAft>
              <a:spcPct val="15000"/>
            </a:spcAft>
            <a:buChar char="•"/>
          </a:pPr>
          <a:r>
            <a:rPr lang="en-US" sz="2700" kern="1200" dirty="0">
              <a:latin typeface="Arial "/>
            </a:rPr>
            <a:t>Clinical skills</a:t>
          </a:r>
        </a:p>
      </dsp:txBody>
      <dsp:txXfrm>
        <a:off x="1689271" y="477397"/>
        <a:ext cx="2435429" cy="3023520"/>
      </dsp:txXfrm>
    </dsp:sp>
    <dsp:sp modelId="{EF346AF3-79AC-8C42-8159-DAD80B970B29}">
      <dsp:nvSpPr>
        <dsp:cNvPr id="0" name=""/>
        <dsp:cNvSpPr/>
      </dsp:nvSpPr>
      <dsp:spPr>
        <a:xfrm>
          <a:off x="4162621" y="21642"/>
          <a:ext cx="4352380" cy="395667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333500">
            <a:lnSpc>
              <a:spcPct val="90000"/>
            </a:lnSpc>
            <a:spcBef>
              <a:spcPct val="0"/>
            </a:spcBef>
            <a:spcAft>
              <a:spcPct val="35000"/>
            </a:spcAft>
            <a:buNone/>
          </a:pPr>
          <a:r>
            <a:rPr lang="en-US" sz="3000" kern="1200" dirty="0">
              <a:latin typeface="Arial "/>
            </a:rPr>
            <a:t>Public Health</a:t>
          </a:r>
        </a:p>
        <a:p>
          <a:pPr marL="285750" lvl="1" indent="-285750" algn="l" defTabSz="1244600">
            <a:lnSpc>
              <a:spcPct val="90000"/>
            </a:lnSpc>
            <a:spcBef>
              <a:spcPct val="0"/>
            </a:spcBef>
            <a:spcAft>
              <a:spcPct val="15000"/>
            </a:spcAft>
            <a:buChar char="•"/>
          </a:pPr>
          <a:r>
            <a:rPr lang="en-US" sz="2800" kern="1200" dirty="0">
              <a:latin typeface="Arial "/>
            </a:rPr>
            <a:t>Health promotion</a:t>
          </a:r>
        </a:p>
        <a:p>
          <a:pPr marL="285750" lvl="1" indent="-285750" algn="l" defTabSz="1244600">
            <a:lnSpc>
              <a:spcPct val="90000"/>
            </a:lnSpc>
            <a:spcBef>
              <a:spcPct val="0"/>
            </a:spcBef>
            <a:spcAft>
              <a:spcPct val="15000"/>
            </a:spcAft>
            <a:buChar char="•"/>
          </a:pPr>
          <a:r>
            <a:rPr lang="en-US" sz="2800" kern="1200" dirty="0">
              <a:latin typeface="Arial "/>
            </a:rPr>
            <a:t>Data</a:t>
          </a:r>
        </a:p>
        <a:p>
          <a:pPr marL="285750" lvl="1" indent="-285750" algn="l" defTabSz="1244600">
            <a:lnSpc>
              <a:spcPct val="90000"/>
            </a:lnSpc>
            <a:spcBef>
              <a:spcPct val="0"/>
            </a:spcBef>
            <a:spcAft>
              <a:spcPct val="15000"/>
            </a:spcAft>
            <a:buChar char="•"/>
          </a:pPr>
          <a:r>
            <a:rPr lang="en-US" sz="2800" kern="1200" dirty="0">
              <a:latin typeface="Arial "/>
            </a:rPr>
            <a:t>Epidemiology </a:t>
          </a:r>
        </a:p>
      </dsp:txBody>
      <dsp:txXfrm>
        <a:off x="5397756" y="488218"/>
        <a:ext cx="2509480" cy="3023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3858C-0B42-4744-A5D4-0B548178A0B2}">
      <dsp:nvSpPr>
        <dsp:cNvPr id="0" name=""/>
        <dsp:cNvSpPr/>
      </dsp:nvSpPr>
      <dsp:spPr>
        <a:xfrm>
          <a:off x="2677065" y="0"/>
          <a:ext cx="1615679" cy="1217560"/>
        </a:xfrm>
        <a:prstGeom prst="trapezoid">
          <a:avLst>
            <a:gd name="adj" fmla="val 67207"/>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br>
            <a:rPr lang="en-US" sz="1400" kern="1200" dirty="0">
              <a:solidFill>
                <a:schemeClr val="bg1"/>
              </a:solidFill>
              <a:latin typeface="+mn-lt"/>
            </a:rPr>
          </a:br>
          <a:r>
            <a:rPr lang="en-US" sz="1400" b="1" kern="1200" dirty="0">
              <a:solidFill>
                <a:schemeClr val="bg1"/>
              </a:solidFill>
              <a:latin typeface="+mn-lt"/>
              <a:cs typeface="Times New Roman" panose="02020603050405020304" pitchFamily="18" charset="0"/>
            </a:rPr>
            <a:t>Clinical </a:t>
          </a:r>
        </a:p>
        <a:p>
          <a:pPr marL="0" lvl="0" indent="0" algn="ctr" defTabSz="622300">
            <a:lnSpc>
              <a:spcPct val="90000"/>
            </a:lnSpc>
            <a:spcBef>
              <a:spcPct val="0"/>
            </a:spcBef>
            <a:spcAft>
              <a:spcPct val="35000"/>
            </a:spcAft>
            <a:buNone/>
          </a:pPr>
          <a:r>
            <a:rPr lang="en-US" sz="1400" b="1" kern="1200" dirty="0">
              <a:solidFill>
                <a:schemeClr val="bg1"/>
              </a:solidFill>
              <a:latin typeface="+mn-lt"/>
              <a:cs typeface="Times New Roman" panose="02020603050405020304" pitchFamily="18" charset="0"/>
            </a:rPr>
            <a:t>Interventions</a:t>
          </a:r>
        </a:p>
      </dsp:txBody>
      <dsp:txXfrm>
        <a:off x="2677065" y="0"/>
        <a:ext cx="1615679" cy="1217560"/>
      </dsp:txXfrm>
    </dsp:sp>
    <dsp:sp modelId="{E8C2045A-7784-C847-AB92-13511BCA0EF5}">
      <dsp:nvSpPr>
        <dsp:cNvPr id="0" name=""/>
        <dsp:cNvSpPr/>
      </dsp:nvSpPr>
      <dsp:spPr>
        <a:xfrm>
          <a:off x="1813413" y="1217560"/>
          <a:ext cx="3342983" cy="1295036"/>
        </a:xfrm>
        <a:prstGeom prst="trapezoid">
          <a:avLst>
            <a:gd name="adj" fmla="val 67207"/>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Times New Roman" panose="02020603050405020304" pitchFamily="18" charset="0"/>
            </a:rPr>
            <a:t>Prevention &amp; Health Promotion</a:t>
          </a:r>
        </a:p>
      </dsp:txBody>
      <dsp:txXfrm>
        <a:off x="2398435" y="1217560"/>
        <a:ext cx="2172939" cy="1295036"/>
      </dsp:txXfrm>
    </dsp:sp>
    <dsp:sp modelId="{C878BC48-5EC9-7F49-A923-1720213EC35A}">
      <dsp:nvSpPr>
        <dsp:cNvPr id="0" name=""/>
        <dsp:cNvSpPr/>
      </dsp:nvSpPr>
      <dsp:spPr>
        <a:xfrm>
          <a:off x="929677" y="2512596"/>
          <a:ext cx="5110455" cy="1338982"/>
        </a:xfrm>
        <a:prstGeom prst="trapezoid">
          <a:avLst>
            <a:gd name="adj" fmla="val 67207"/>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Times New Roman" panose="02020603050405020304" pitchFamily="18" charset="0"/>
            </a:rPr>
            <a:t>Influencing Systems within the Current Context</a:t>
          </a:r>
        </a:p>
      </dsp:txBody>
      <dsp:txXfrm>
        <a:off x="1824006" y="2512596"/>
        <a:ext cx="3321796" cy="1338982"/>
      </dsp:txXfrm>
    </dsp:sp>
    <dsp:sp modelId="{25668475-482F-C543-B981-4F2ED024C6B5}">
      <dsp:nvSpPr>
        <dsp:cNvPr id="0" name=""/>
        <dsp:cNvSpPr/>
      </dsp:nvSpPr>
      <dsp:spPr>
        <a:xfrm>
          <a:off x="0" y="3849992"/>
          <a:ext cx="6969810" cy="1333728"/>
        </a:xfrm>
        <a:prstGeom prst="trapezoid">
          <a:avLst>
            <a:gd name="adj" fmla="val 67207"/>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Times New Roman" panose="02020603050405020304" pitchFamily="18" charset="0"/>
            </a:rPr>
            <a:t>Addressing the Social Determinants of Health</a:t>
          </a:r>
        </a:p>
      </dsp:txBody>
      <dsp:txXfrm>
        <a:off x="1219716" y="3849992"/>
        <a:ext cx="4530376" cy="13337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3858C-0B42-4744-A5D4-0B548178A0B2}">
      <dsp:nvSpPr>
        <dsp:cNvPr id="0" name=""/>
        <dsp:cNvSpPr/>
      </dsp:nvSpPr>
      <dsp:spPr>
        <a:xfrm>
          <a:off x="2211250" y="0"/>
          <a:ext cx="1334548" cy="1106535"/>
        </a:xfrm>
        <a:prstGeom prst="trapezoid">
          <a:avLst>
            <a:gd name="adj" fmla="val 61083"/>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br>
            <a:rPr lang="en-US" sz="1400" kern="1200" dirty="0">
              <a:solidFill>
                <a:schemeClr val="bg1"/>
              </a:solidFill>
              <a:latin typeface="+mn-lt"/>
            </a:rPr>
          </a:br>
          <a:r>
            <a:rPr lang="en-US" sz="1400" b="1" kern="1200" dirty="0">
              <a:solidFill>
                <a:schemeClr val="bg1"/>
              </a:solidFill>
              <a:latin typeface="+mn-lt"/>
              <a:cs typeface="Times New Roman" panose="02020603050405020304" pitchFamily="18" charset="0"/>
            </a:rPr>
            <a:t>Clinical </a:t>
          </a:r>
        </a:p>
        <a:p>
          <a:pPr marL="0" lvl="0" indent="0" algn="ctr" defTabSz="622300">
            <a:lnSpc>
              <a:spcPct val="90000"/>
            </a:lnSpc>
            <a:spcBef>
              <a:spcPct val="0"/>
            </a:spcBef>
            <a:spcAft>
              <a:spcPct val="35000"/>
            </a:spcAft>
            <a:buNone/>
          </a:pPr>
          <a:r>
            <a:rPr lang="en-US" sz="1400" b="1" kern="1200" dirty="0">
              <a:solidFill>
                <a:schemeClr val="bg1"/>
              </a:solidFill>
              <a:latin typeface="+mn-lt"/>
              <a:cs typeface="Times New Roman" panose="02020603050405020304" pitchFamily="18" charset="0"/>
            </a:rPr>
            <a:t>Interventions</a:t>
          </a:r>
        </a:p>
      </dsp:txBody>
      <dsp:txXfrm>
        <a:off x="2211250" y="0"/>
        <a:ext cx="1334548" cy="1106535"/>
      </dsp:txXfrm>
    </dsp:sp>
    <dsp:sp modelId="{E8C2045A-7784-C847-AB92-13511BCA0EF5}">
      <dsp:nvSpPr>
        <dsp:cNvPr id="0" name=""/>
        <dsp:cNvSpPr/>
      </dsp:nvSpPr>
      <dsp:spPr>
        <a:xfrm>
          <a:off x="1497876" y="1106535"/>
          <a:ext cx="2761297" cy="1176947"/>
        </a:xfrm>
        <a:prstGeom prst="trapezoid">
          <a:avLst>
            <a:gd name="adj" fmla="val 61083"/>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Times New Roman" panose="02020603050405020304" pitchFamily="18" charset="0"/>
            </a:rPr>
            <a:t>Prevention &amp; Health Promotion</a:t>
          </a:r>
        </a:p>
      </dsp:txBody>
      <dsp:txXfrm>
        <a:off x="1981103" y="1106535"/>
        <a:ext cx="1794843" cy="1176947"/>
      </dsp:txXfrm>
    </dsp:sp>
    <dsp:sp modelId="{C878BC48-5EC9-7F49-A923-1720213EC35A}">
      <dsp:nvSpPr>
        <dsp:cNvPr id="0" name=""/>
        <dsp:cNvSpPr/>
      </dsp:nvSpPr>
      <dsp:spPr>
        <a:xfrm>
          <a:off x="767911" y="2283482"/>
          <a:ext cx="4221227" cy="1216886"/>
        </a:xfrm>
        <a:prstGeom prst="trapezoid">
          <a:avLst>
            <a:gd name="adj" fmla="val 61083"/>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Times New Roman" panose="02020603050405020304" pitchFamily="18" charset="0"/>
            </a:rPr>
            <a:t>Influencing Systems within the Current Context</a:t>
          </a:r>
        </a:p>
      </dsp:txBody>
      <dsp:txXfrm>
        <a:off x="1506626" y="2283482"/>
        <a:ext cx="2743797" cy="1216886"/>
      </dsp:txXfrm>
    </dsp:sp>
    <dsp:sp modelId="{25668475-482F-C543-B981-4F2ED024C6B5}">
      <dsp:nvSpPr>
        <dsp:cNvPr id="0" name=""/>
        <dsp:cNvSpPr/>
      </dsp:nvSpPr>
      <dsp:spPr>
        <a:xfrm>
          <a:off x="0" y="3498926"/>
          <a:ext cx="5757050" cy="1212110"/>
        </a:xfrm>
        <a:prstGeom prst="trapezoid">
          <a:avLst>
            <a:gd name="adj" fmla="val 61083"/>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Times New Roman" panose="02020603050405020304" pitchFamily="18" charset="0"/>
            </a:rPr>
            <a:t>Addressing the Social Determinants of Health</a:t>
          </a:r>
        </a:p>
      </dsp:txBody>
      <dsp:txXfrm>
        <a:off x="1007483" y="3498926"/>
        <a:ext cx="3742082" cy="12121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EA7CF8AC-5B3A-2E43-8445-9FEA372ED637}" type="datetimeFigureOut">
              <a:rPr lang="en-US" smtClean="0"/>
              <a:pPr/>
              <a:t>6/11/2020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63CA381-2A39-6E40-8D1F-A29F7321DCB3}" type="slidenum">
              <a:rPr lang="en-US" smtClean="0"/>
              <a:pPr/>
              <a:t>‹#›</a:t>
            </a:fld>
            <a:endParaRPr lang="en-US" dirty="0"/>
          </a:p>
        </p:txBody>
      </p:sp>
    </p:spTree>
    <p:extLst>
      <p:ext uri="{BB962C8B-B14F-4D97-AF65-F5344CB8AC3E}">
        <p14:creationId xmlns:p14="http://schemas.microsoft.com/office/powerpoint/2010/main" val="172930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panose="020B0604020202020204" pitchFamily="34" charset="0"/>
        <a:ea typeface="+mn-ea"/>
        <a:cs typeface="+mn-cs"/>
      </a:defRPr>
    </a:lvl1pPr>
    <a:lvl2pPr marL="457200" algn="l" defTabSz="457200" rtl="0" eaLnBrk="1" latinLnBrk="0" hangingPunct="1">
      <a:defRPr sz="1200" b="0" i="0" kern="1200">
        <a:solidFill>
          <a:schemeClr val="tx1"/>
        </a:solidFill>
        <a:latin typeface="Arial" panose="020B0604020202020204" pitchFamily="34" charset="0"/>
        <a:ea typeface="+mn-ea"/>
        <a:cs typeface="+mn-cs"/>
      </a:defRPr>
    </a:lvl2pPr>
    <a:lvl3pPr marL="914400" algn="l" defTabSz="457200" rtl="0" eaLnBrk="1" latinLnBrk="0" hangingPunct="1">
      <a:defRPr sz="1200" b="0" i="0" kern="1200">
        <a:solidFill>
          <a:schemeClr val="tx1"/>
        </a:solidFill>
        <a:latin typeface="Arial" panose="020B0604020202020204" pitchFamily="34" charset="0"/>
        <a:ea typeface="+mn-ea"/>
        <a:cs typeface="+mn-cs"/>
      </a:defRPr>
    </a:lvl3pPr>
    <a:lvl4pPr marL="1371600" algn="l" defTabSz="457200" rtl="0" eaLnBrk="1" latinLnBrk="0" hangingPunct="1">
      <a:defRPr sz="1200" b="0" i="0" kern="1200">
        <a:solidFill>
          <a:schemeClr val="tx1"/>
        </a:solidFill>
        <a:latin typeface="Arial" panose="020B0604020202020204" pitchFamily="34" charset="0"/>
        <a:ea typeface="+mn-ea"/>
        <a:cs typeface="+mn-cs"/>
      </a:defRPr>
    </a:lvl4pPr>
    <a:lvl5pPr marL="1828800" algn="l" defTabSz="457200" rtl="0" eaLnBrk="1" latinLnBrk="0" hangingPunct="1">
      <a:defRPr sz="1200" b="0" i="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hs.gov/sites/default/files/disease-prevention-wellness-report.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chb.hrsa.gov/maternal-child-health-topics/children-and-youth-special-health-needs#ref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tock.adobe.com/search?k=sketches+of+bridg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a:t>
            </a:r>
            <a:r>
              <a:rPr lang="en-US" dirty="0">
                <a:hlinkClick r:id="rId3"/>
              </a:rPr>
              <a:t>https://www.hhs.gov/sites/default/files/disease-prevention-wellness-report.pdf</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a:t>
            </a:fld>
            <a:endParaRPr lang="en-US" dirty="0"/>
          </a:p>
        </p:txBody>
      </p:sp>
    </p:spTree>
    <p:extLst>
      <p:ext uri="{BB962C8B-B14F-4D97-AF65-F5344CB8AC3E}">
        <p14:creationId xmlns:p14="http://schemas.microsoft.com/office/powerpoint/2010/main" val="273952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51FFBFA-D2FC-4F7F-94E5-7CE7FD2324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9F1C8D7-A3F5-4369-8596-249F9FDE1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cannot  talk Public Health (especially a topic related to Maternal &amp; Child Health) without considering the Life Course.  </a:t>
            </a:r>
          </a:p>
          <a:p>
            <a:pPr eaLnBrk="1" hangingPunct="1">
              <a:spcBef>
                <a:spcPct val="0"/>
              </a:spcBef>
            </a:pPr>
            <a:r>
              <a:rPr lang="en-US" altLang="en-US" dirty="0"/>
              <a:t>Remember Dr. Michael Lu from the MCHB?? Well, along with </a:t>
            </a:r>
            <a:r>
              <a:rPr lang="en-US" altLang="en-US" dirty="0" err="1"/>
              <a:t>collegues</a:t>
            </a:r>
            <a:r>
              <a:rPr lang="en-US" altLang="en-US" dirty="0"/>
              <a:t> he helped transform the way we think about health and specifically maternal &amp; child health and as a result the way programs are </a:t>
            </a:r>
            <a:r>
              <a:rPr lang="en-US" altLang="en-US" dirty="0" err="1"/>
              <a:t>desgined</a:t>
            </a:r>
            <a:r>
              <a:rPr lang="en-US" altLang="en-US" dirty="0"/>
              <a:t> to meet needs have changed as well.  He did this by creating the Life Course Model.</a:t>
            </a:r>
          </a:p>
          <a:p>
            <a:pPr eaLnBrk="1" hangingPunct="1">
              <a:spcBef>
                <a:spcPct val="0"/>
              </a:spcBef>
            </a:pPr>
            <a:endParaRPr lang="en-US" altLang="en-US" dirty="0"/>
          </a:p>
          <a:p>
            <a:pPr eaLnBrk="1" hangingPunct="1">
              <a:spcBef>
                <a:spcPct val="0"/>
              </a:spcBef>
            </a:pPr>
            <a:r>
              <a:rPr lang="en-US" altLang="en-US" dirty="0"/>
              <a:t>Really quickly what is Life Course:</a:t>
            </a:r>
          </a:p>
          <a:p>
            <a:pPr eaLnBrk="1" hangingPunct="1">
              <a:spcBef>
                <a:spcPct val="0"/>
              </a:spcBef>
            </a:pPr>
            <a:endParaRPr lang="en-US" altLang="en-US" dirty="0"/>
          </a:p>
          <a:p>
            <a:pPr eaLnBrk="1" hangingPunct="1">
              <a:spcBef>
                <a:spcPct val="0"/>
              </a:spcBef>
            </a:pPr>
            <a:r>
              <a:rPr lang="en-US" altLang="en-US" dirty="0"/>
              <a:t>The big blue arrow is a person’s life course (it includes their birth mother’s health before they were conceived as well as genetic factors.  It travels through the life stages of a person and then considers the impact of the next generation as well).  </a:t>
            </a:r>
          </a:p>
          <a:p>
            <a:pPr eaLnBrk="1" hangingPunct="1">
              <a:spcBef>
                <a:spcPct val="0"/>
              </a:spcBef>
            </a:pPr>
            <a:r>
              <a:rPr lang="en-US" altLang="en-US" dirty="0"/>
              <a:t>It is important to keep in mind that the risk and protective factors as well as the critical periods will look different depending on the population / health issue you are applying the model to.  It is also important to remember that certain populations have different life course trajectories based on their Social determinants of Health (In thinking about the Life Course Model of health for CSHCNs guess what also has to factor into the equation </a:t>
            </a:r>
            <a:r>
              <a:rPr lang="mr-IN" altLang="en-US" dirty="0"/>
              <a:t>–</a:t>
            </a:r>
            <a:r>
              <a:rPr lang="en-US" altLang="en-US" dirty="0"/>
              <a:t> race!)  Also, this model is cumulative </a:t>
            </a:r>
            <a:r>
              <a:rPr lang="mr-IN" altLang="en-US" dirty="0">
                <a:latin typeface="Mangal" panose="02040503050203030202" pitchFamily="18" charset="0"/>
              </a:rPr>
              <a:t>–</a:t>
            </a:r>
            <a:r>
              <a:rPr lang="en-US" altLang="en-US" dirty="0"/>
              <a:t> the risk (and protective factors!) add up over the lifetime. And finally, that this is a tool to think about POPULATION HEALTH (individual risks vary according to each person’s life experiences and exposure).</a:t>
            </a:r>
          </a:p>
          <a:p>
            <a:pPr eaLnBrk="1" hangingPunct="1">
              <a:spcBef>
                <a:spcPct val="0"/>
              </a:spcBef>
            </a:pPr>
            <a:endParaRPr lang="en-US" altLang="en-US" dirty="0"/>
          </a:p>
          <a:p>
            <a:pPr eaLnBrk="1" hangingPunct="1">
              <a:spcBef>
                <a:spcPct val="0"/>
              </a:spcBef>
            </a:pPr>
            <a:r>
              <a:rPr lang="en-US" altLang="en-US" dirty="0"/>
              <a:t>In thinking about CSHCNs, are there critical periods where the work of a PHSW would be more impactful?  I think you will find that there are! </a:t>
            </a:r>
          </a:p>
          <a:p>
            <a:pPr eaLnBrk="1" hangingPunct="1">
              <a:spcBef>
                <a:spcPct val="0"/>
              </a:spcBef>
            </a:pPr>
            <a:endParaRPr lang="en-US" altLang="en-US" dirty="0"/>
          </a:p>
          <a:p>
            <a:pPr eaLnBrk="1" hangingPunct="1">
              <a:spcBef>
                <a:spcPct val="0"/>
              </a:spcBef>
            </a:pPr>
            <a:r>
              <a:rPr lang="en-US" altLang="en-US" dirty="0"/>
              <a:t>Here is a really helpful video about Life Course:</a:t>
            </a:r>
          </a:p>
          <a:p>
            <a:pPr eaLnBrk="1" hangingPunct="1">
              <a:spcBef>
                <a:spcPct val="0"/>
              </a:spcBef>
            </a:pPr>
            <a:r>
              <a:rPr lang="en-US" altLang="en-US" dirty="0"/>
              <a:t>https://www.youtube.com/watch?v=3OBFYIXmAwQ</a:t>
            </a:r>
          </a:p>
          <a:p>
            <a:pPr eaLnBrk="1" hangingPunct="1">
              <a:spcBef>
                <a:spcPct val="0"/>
              </a:spcBef>
            </a:pPr>
            <a:endParaRPr lang="en-US" altLang="en-US" dirty="0"/>
          </a:p>
          <a:p>
            <a:pPr eaLnBrk="1" hangingPunct="1">
              <a:spcBef>
                <a:spcPct val="0"/>
              </a:spcBef>
            </a:pPr>
            <a:endParaRPr lang="en-US" altLang="en-US" dirty="0"/>
          </a:p>
        </p:txBody>
      </p:sp>
      <p:sp>
        <p:nvSpPr>
          <p:cNvPr id="24580" name="Slide Number Placeholder 3">
            <a:extLst>
              <a:ext uri="{FF2B5EF4-FFF2-40B4-BE49-F238E27FC236}">
                <a16:creationId xmlns:a16="http://schemas.microsoft.com/office/drawing/2014/main" id="{89DFDAFD-93B0-4A77-867B-6441677B3E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0E3DE57-285A-4FEA-9AB7-AE8922330CB5}"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6E92A60-03AC-4C64-9F09-7DE63EF95E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5F469BD-2618-42F5-839F-4FCB7B8288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full quote from Fraser is: “ An important implication of Life Course Theory for MCH practice is that MCH leaders are required to take a </a:t>
            </a:r>
            <a:r>
              <a:rPr lang="en-US" altLang="en-US" b="1" i="1"/>
              <a:t>longitudinal approach </a:t>
            </a:r>
            <a:r>
              <a:rPr lang="en-US" altLang="en-US"/>
              <a:t>when designing and implementing programs to address MCH needs.  Another important focus of MCH programs should be supporting programs and policies that have an impact on the social, economic, and environmental factors influencing health. This involves supporting MCH interventions earlier on in the life of women, and addressing the socio-economic conditions families experience over the course of their lives, and in Frieden’s terms ‘‘changing the context to make individuals’ default decisions healthy,’’ </a:t>
            </a:r>
          </a:p>
          <a:p>
            <a:pPr eaLnBrk="1" hangingPunct="1">
              <a:spcBef>
                <a:spcPct val="0"/>
              </a:spcBef>
            </a:pPr>
            <a:endParaRPr lang="en-US" altLang="en-US"/>
          </a:p>
          <a:p>
            <a:pPr eaLnBrk="1" hangingPunct="1">
              <a:spcBef>
                <a:spcPct val="0"/>
              </a:spcBef>
            </a:pPr>
            <a:r>
              <a:rPr lang="en-US" altLang="en-US"/>
              <a:t>Fraser, M. (2013). Bringing it All Together: Effective Maternal and Child Health Practice as a Means to Improve Public Health. Maternal and Child Health Journal, 17(5), 767-775.</a:t>
            </a:r>
          </a:p>
        </p:txBody>
      </p:sp>
      <p:sp>
        <p:nvSpPr>
          <p:cNvPr id="26628" name="Slide Number Placeholder 3">
            <a:extLst>
              <a:ext uri="{FF2B5EF4-FFF2-40B4-BE49-F238E27FC236}">
                <a16:creationId xmlns:a16="http://schemas.microsoft.com/office/drawing/2014/main" id="{14DACE58-EB35-4ED0-87B3-01C9928DBA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4CEFA9F-C935-4C53-9B6D-4ACB981A26C7}"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5404098-7AC5-44B9-949F-76B6F5266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264B835-2ED9-409C-B04F-5C879AC5C8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Ok so what does this all have to do with you as a social worker?  Well, the issues faced by children and families living with a special health care need connects directly to the mission of our social work profession! NASW Code of Ethics and the 2 values of Service and Social Justice in particular.</a:t>
            </a:r>
          </a:p>
          <a:p>
            <a:endParaRPr lang="en-US" altLang="en-US"/>
          </a:p>
          <a:p>
            <a:r>
              <a:rPr lang="en-US" altLang="en-US"/>
              <a:t>Value: Service</a:t>
            </a:r>
          </a:p>
          <a:p>
            <a:pPr lvl="1"/>
            <a:r>
              <a:rPr lang="en-US" altLang="en-US"/>
              <a:t>“</a:t>
            </a:r>
            <a:r>
              <a:rPr lang="mr-IN" altLang="ja-JP">
                <a:latin typeface="Mangal" panose="02040503050203030202" pitchFamily="18" charset="0"/>
              </a:rPr>
              <a:t>…</a:t>
            </a:r>
            <a:r>
              <a:rPr lang="en-US" altLang="ja-JP"/>
              <a:t>social workers draw on their knowledge, values, and skills to help people in need and to address social problems</a:t>
            </a:r>
            <a:r>
              <a:rPr lang="en-US" altLang="en-US"/>
              <a:t>”</a:t>
            </a:r>
            <a:endParaRPr lang="en-US" altLang="ja-JP"/>
          </a:p>
          <a:p>
            <a:r>
              <a:rPr lang="en-US" altLang="en-US"/>
              <a:t>Value: Social Justice</a:t>
            </a:r>
          </a:p>
          <a:p>
            <a:pPr lvl="1"/>
            <a:r>
              <a:rPr lang="en-US" altLang="en-US"/>
              <a:t>“Social workers pursue social change, particularly </a:t>
            </a:r>
            <a:r>
              <a:rPr lang="en-US" altLang="en-US" b="1" i="1"/>
              <a:t>with and on behalf of vulnerable and oppressed individuals </a:t>
            </a:r>
            <a:r>
              <a:rPr lang="en-US" altLang="en-US"/>
              <a:t>and groups of people.  Social workers’ social change efforts are focused primarily on issues of poverty, unemployment, discrimination, and other forms of social injustice.  These activities seek to promote sensitivity to and knowledge about oppression and cultural and ethnic diversity.  Social workers strive to </a:t>
            </a:r>
            <a:r>
              <a:rPr lang="en-US" altLang="en-US" b="1" i="1"/>
              <a:t>ensure access to needed information, services, and resources; equality of opportunity; and meaningful participation in decision making for all people.</a:t>
            </a:r>
            <a:r>
              <a:rPr lang="en-US" altLang="en-US"/>
              <a:t>” </a:t>
            </a:r>
          </a:p>
          <a:p>
            <a:endParaRPr lang="en-US" altLang="en-US"/>
          </a:p>
          <a:p>
            <a:endParaRPr lang="en-US" altLang="en-US"/>
          </a:p>
          <a:p>
            <a:r>
              <a:rPr lang="en-US" altLang="en-US"/>
              <a:t>https://www.socialworkers.org/About/Ethics/Code-of-Ethics/Code-of-Ethics-English</a:t>
            </a:r>
          </a:p>
          <a:p>
            <a:endParaRPr lang="en-US" altLang="en-US"/>
          </a:p>
          <a:p>
            <a:endParaRPr lang="en-US" altLang="en-US"/>
          </a:p>
          <a:p>
            <a:pPr eaLnBrk="1" hangingPunct="1">
              <a:spcBef>
                <a:spcPct val="0"/>
              </a:spcBef>
            </a:pPr>
            <a:r>
              <a:rPr lang="en-US" altLang="en-US"/>
              <a:t>Great, you say! You can see that CSHCN is an appropriate area for SW to be working in.  But what is so novel about that? Aren’t SW already doing this work?</a:t>
            </a:r>
          </a:p>
          <a:p>
            <a:pPr eaLnBrk="1" hangingPunct="1">
              <a:spcBef>
                <a:spcPct val="0"/>
              </a:spcBef>
            </a:pPr>
            <a:endParaRPr lang="en-US" altLang="en-US"/>
          </a:p>
          <a:p>
            <a:pPr eaLnBrk="1" hangingPunct="1">
              <a:spcBef>
                <a:spcPct val="0"/>
              </a:spcBef>
            </a:pPr>
            <a:r>
              <a:rPr lang="en-US" altLang="en-US"/>
              <a:t> Currently SW is doing supportive case work within hospital settings </a:t>
            </a:r>
            <a:r>
              <a:rPr lang="mr-IN" altLang="en-US"/>
              <a:t>–</a:t>
            </a:r>
            <a:r>
              <a:rPr lang="en-US" altLang="en-US"/>
              <a:t> or “coaching” of patients and families around medication adherence and coping with chronic illness. The bulk of the work is being done in the context of clinical work.  Much of this work is individualized.  All of this work is necessary!! But we can do more and have a bigger impact if we think at a population level!  </a:t>
            </a:r>
          </a:p>
          <a:p>
            <a:pPr eaLnBrk="1" hangingPunct="1">
              <a:spcBef>
                <a:spcPct val="0"/>
              </a:spcBef>
            </a:pPr>
            <a:endParaRPr lang="en-US" altLang="en-US"/>
          </a:p>
          <a:p>
            <a:endParaRPr lang="en-US" altLang="en-US"/>
          </a:p>
        </p:txBody>
      </p:sp>
      <p:sp>
        <p:nvSpPr>
          <p:cNvPr id="28676" name="Slide Number Placeholder 3">
            <a:extLst>
              <a:ext uri="{FF2B5EF4-FFF2-40B4-BE49-F238E27FC236}">
                <a16:creationId xmlns:a16="http://schemas.microsoft.com/office/drawing/2014/main" id="{3736D45B-9794-4F46-8786-28CDB27758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3203928-9415-4358-9134-0C8A5E01BCB2}"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9DB3C69-F34B-4A44-B2FF-5E0E4E196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5609C4B-FAAE-4785-AED8-5CE979848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Connecting our fields helps to tell an important story about CSHCN </a:t>
            </a:r>
          </a:p>
          <a:p>
            <a:pPr eaLnBrk="1" hangingPunct="1">
              <a:spcBef>
                <a:spcPct val="0"/>
              </a:spcBef>
            </a:pPr>
            <a:endParaRPr lang="en-US" altLang="en-US" dirty="0"/>
          </a:p>
          <a:p>
            <a:pPr eaLnBrk="1" hangingPunct="1">
              <a:spcBef>
                <a:spcPct val="0"/>
              </a:spcBef>
            </a:pPr>
            <a:r>
              <a:rPr lang="en-US" altLang="en-US" dirty="0"/>
              <a:t>SW brings unique values and skills to the table</a:t>
            </a:r>
            <a:r>
              <a:rPr lang="mr-IN" altLang="en-US" dirty="0"/>
              <a:t>……</a:t>
            </a:r>
            <a:r>
              <a:rPr lang="en-US" altLang="en-US" dirty="0"/>
              <a:t>because CSHCNs are </a:t>
            </a:r>
            <a:r>
              <a:rPr lang="en-US" altLang="en-US" dirty="0" err="1"/>
              <a:t>disproportionalty</a:t>
            </a:r>
            <a:r>
              <a:rPr lang="en-US" altLang="en-US" dirty="0"/>
              <a:t> children of color and because social determinants of health (poverty, racism, </a:t>
            </a:r>
            <a:r>
              <a:rPr lang="en-US" altLang="en-US" dirty="0" err="1"/>
              <a:t>etc</a:t>
            </a:r>
            <a:r>
              <a:rPr lang="en-US" altLang="en-US" dirty="0"/>
              <a:t>) add a compounding burden on CSHCN this becomes an issue of social justice.  And SW have the unique set of skills to: 1) see these issues clearly for what they are and </a:t>
            </a:r>
            <a:r>
              <a:rPr lang="en-US" altLang="en-US" dirty="0" err="1"/>
              <a:t>analyse</a:t>
            </a:r>
            <a:r>
              <a:rPr lang="en-US" altLang="en-US" dirty="0"/>
              <a:t> the root causes  2) have these conversations 3) not allow these systems of oppression to go unchecked.  Also, our SW profession understands the psychosocial impact of health and illness. SW are trained in cultural competence (or cultural humility).  They understand that different cultures experience their illness/symptoms/medical care differently.  “Providers who have been trained and educated on the affect cultural differences [have] are able to use their knowledge of health related beliefs and </a:t>
            </a:r>
            <a:r>
              <a:rPr lang="en-US" altLang="en-US" dirty="0" err="1"/>
              <a:t>practies</a:t>
            </a:r>
            <a:r>
              <a:rPr lang="en-US" altLang="en-US" dirty="0"/>
              <a:t> of clients to improve the quality of care being provided” </a:t>
            </a:r>
            <a:r>
              <a:rPr lang="mr-IN" altLang="en-US" dirty="0"/>
              <a:t>–</a:t>
            </a:r>
            <a:r>
              <a:rPr lang="en-US" altLang="en-US" dirty="0"/>
              <a:t> (Valier Carr Copeland.  During a presentation on NASW website on Cross Cultural Issues in Integrated Healthcare Services: A Social Work Perspective.) </a:t>
            </a:r>
          </a:p>
          <a:p>
            <a:pPr eaLnBrk="1" hangingPunct="1">
              <a:spcBef>
                <a:spcPct val="0"/>
              </a:spcBef>
            </a:pPr>
            <a:endParaRPr lang="en-US" altLang="en-US" dirty="0"/>
          </a:p>
          <a:p>
            <a:pPr eaLnBrk="1" hangingPunct="1">
              <a:spcBef>
                <a:spcPct val="0"/>
              </a:spcBef>
            </a:pPr>
            <a:r>
              <a:rPr lang="en-US" altLang="en-US" dirty="0"/>
              <a:t>Public Health brings to the table an important set of skills around research methods and data analysis.  They know how to use data to back up their work (something that is very important for funding of initiatives)</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The Public Health Social Worker is able to bring together this mission of Social Justice and this knowledge of research methods and create something new </a:t>
            </a:r>
            <a:r>
              <a:rPr lang="mr-IN" altLang="en-US" dirty="0"/>
              <a:t>–</a:t>
            </a:r>
            <a:r>
              <a:rPr lang="en-US" altLang="en-US" dirty="0"/>
              <a:t> a situation in which the data is telling a story.  The PHSW connects the data to the person/population. They lend voice to the person/population and frame the issue in such a way that those who do not normally get their story told now get to be the authors of that story.  SW has an edge over PH because they already understand “advocacy” and the importance of “giving a face to the data” but SW are sometimes scared of the data </a:t>
            </a:r>
            <a:r>
              <a:rPr lang="mr-IN" altLang="en-US" dirty="0">
                <a:latin typeface="Mangal" panose="02040503050203030202" pitchFamily="18" charset="0"/>
              </a:rPr>
              <a:t>…</a:t>
            </a:r>
            <a:r>
              <a:rPr lang="en-US" altLang="en-US" dirty="0"/>
              <a:t> we need both! That is the beauty of PHSW </a:t>
            </a:r>
            <a:r>
              <a:rPr lang="mr-IN" altLang="en-US" dirty="0">
                <a:latin typeface="Mangal" panose="02040503050203030202" pitchFamily="18" charset="0"/>
              </a:rPr>
              <a:t>–</a:t>
            </a:r>
            <a:r>
              <a:rPr lang="en-US" altLang="en-US" dirty="0"/>
              <a:t> it </a:t>
            </a:r>
            <a:r>
              <a:rPr lang="en-US" altLang="en-US" dirty="0" err="1"/>
              <a:t>combineds</a:t>
            </a:r>
            <a:r>
              <a:rPr lang="en-US" altLang="en-US" dirty="0"/>
              <a:t> the 2 super-powers necessary to move the dial on health issues!! </a:t>
            </a:r>
          </a:p>
          <a:p>
            <a:pPr eaLnBrk="1" hangingPunct="1">
              <a:spcBef>
                <a:spcPct val="0"/>
              </a:spcBef>
            </a:pPr>
            <a:r>
              <a:rPr lang="en-US" altLang="en-US" dirty="0"/>
              <a:t>Consider the quote above regarding SW and cultural competency </a:t>
            </a:r>
            <a:r>
              <a:rPr lang="mr-IN" altLang="en-US" dirty="0"/>
              <a:t>–</a:t>
            </a:r>
            <a:r>
              <a:rPr lang="en-US" altLang="en-US" dirty="0"/>
              <a:t> let’s take that one step further and say that PHSW who have been trained in this cultural competency are able to use their knowledge and skills of designing health programs and interventions on a population level to improve the quality of care being delivered.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In thinking about the Life Course Model of health for CSHCNs guess what has to factor into the equation </a:t>
            </a:r>
            <a:r>
              <a:rPr lang="mr-IN" altLang="en-US" dirty="0"/>
              <a:t>–</a:t>
            </a:r>
            <a:r>
              <a:rPr lang="en-US" altLang="en-US" dirty="0"/>
              <a:t> race! </a:t>
            </a:r>
          </a:p>
          <a:p>
            <a:endParaRPr lang="en-US" altLang="en-US" dirty="0"/>
          </a:p>
        </p:txBody>
      </p:sp>
      <p:sp>
        <p:nvSpPr>
          <p:cNvPr id="30724" name="Slide Number Placeholder 3">
            <a:extLst>
              <a:ext uri="{FF2B5EF4-FFF2-40B4-BE49-F238E27FC236}">
                <a16:creationId xmlns:a16="http://schemas.microsoft.com/office/drawing/2014/main" id="{9B149EE8-811B-4ED8-B4F6-C0F92E9654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EB8583-7AB2-488E-A793-79F7C53E58F5}"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C4DFFEF-A49E-4F64-AF68-D3258E993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A7FFF6A-E88E-4D16-BD50-9AE6C99EDA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mj-lt" charset="0"/>
              <a:buNone/>
            </a:pPr>
            <a:r>
              <a:rPr lang="en-US" altLang="en-US" dirty="0"/>
              <a:t>This is the Social Work Health Impact Model which helps us conceptualize the connections between social work, prevention, public health and SDOH Let’s just take a minute to orient ourselves within it before we apply it to our population. And consider the following thoughts from  Ruth, Wachman &amp; Marshal, 2017 regarding the SW Health Impact Model:</a:t>
            </a:r>
          </a:p>
          <a:p>
            <a:pPr eaLnBrk="1" hangingPunct="1">
              <a:spcBef>
                <a:spcPct val="0"/>
              </a:spcBef>
              <a:buFont typeface="+mj-lt" charset="0"/>
              <a:buNone/>
            </a:pPr>
            <a:endParaRPr lang="en-US" altLang="en-US" dirty="0"/>
          </a:p>
          <a:p>
            <a:pPr eaLnBrk="1" hangingPunct="1">
              <a:spcBef>
                <a:spcPct val="0"/>
              </a:spcBef>
              <a:buFont typeface="Calibri" panose="020F0502020204030204" pitchFamily="34" charset="0"/>
              <a:buAutoNum type="arabicPeriod"/>
            </a:pPr>
            <a:r>
              <a:rPr lang="en-US" altLang="en-US" dirty="0"/>
              <a:t>Implications of social determinants of health model; if health is broadly determined, &amp; social workers are engaged across most of society’s social welfare systems, then</a:t>
            </a:r>
            <a:r>
              <a:rPr lang="en-US" altLang="en-US" i="1" dirty="0"/>
              <a:t> </a:t>
            </a:r>
            <a:r>
              <a:rPr lang="en-US" altLang="en-US" b="1" i="1" dirty="0"/>
              <a:t>all social work is health social work</a:t>
            </a:r>
          </a:p>
          <a:p>
            <a:pPr eaLnBrk="1" hangingPunct="1">
              <a:spcBef>
                <a:spcPct val="0"/>
              </a:spcBef>
              <a:buFont typeface="Calibri" panose="020F0502020204030204" pitchFamily="34" charset="0"/>
              <a:buAutoNum type="arabicPeriod"/>
            </a:pPr>
            <a:r>
              <a:rPr lang="en-US" altLang="en-US" dirty="0"/>
              <a:t>Educate broadly using </a:t>
            </a:r>
            <a:r>
              <a:rPr lang="en-US" altLang="en-US" b="1" dirty="0"/>
              <a:t>Social Work in Health Pyramid: </a:t>
            </a:r>
            <a:r>
              <a:rPr lang="en-US" altLang="en-US" dirty="0"/>
              <a:t>most social workers primarily educated at “tip” of the, limiting abilities to work/collaborate/lead at other levels</a:t>
            </a:r>
          </a:p>
          <a:p>
            <a:pPr eaLnBrk="1" hangingPunct="1">
              <a:spcBef>
                <a:spcPct val="0"/>
              </a:spcBef>
              <a:buFont typeface="Calibri" panose="020F0502020204030204" pitchFamily="34" charset="0"/>
              <a:buAutoNum type="arabicPeriod"/>
            </a:pPr>
            <a:r>
              <a:rPr lang="en-US" altLang="en-US" dirty="0"/>
              <a:t>clinical interventions must be connected to three bottom levels of prevention, systems work, macro efforts to address SDOH. </a:t>
            </a:r>
          </a:p>
        </p:txBody>
      </p:sp>
      <p:sp>
        <p:nvSpPr>
          <p:cNvPr id="32772" name="Slide Number Placeholder 3">
            <a:extLst>
              <a:ext uri="{FF2B5EF4-FFF2-40B4-BE49-F238E27FC236}">
                <a16:creationId xmlns:a16="http://schemas.microsoft.com/office/drawing/2014/main" id="{7D5EDB6F-D87A-4964-A256-027AD9AB14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360B172-AE82-47CF-98CE-82A32CDAC9E0}"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Remember the Maternal Child Health Bureau?  They say that to help families and children with SHCN achieve optimal health and quality of life there needs to be an appropriate and effective system of care – it is dependent on these 6 areas.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The figure:  Children with Special Health Care Needs. (2018, February 01). Retrieved from </a:t>
            </a:r>
            <a:r>
              <a:rPr lang="en-US" altLang="en-US" dirty="0">
                <a:hlinkClick r:id="rId3"/>
              </a:rPr>
              <a:t>https://mchb.hrsa.gov/maternal-child-health-topics/children-and-youth-special-health-needs#ref1</a:t>
            </a:r>
            <a:r>
              <a:rPr lang="en-US" altLang="en-US" dirty="0"/>
              <a:t> </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15</a:t>
            </a:fld>
            <a:endParaRPr lang="en-US"/>
          </a:p>
        </p:txBody>
      </p:sp>
    </p:spTree>
    <p:extLst>
      <p:ext uri="{BB962C8B-B14F-4D97-AF65-F5344CB8AC3E}">
        <p14:creationId xmlns:p14="http://schemas.microsoft.com/office/powerpoint/2010/main" val="395910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800" dirty="0"/>
              <a:t>Examples of current and potential opportunities and areas for PHSW development within CSHCN.</a:t>
            </a:r>
          </a:p>
          <a:p>
            <a:pPr eaLnBrk="1" hangingPunct="1">
              <a:spcBef>
                <a:spcPct val="0"/>
              </a:spcBef>
            </a:pPr>
            <a:endParaRPr lang="en-US" altLang="en-US" sz="800" dirty="0"/>
          </a:p>
          <a:p>
            <a:pPr eaLnBrk="1" hangingPunct="1">
              <a:spcBef>
                <a:spcPct val="0"/>
              </a:spcBef>
            </a:pPr>
            <a:r>
              <a:rPr lang="en-US" altLang="en-US" sz="800" dirty="0"/>
              <a:t> </a:t>
            </a:r>
            <a:r>
              <a:rPr lang="en-US" altLang="en-US" dirty="0"/>
              <a:t>Ok, so taking the MCHB 6 core strategies </a:t>
            </a:r>
            <a:r>
              <a:rPr lang="mr-IN" altLang="en-US" dirty="0">
                <a:latin typeface="Mangal" panose="02040503050203030202" pitchFamily="18" charset="0"/>
              </a:rPr>
              <a:t>–</a:t>
            </a:r>
            <a:r>
              <a:rPr lang="en-US" altLang="en-US" dirty="0"/>
              <a:t> where do they fall on the Social Work Health Impact Model?</a:t>
            </a:r>
          </a:p>
          <a:p>
            <a:pPr eaLnBrk="1" hangingPunct="1">
              <a:spcBef>
                <a:spcPct val="0"/>
              </a:spcBef>
            </a:pPr>
            <a:r>
              <a:rPr lang="en-US" altLang="en-US" dirty="0"/>
              <a:t>Ask students where they think each strategy fits.  Do some fit in more than one place? Not necessarily any right or wrong answers</a:t>
            </a:r>
            <a:r>
              <a:rPr lang="mr-IN" altLang="en-US" dirty="0">
                <a:latin typeface="Mangal" panose="02040503050203030202" pitchFamily="18" charset="0"/>
              </a:rPr>
              <a:t>…</a:t>
            </a:r>
            <a:r>
              <a:rPr lang="en-US" altLang="en-US" dirty="0"/>
              <a:t>.  I have put roughly where I think they should go.  </a:t>
            </a:r>
          </a:p>
          <a:p>
            <a:pPr eaLnBrk="1" hangingPunct="1">
              <a:spcBef>
                <a:spcPct val="0"/>
              </a:spcBef>
            </a:pPr>
            <a:endParaRPr lang="en-US" altLang="en-US" dirty="0"/>
          </a:p>
          <a:p>
            <a:pPr eaLnBrk="1" hangingPunct="1">
              <a:spcBef>
                <a:spcPct val="0"/>
              </a:spcBef>
            </a:pPr>
            <a:r>
              <a:rPr lang="en-US" altLang="en-US" dirty="0"/>
              <a:t>Are the clinical interventions connected to three bottom levels? Does engaging families as partners influence the current health delivery system?  And therefore have a larger population impact?  I would argue it does</a:t>
            </a:r>
            <a:r>
              <a:rPr lang="mr-IN" altLang="en-US" dirty="0">
                <a:latin typeface="Mangal" panose="02040503050203030202" pitchFamily="18" charset="0"/>
              </a:rPr>
              <a:t>…</a:t>
            </a:r>
            <a:r>
              <a:rPr lang="en-US" altLang="en-US" dirty="0"/>
              <a:t>.As there has been a rather large shift within the medical world recently from a paternalistic model to a “shared decision making model” which works to respect the patients autonomy and is consistent with SW values.        </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16</a:t>
            </a:fld>
            <a:endParaRPr lang="en-US"/>
          </a:p>
        </p:txBody>
      </p:sp>
    </p:spTree>
    <p:extLst>
      <p:ext uri="{BB962C8B-B14F-4D97-AF65-F5344CB8AC3E}">
        <p14:creationId xmlns:p14="http://schemas.microsoft.com/office/powerpoint/2010/main" val="151238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8FAF4C4-A4D7-46E8-8CAF-85365B14C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F65BD9D-0810-4152-BB6F-99682DFAB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Also </a:t>
            </a:r>
            <a:r>
              <a:rPr lang="mr-IN" altLang="en-US" dirty="0">
                <a:latin typeface="Mangal" panose="02040503050203030202" pitchFamily="18" charset="0"/>
              </a:rPr>
              <a:t>–</a:t>
            </a:r>
            <a:r>
              <a:rPr lang="en-US" altLang="en-US" dirty="0"/>
              <a:t> ask students what is missing?  Are some areas emphasized more while others are not?  Do the MCHB 6 core strategies fall short?  Could a 7</a:t>
            </a:r>
            <a:r>
              <a:rPr lang="en-US" altLang="en-US" baseline="30000" dirty="0"/>
              <a:t>th</a:t>
            </a:r>
            <a:r>
              <a:rPr lang="en-US" altLang="en-US" dirty="0"/>
              <a:t> core strategy be introduced that would represent a wider lens approach and therefore increase the potential for maximum population impact?  What would such a strategy look like? </a:t>
            </a:r>
          </a:p>
          <a:p>
            <a:pPr eaLnBrk="1" hangingPunct="1">
              <a:spcBef>
                <a:spcPct val="0"/>
              </a:spcBef>
            </a:pPr>
            <a:endParaRPr lang="en-US" altLang="en-US" dirty="0"/>
          </a:p>
        </p:txBody>
      </p:sp>
      <p:sp>
        <p:nvSpPr>
          <p:cNvPr id="38916" name="Slide Number Placeholder 3">
            <a:extLst>
              <a:ext uri="{FF2B5EF4-FFF2-40B4-BE49-F238E27FC236}">
                <a16:creationId xmlns:a16="http://schemas.microsoft.com/office/drawing/2014/main" id="{1562CF0F-ADC0-4726-8705-C31DD9D549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83F58E8-B5F1-471F-B4B3-A21C5D61C81D}"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587F7C5-79A4-40CF-B00F-ACF12E423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0DEA5A9-1794-4B9D-AC2E-425DA835D1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a:t>Examples of current and potential opportunities and areas for PHSW development within CSHCN. </a:t>
            </a:r>
          </a:p>
          <a:p>
            <a:pPr eaLnBrk="1" hangingPunct="1">
              <a:spcBef>
                <a:spcPct val="0"/>
              </a:spcBef>
            </a:pPr>
            <a:endParaRPr lang="en-US" altLang="en-US" sz="800"/>
          </a:p>
          <a:p>
            <a:pPr eaLnBrk="1" hangingPunct="1">
              <a:spcBef>
                <a:spcPct val="0"/>
              </a:spcBef>
            </a:pPr>
            <a:r>
              <a:rPr lang="en-US" altLang="en-US" sz="800"/>
              <a:t> </a:t>
            </a:r>
            <a:r>
              <a:rPr lang="en-US" altLang="en-US"/>
              <a:t>Ok so we now have some idea of where these MCHB 6 core strategies might fit within the    </a:t>
            </a:r>
          </a:p>
          <a:p>
            <a:pPr eaLnBrk="1" hangingPunct="1">
              <a:spcBef>
                <a:spcPct val="0"/>
              </a:spcBef>
            </a:pPr>
            <a:r>
              <a:rPr lang="en-US" altLang="en-US"/>
              <a:t>But how do we actually DO them?  Here are just a few examples in a few of the areas. Can students think of other ways?</a:t>
            </a:r>
          </a:p>
          <a:p>
            <a:pPr eaLnBrk="1" hangingPunct="1">
              <a:spcBef>
                <a:spcPct val="0"/>
              </a:spcBef>
            </a:pPr>
            <a:endParaRPr lang="en-US" altLang="en-US"/>
          </a:p>
          <a:p>
            <a:pPr eaLnBrk="1" hangingPunct="1">
              <a:spcBef>
                <a:spcPct val="0"/>
              </a:spcBef>
            </a:pPr>
            <a:r>
              <a:rPr lang="en-US" altLang="en-US" u="sng"/>
              <a:t>My Thoughts:</a:t>
            </a:r>
          </a:p>
          <a:p>
            <a:pPr marL="0" lvl="1" eaLnBrk="1" hangingPunct="1">
              <a:spcBef>
                <a:spcPct val="0"/>
              </a:spcBef>
            </a:pPr>
            <a:r>
              <a:rPr lang="en-US" altLang="en-US" b="1"/>
              <a:t>Families as Partners </a:t>
            </a:r>
            <a:r>
              <a:rPr lang="en-US" altLang="en-US"/>
              <a:t>- </a:t>
            </a:r>
            <a:r>
              <a:rPr lang="en-US" altLang="en-US" sz="1400"/>
              <a:t>Maybe the one that is most suited to a clinical social worker’s skill set.  Embodies the values that all social workers hold around meeting people where they are at and “nothing about me without me”.  For the Mezzo work consider that  recently the medical profession has adopted this idea of shared decision making.  How can PHSW support these other professions and the insitiution in ensuring that these best practices are followed? </a:t>
            </a:r>
          </a:p>
          <a:p>
            <a:pPr eaLnBrk="1" hangingPunct="1">
              <a:spcBef>
                <a:spcPct val="0"/>
              </a:spcBef>
            </a:pPr>
            <a:endParaRPr lang="en-US" altLang="en-US"/>
          </a:p>
          <a:p>
            <a:pPr eaLnBrk="1" hangingPunct="1">
              <a:spcBef>
                <a:spcPct val="0"/>
              </a:spcBef>
            </a:pPr>
            <a:r>
              <a:rPr lang="en-US" altLang="en-US" b="1"/>
              <a:t>Transition to adulthood </a:t>
            </a:r>
            <a:r>
              <a:rPr lang="mr-IN" altLang="en-US"/>
              <a:t>–</a:t>
            </a:r>
            <a:r>
              <a:rPr lang="en-US" altLang="en-US"/>
              <a:t> see case study</a:t>
            </a:r>
          </a:p>
          <a:p>
            <a:pPr eaLnBrk="1" hangingPunct="1">
              <a:spcBef>
                <a:spcPct val="0"/>
              </a:spcBef>
            </a:pPr>
            <a:endParaRPr lang="en-US" altLang="en-US"/>
          </a:p>
          <a:p>
            <a:pPr marL="0" lvl="1" eaLnBrk="1" hangingPunct="1">
              <a:spcBef>
                <a:spcPct val="0"/>
              </a:spcBef>
            </a:pPr>
            <a:r>
              <a:rPr lang="en-US" altLang="en-US" b="1"/>
              <a:t>Early Continuous Screening </a:t>
            </a:r>
            <a:r>
              <a:rPr lang="en-US" altLang="en-US"/>
              <a:t>- This one may feel like it is more of a job for a pediatrician or schools but that is where interdisciplinary work comes in – how can PHSWs support these other professions in ensuring that this work gets done? For example: 1) Can a PHSW work with a housing community to host a health fair for residents where screening takes place? (this could address some traditional barriers to access such as transportation, co-pays, concerns around immigration status, fear/mis-trust of doctor/school institutions).  2) Can a PHSW collect epid data within their Community Health Center around who is receiving appropriate screening and who is not?  Can this information then be used to organize a more effective intervention? </a:t>
            </a:r>
          </a:p>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40FA2B9D-13F4-4D5F-B2F7-5DBCFBCF3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350B584-DD69-481A-8BC8-6A83869CA090}"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5F5838B-40A4-4D43-B881-8F45845542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38F8B2F-DF49-4BEB-90B7-CE3E8EC71D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800"/>
              <a:t>Examples of current and potential opportunities and areas for PHSW development within CSHCN </a:t>
            </a:r>
            <a:endParaRPr lang="en-US" altLang="en-US"/>
          </a:p>
        </p:txBody>
      </p:sp>
      <p:sp>
        <p:nvSpPr>
          <p:cNvPr id="44036" name="Slide Number Placeholder 3">
            <a:extLst>
              <a:ext uri="{FF2B5EF4-FFF2-40B4-BE49-F238E27FC236}">
                <a16:creationId xmlns:a16="http://schemas.microsoft.com/office/drawing/2014/main" id="{0DB7649A-DC29-48EF-859C-878CADD343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60CD17E-1393-4517-87E4-5E05BDCC731A}" type="slidenum">
              <a:rPr lang="en-US" altLang="en-US"/>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0CBF7E3-1A3D-4D51-9DC1-E5E4A76C2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7D541645-E317-46D6-AA8E-7FBC1AE69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196" name="Slide Number Placeholder 3">
            <a:extLst>
              <a:ext uri="{FF2B5EF4-FFF2-40B4-BE49-F238E27FC236}">
                <a16:creationId xmlns:a16="http://schemas.microsoft.com/office/drawing/2014/main" id="{EB90BECB-D31E-4126-89A7-DA22DC8D0F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FB8E725-376E-47E1-A839-44598DAF7DE7}"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F69C3A8-E5EF-4D7B-87F6-3275EC4814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1878280-C058-4FFE-BC48-F6AC59AB09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4" name="Slide Number Placeholder 3">
            <a:extLst>
              <a:ext uri="{FF2B5EF4-FFF2-40B4-BE49-F238E27FC236}">
                <a16:creationId xmlns:a16="http://schemas.microsoft.com/office/drawing/2014/main" id="{EA7C701D-14C1-43E1-ACC1-1F647EE97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C2DDB9-EEAF-4B28-99D2-0CB21AB03D58}" type="slidenum">
              <a:rPr lang="en-US" altLang="en-US"/>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9604795-2574-4655-979E-5673C62DC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ABE7E1DF-26D0-443C-A851-6D0E5B2A7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a:t>The link leads to this 6 minute youtube video which does a nice job explaining what Transition of Care is and the unique issues surrounding it (https://www.youtube.com/watch?reload=9&amp;v=cjXurYrFMZM)</a:t>
            </a:r>
          </a:p>
          <a:p>
            <a:pPr marL="171450" indent="-171450" eaLnBrk="1" hangingPunct="1">
              <a:buFontTx/>
              <a:buChar char="•"/>
            </a:pPr>
            <a:r>
              <a:rPr lang="en-US" altLang="en-US"/>
              <a:t>Ask students “What else?” and Engage students in a discussion about why this time might be considered a “sensitive period” and what are some risk factors as well as protective factors for youth who are transitioning to adult care. </a:t>
            </a:r>
          </a:p>
          <a:p>
            <a:pPr marL="171450" indent="-171450" eaLnBrk="1" hangingPunct="1"/>
            <a:endParaRPr lang="en-US" altLang="en-US"/>
          </a:p>
          <a:p>
            <a:pPr marL="171450" indent="-171450" eaLnBrk="1" hangingPunct="1"/>
            <a:endParaRPr lang="en-US" altLang="en-US"/>
          </a:p>
          <a:p>
            <a:pPr marL="171450" indent="-171450" eaLnBrk="1" hangingPunct="1"/>
            <a:r>
              <a:rPr lang="en-US" altLang="en-US"/>
              <a:t>Other resources:</a:t>
            </a:r>
          </a:p>
          <a:p>
            <a:pPr marL="171450" indent="-171450" eaLnBrk="1" hangingPunct="1"/>
            <a:r>
              <a:rPr lang="en-US" altLang="en-US"/>
              <a:t>https://www.gottransition.org/index.cfm  </a:t>
            </a:r>
          </a:p>
          <a:p>
            <a:pPr marL="171450" indent="-171450" eaLnBrk="1" hangingPunct="1"/>
            <a:r>
              <a:rPr lang="en-US" altLang="en-US"/>
              <a:t>https://www.eurekalert.org/pub_releases/2014-03/bumc-nth033114.php   (news article about BMC clinic)</a:t>
            </a:r>
          </a:p>
          <a:p>
            <a:pPr marL="171450" indent="-171450" eaLnBrk="1" hangingPunct="1"/>
            <a:r>
              <a:rPr lang="en-US" altLang="en-US"/>
              <a:t>https://thriving.childrenshospital.org/time-for-transition-we-can-help/  (Boston Children’s Hospital transition program)</a:t>
            </a:r>
          </a:p>
          <a:p>
            <a:pPr marL="171450" indent="-171450" eaLnBrk="1" hangingPunct="1"/>
            <a:endParaRPr lang="en-US" altLang="en-US"/>
          </a:p>
          <a:p>
            <a:pPr marL="171450" indent="-171450" eaLnBrk="1" hangingPunct="1"/>
            <a:endParaRPr lang="en-US" altLang="en-US"/>
          </a:p>
        </p:txBody>
      </p:sp>
      <p:sp>
        <p:nvSpPr>
          <p:cNvPr id="48132" name="Slide Number Placeholder 3">
            <a:extLst>
              <a:ext uri="{FF2B5EF4-FFF2-40B4-BE49-F238E27FC236}">
                <a16:creationId xmlns:a16="http://schemas.microsoft.com/office/drawing/2014/main" id="{471C749F-D9E8-4FD9-B008-63CF3ECF16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FED044D-A315-4ACA-870A-61CA45A328BB}" type="slidenum">
              <a:rPr lang="en-US" altLang="en-US"/>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BC96FCA-0B4B-44F2-A313-A918F6322B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35E5368-E773-4ED4-81E9-5C75B3D6B1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To address the issue of preparing young adults to transition to adult medical care models </a:t>
            </a:r>
            <a:r>
              <a:rPr lang="mr-IN" altLang="en-US" dirty="0"/>
              <a:t>–</a:t>
            </a:r>
            <a:r>
              <a:rPr lang="en-US" altLang="en-US" dirty="0"/>
              <a:t> the interdisciplinary health care team at Boston Medical Center’s Pediatric Hematology Department created a special “Transition Clinic”.  This special clinic is held monthly.  </a:t>
            </a:r>
          </a:p>
          <a:p>
            <a:pPr eaLnBrk="1" hangingPunct="1">
              <a:spcBef>
                <a:spcPct val="0"/>
              </a:spcBef>
            </a:pPr>
            <a:endParaRPr lang="en-US" altLang="en-US" dirty="0"/>
          </a:p>
          <a:p>
            <a:pPr eaLnBrk="1" hangingPunct="1">
              <a:spcBef>
                <a:spcPct val="0"/>
              </a:spcBef>
            </a:pPr>
            <a:r>
              <a:rPr lang="en-US" altLang="en-US" dirty="0"/>
              <a:t>For more about the BMC SCD program and the transition team see these:</a:t>
            </a:r>
          </a:p>
          <a:p>
            <a:pPr eaLnBrk="1" hangingPunct="1">
              <a:spcBef>
                <a:spcPct val="0"/>
              </a:spcBef>
            </a:pPr>
            <a:r>
              <a:rPr lang="en-US" altLang="en-US" dirty="0"/>
              <a:t>https://www.bmc.org/sickle-cell-disease</a:t>
            </a:r>
          </a:p>
          <a:p>
            <a:pPr eaLnBrk="1" hangingPunct="1">
              <a:spcBef>
                <a:spcPct val="0"/>
              </a:spcBef>
            </a:pPr>
            <a:r>
              <a:rPr lang="en-US" altLang="en-US" dirty="0"/>
              <a:t>https://www.bmc.org/sites/default/files/Patient_Care/Specialty_Care/Hematology/Sickle-Cell-Transition-Book.pdf   </a:t>
            </a:r>
          </a:p>
          <a:p>
            <a:pPr eaLnBrk="1" hangingPunct="1">
              <a:spcBef>
                <a:spcPct val="0"/>
              </a:spcBef>
            </a:pPr>
            <a:endParaRPr lang="en-US" altLang="en-US" dirty="0"/>
          </a:p>
          <a:p>
            <a:pPr eaLnBrk="1" hangingPunct="1">
              <a:spcBef>
                <a:spcPct val="0"/>
              </a:spcBef>
            </a:pPr>
            <a:r>
              <a:rPr lang="en-US" altLang="en-US" dirty="0"/>
              <a:t>Photo: </a:t>
            </a:r>
            <a:r>
              <a:rPr lang="en-US" dirty="0">
                <a:hlinkClick r:id="rId3"/>
              </a:rPr>
              <a:t>https://stock.adobe.com/search?k=sketches+of+bridges</a:t>
            </a: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0180" name="Slide Number Placeholder 3">
            <a:extLst>
              <a:ext uri="{FF2B5EF4-FFF2-40B4-BE49-F238E27FC236}">
                <a16:creationId xmlns:a16="http://schemas.microsoft.com/office/drawing/2014/main" id="{1D2A51AD-7F55-41BE-8467-36EF2DEE97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20A16DE-7F20-4AA5-9C85-16580066AB5B}" type="slidenum">
              <a:rPr lang="en-US" altLang="en-US"/>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FD6C3A3-8D4D-4E5E-91BF-85E53D4C4C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F5190B5-7E22-4A88-A655-E89ED06492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r>
              <a:rPr lang="en-US" altLang="en-US" dirty="0"/>
              <a:t>References:</a:t>
            </a:r>
          </a:p>
          <a:p>
            <a:pPr>
              <a:buFont typeface="Calibri" panose="020F0502020204030204" pitchFamily="34" charset="0"/>
              <a:buAutoNum type="arabicPeriod"/>
            </a:pPr>
            <a:r>
              <a:rPr lang="en-US" altLang="en-US" dirty="0"/>
              <a:t>Faugno E, Dickman L, </a:t>
            </a:r>
            <a:r>
              <a:rPr lang="en-US" altLang="en-US" dirty="0" err="1"/>
              <a:t>Sabota</a:t>
            </a:r>
            <a:r>
              <a:rPr lang="en-US" altLang="en-US" dirty="0"/>
              <a:t> A. A Quality Improvement Initiative to implement a yearly Transition Readiness Assessment Questionnaire (TRAQ) for youth with sickle cell disease. Poster Presentation at the American Public Health Association 2016 Annual Meeting, Denver, CO.</a:t>
            </a:r>
          </a:p>
          <a:p>
            <a:pPr eaLnBrk="1" hangingPunct="1">
              <a:buFont typeface="Calibri" panose="020F0502020204030204" pitchFamily="34" charset="0"/>
              <a:buAutoNum type="arabicPeriod"/>
            </a:pPr>
            <a:r>
              <a:rPr lang="en-US" altLang="en-US" dirty="0"/>
              <a:t>Sawicki, G. S., Lukens-Bull, K., Yin, X., </a:t>
            </a:r>
            <a:r>
              <a:rPr lang="en-US" altLang="en-US" dirty="0" err="1"/>
              <a:t>Demars</a:t>
            </a:r>
            <a:r>
              <a:rPr lang="en-US" altLang="en-US" dirty="0"/>
              <a:t>, N., Huang, I. C., </a:t>
            </a:r>
            <a:r>
              <a:rPr lang="en-US" altLang="en-US" dirty="0" err="1"/>
              <a:t>Livingood</a:t>
            </a:r>
            <a:r>
              <a:rPr lang="en-US" altLang="en-US" dirty="0"/>
              <a:t>, W., ... &amp; Wood, D. (2009). Measuring the transition readiness of youth with special healthcare needs: validation of the TRAQ—Transition Readiness Assessment Questionnaire. </a:t>
            </a:r>
            <a:r>
              <a:rPr lang="en-US" altLang="en-US" i="1" dirty="0"/>
              <a:t>Journal of pediatric psychology</a:t>
            </a:r>
            <a:r>
              <a:rPr lang="en-US" altLang="en-US" dirty="0"/>
              <a:t>, jsp128.</a:t>
            </a:r>
          </a:p>
          <a:p>
            <a:pPr eaLnBrk="1" hangingPunct="1">
              <a:buFont typeface="Calibri" panose="020F0502020204030204" pitchFamily="34" charset="0"/>
              <a:buAutoNum type="arabicPeriod"/>
            </a:pPr>
            <a:r>
              <a:rPr lang="en-US" altLang="en-US" dirty="0" err="1"/>
              <a:t>Sobota</a:t>
            </a:r>
            <a:r>
              <a:rPr lang="en-US" altLang="en-US" dirty="0"/>
              <a:t>, A., </a:t>
            </a:r>
            <a:r>
              <a:rPr lang="en-US" altLang="en-US" dirty="0" err="1"/>
              <a:t>Akinlonu</a:t>
            </a:r>
            <a:r>
              <a:rPr lang="en-US" altLang="en-US" dirty="0"/>
              <a:t>, A., Champigny, M., Eldridge, M., McMahon, L., Telfair, J., &amp; </a:t>
            </a:r>
            <a:r>
              <a:rPr lang="en-US" altLang="en-US" dirty="0" err="1"/>
              <a:t>Sprinz</a:t>
            </a:r>
            <a:r>
              <a:rPr lang="en-US" altLang="en-US" dirty="0"/>
              <a:t>, P. (2014). Self-reported transition readiness among young adults with sickle cell disease. </a:t>
            </a:r>
            <a:r>
              <a:rPr lang="en-US" altLang="en-US" i="1" dirty="0"/>
              <a:t>Journal of pediatric hematology/oncology</a:t>
            </a:r>
            <a:r>
              <a:rPr lang="en-US" altLang="en-US" dirty="0"/>
              <a:t>, </a:t>
            </a:r>
            <a:r>
              <a:rPr lang="en-US" altLang="en-US" i="1" dirty="0"/>
              <a:t>36</a:t>
            </a:r>
            <a:r>
              <a:rPr lang="en-US" altLang="en-US" dirty="0"/>
              <a:t>(5), 389.</a:t>
            </a:r>
          </a:p>
          <a:p>
            <a:pPr eaLnBrk="1" hangingPunct="1">
              <a:buFont typeface="Calibri" panose="020F0502020204030204" pitchFamily="34" charset="0"/>
              <a:buAutoNum type="arabicPeriod"/>
            </a:pPr>
            <a:endParaRPr lang="en-US" altLang="en-US" dirty="0"/>
          </a:p>
          <a:p>
            <a:pPr eaLnBrk="1" hangingPunct="1"/>
            <a:endParaRPr lang="en-US" altLang="en-US" dirty="0"/>
          </a:p>
          <a:p>
            <a:pPr eaLnBrk="1" hangingPunct="1"/>
            <a:endParaRPr lang="en-US" altLang="en-US" dirty="0"/>
          </a:p>
        </p:txBody>
      </p:sp>
      <p:sp>
        <p:nvSpPr>
          <p:cNvPr id="52228" name="Slide Number Placeholder 3">
            <a:extLst>
              <a:ext uri="{FF2B5EF4-FFF2-40B4-BE49-F238E27FC236}">
                <a16:creationId xmlns:a16="http://schemas.microsoft.com/office/drawing/2014/main" id="{DFB6875C-1C47-4EC1-BF44-64CAFD6B8B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23D17F-93D5-4DB3-A562-C805EAB76C68}" type="slidenum">
              <a:rPr lang="en-US" altLang="en-US"/>
              <a:pPr>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9BBDFE5-F068-4F3A-9C42-41B48CF7EF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5A1BC4B-922F-418F-AE81-650118FB1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00100" lvl="1" indent="-342900" eaLnBrk="1" hangingPunct="1">
              <a:buFontTx/>
              <a:buChar char="•"/>
            </a:pPr>
            <a:r>
              <a:rPr lang="en-US" altLang="en-US" sz="2000"/>
              <a:t>Using Plan-Do-Study-Act cycles</a:t>
            </a:r>
          </a:p>
          <a:p>
            <a:pPr marL="800100" lvl="1" indent="-342900" eaLnBrk="1" hangingPunct="1">
              <a:buFontTx/>
              <a:buChar char="•"/>
            </a:pPr>
            <a:r>
              <a:rPr lang="en-US" altLang="en-US" sz="2000"/>
              <a:t>Engages the interdisciplianry team within the clinic in figuring out ways to ensure that each patient age 13+ years is given a validated questionaire during their clinic visit that asks them about their readiness to transition.  </a:t>
            </a:r>
          </a:p>
          <a:p>
            <a:pPr marL="800100" lvl="1" indent="-342900" eaLnBrk="1" hangingPunct="1">
              <a:buFontTx/>
              <a:buChar char="•"/>
            </a:pPr>
            <a:r>
              <a:rPr lang="en-US" altLang="en-US" sz="2000"/>
              <a:t>This questionaire is scored and entered into the patient’s electronic health record so it can be tracked year to year</a:t>
            </a:r>
          </a:p>
          <a:p>
            <a:pPr marL="800100" lvl="1" indent="-342900" eaLnBrk="1" hangingPunct="1">
              <a:buFontTx/>
              <a:buChar char="•"/>
            </a:pPr>
            <a:r>
              <a:rPr lang="en-US" altLang="en-US" sz="2000"/>
              <a:t>PHSW uses clinical skills (motivational interviewing, etc) to engage patient in discussion around the answers to some of their questions</a:t>
            </a:r>
          </a:p>
          <a:p>
            <a:pPr marL="800100" lvl="1" indent="-342900" eaLnBrk="1" hangingPunct="1">
              <a:buFontTx/>
              <a:buChar char="•"/>
            </a:pPr>
            <a:r>
              <a:rPr lang="en-US" altLang="en-US" sz="2000"/>
              <a:t>Methods of the QI project and the results of the PDSA cycles are presented by PHSW at a national conference</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For more info on PDSA cycles (https://innovations.ahrq.gov/qualitytools/plan-do-study-act-pdsa-cycle) </a:t>
            </a:r>
          </a:p>
          <a:p>
            <a:pPr eaLnBrk="1" hangingPunct="1"/>
            <a:endParaRPr lang="en-US" altLang="en-US"/>
          </a:p>
          <a:p>
            <a:pPr eaLnBrk="1" hangingPunct="1"/>
            <a:endParaRPr lang="en-US" altLang="en-US"/>
          </a:p>
          <a:p>
            <a:pPr eaLnBrk="1" hangingPunct="1"/>
            <a:r>
              <a:rPr lang="en-US" altLang="en-US"/>
              <a:t>References:</a:t>
            </a:r>
          </a:p>
          <a:p>
            <a:pPr>
              <a:buFont typeface="Calibri" panose="020F0502020204030204" pitchFamily="34" charset="0"/>
              <a:buAutoNum type="arabicPeriod"/>
            </a:pPr>
            <a:r>
              <a:rPr lang="en-US" altLang="en-US"/>
              <a:t>Faugno E, Dickman L, Sabota A. A Quality Improvement Initiative to implement a yearly Transition Readiness Assessment Questionnaire (TRAQ) for youth with sickle cell disease. Poster Presentation at the American Public Health Association 2016 Annual Meeting, Denver, CO.</a:t>
            </a:r>
          </a:p>
          <a:p>
            <a:pPr eaLnBrk="1" hangingPunct="1">
              <a:buFont typeface="Calibri" panose="020F0502020204030204" pitchFamily="34" charset="0"/>
              <a:buAutoNum type="arabicPeriod"/>
            </a:pPr>
            <a:r>
              <a:rPr lang="en-US" altLang="en-US"/>
              <a:t>Sawicki, G. S., Lukens-Bull, K., Yin, X., Demars, N., Huang, I. C., Livingood, W., ... &amp; Wood, D. (2009). Measuring the transition readiness of youth with special healthcare needs: validation of the TRAQ—Transition Readiness Assessment Questionnaire. </a:t>
            </a:r>
            <a:r>
              <a:rPr lang="en-US" altLang="en-US" i="1"/>
              <a:t>Journal of pediatric psychology</a:t>
            </a:r>
            <a:r>
              <a:rPr lang="en-US" altLang="en-US"/>
              <a:t>, jsp128.</a:t>
            </a:r>
          </a:p>
          <a:p>
            <a:pPr eaLnBrk="1" hangingPunct="1">
              <a:buFont typeface="Calibri" panose="020F0502020204030204" pitchFamily="34" charset="0"/>
              <a:buAutoNum type="arabicPeriod"/>
            </a:pPr>
            <a:r>
              <a:rPr lang="en-US" altLang="en-US"/>
              <a:t>Sobota, A., Akinlonu, A., Champigny, M., Eldridge, M., McMahon, L., Telfair, J., &amp; Sprinz, P. (2014). Self-reported transition readiness among young adults with sickle cell disease. </a:t>
            </a:r>
            <a:r>
              <a:rPr lang="en-US" altLang="en-US" i="1"/>
              <a:t>Journal of pediatric hematology/oncology</a:t>
            </a:r>
            <a:r>
              <a:rPr lang="en-US" altLang="en-US"/>
              <a:t>, </a:t>
            </a:r>
            <a:r>
              <a:rPr lang="en-US" altLang="en-US" i="1"/>
              <a:t>36</a:t>
            </a:r>
            <a:r>
              <a:rPr lang="en-US" altLang="en-US"/>
              <a:t>(5), 389.</a:t>
            </a:r>
          </a:p>
          <a:p>
            <a:pPr eaLnBrk="1" hangingPunct="1">
              <a:buFont typeface="Calibri" panose="020F0502020204030204" pitchFamily="34" charset="0"/>
              <a:buAutoNum type="arabicPeriod"/>
            </a:pPr>
            <a:endParaRPr lang="en-US" altLang="en-US"/>
          </a:p>
          <a:p>
            <a:endParaRPr lang="en-US" altLang="en-US"/>
          </a:p>
        </p:txBody>
      </p:sp>
      <p:sp>
        <p:nvSpPr>
          <p:cNvPr id="54276" name="Slide Number Placeholder 3">
            <a:extLst>
              <a:ext uri="{FF2B5EF4-FFF2-40B4-BE49-F238E27FC236}">
                <a16:creationId xmlns:a16="http://schemas.microsoft.com/office/drawing/2014/main" id="{AE59B910-AE01-480D-95DF-7CE279D9DF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A69DD0-66D5-4917-8B29-CCCCC7C7BF20}" type="slidenum">
              <a:rPr lang="en-US" altLang="en-US"/>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BDE4CDF-C441-4075-8DF2-1064521ED6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5D636B1-CB29-4071-B82E-2EE4CCB44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dirty="0"/>
              <a:t>Provide practice examples that illustrate the Tripartite Model of PHSW (Ruth &amp; Wilkinson, 2018) </a:t>
            </a:r>
          </a:p>
          <a:p>
            <a:pPr marL="0" lvl="1"/>
            <a:endParaRPr lang="en-US" altLang="en-US" dirty="0"/>
          </a:p>
          <a:p>
            <a:pPr eaLnBrk="1" hangingPunct="1"/>
            <a:r>
              <a:rPr lang="en-US" altLang="en-US" dirty="0"/>
              <a:t>Why I love this case example (and not just because I did it):</a:t>
            </a:r>
          </a:p>
          <a:p>
            <a:pPr eaLnBrk="1" hangingPunct="1"/>
            <a:r>
              <a:rPr lang="en-US" altLang="en-US" dirty="0"/>
              <a:t>-</a:t>
            </a:r>
            <a:r>
              <a:rPr lang="en-US" altLang="en-US" dirty="0" err="1"/>
              <a:t>combinds</a:t>
            </a:r>
            <a:r>
              <a:rPr lang="en-US" altLang="en-US" dirty="0"/>
              <a:t> individual clinical work with higher level research</a:t>
            </a:r>
          </a:p>
          <a:p>
            <a:pPr eaLnBrk="1" hangingPunct="1"/>
            <a:r>
              <a:rPr lang="en-US" altLang="en-US" dirty="0"/>
              <a:t>-considers ways that the system (Pediatric department within the hospital) can change (wider-lens, bigger population impact) </a:t>
            </a:r>
          </a:p>
          <a:p>
            <a:pPr eaLnBrk="1" hangingPunct="1"/>
            <a:r>
              <a:rPr lang="en-US" altLang="en-US" dirty="0"/>
              <a:t>-  Disseminates the research with PHSW owning the work and advancing the field (shows other professions that we are “robust” enough to take on the task, do the work, and put in out there in an “academic way” that is up to the standards of other health professions). </a:t>
            </a:r>
          </a:p>
          <a:p>
            <a:pPr marL="0" lvl="1"/>
            <a:endParaRPr lang="en-US" altLang="en-US" dirty="0"/>
          </a:p>
          <a:p>
            <a:r>
              <a:rPr lang="en-US" altLang="en-US" dirty="0"/>
              <a:t>Ask students to consider the activities of the PHSW in the case example and identify where each of the activities fits on the Tripartite Model. </a:t>
            </a:r>
          </a:p>
          <a:p>
            <a:endParaRPr lang="en-US" altLang="en-US" dirty="0"/>
          </a:p>
          <a:p>
            <a:r>
              <a:rPr lang="en-US" altLang="en-US" dirty="0"/>
              <a:t>-coordinating interpreter services (a few patients needed ASL, and many needed different </a:t>
            </a:r>
            <a:r>
              <a:rPr lang="en-US" altLang="en-US" dirty="0" err="1"/>
              <a:t>languge</a:t>
            </a:r>
            <a:r>
              <a:rPr lang="en-US" altLang="en-US" dirty="0"/>
              <a:t> interpreters) as well as organizing transportation to medical appointments (this is usually done through providing a patient with a PT1 (Prescription for Transportation which can be completed by a health care worker and is a free service provided to MassHealth patients).</a:t>
            </a:r>
          </a:p>
          <a:p>
            <a:pPr>
              <a:buFontTx/>
              <a:buChar char="-"/>
            </a:pPr>
            <a:r>
              <a:rPr lang="en-US" altLang="en-US" dirty="0"/>
              <a:t>Collecting data </a:t>
            </a:r>
            <a:r>
              <a:rPr lang="mr-IN" altLang="en-US" dirty="0"/>
              <a:t>–</a:t>
            </a:r>
            <a:r>
              <a:rPr lang="en-US" altLang="en-US" dirty="0"/>
              <a:t> see the article about the survey instrument they used</a:t>
            </a:r>
          </a:p>
          <a:p>
            <a:pPr>
              <a:buFontTx/>
              <a:buChar char="-"/>
            </a:pPr>
            <a:r>
              <a:rPr lang="en-US" altLang="en-US" dirty="0"/>
              <a:t>Motivation interviewing</a:t>
            </a:r>
          </a:p>
          <a:p>
            <a:pPr>
              <a:buFontTx/>
              <a:buChar char="-"/>
            </a:pPr>
            <a:r>
              <a:rPr lang="en-US" altLang="en-US" dirty="0"/>
              <a:t>Coordinating with other agencies to ensure that the patient is receiving </a:t>
            </a:r>
            <a:r>
              <a:rPr lang="en-US" altLang="en-US" dirty="0" err="1"/>
              <a:t>approrpaite</a:t>
            </a:r>
            <a:r>
              <a:rPr lang="en-US" altLang="en-US" dirty="0"/>
              <a:t> care related to their SCD (this was mostly done with schools for our younger patients, and with work for our older patients </a:t>
            </a:r>
            <a:r>
              <a:rPr lang="mr-IN" altLang="en-US" dirty="0"/>
              <a:t>–</a:t>
            </a:r>
            <a:r>
              <a:rPr lang="en-US" altLang="en-US" dirty="0"/>
              <a:t> we would help them navigate these things and role play/give forms/</a:t>
            </a:r>
            <a:r>
              <a:rPr lang="en-US" altLang="en-US" dirty="0" err="1"/>
              <a:t>etc</a:t>
            </a:r>
            <a:r>
              <a:rPr lang="en-US" altLang="en-US" dirty="0"/>
              <a:t> so that they could be the ones who took ownership over it.  But on a few occasions it became necessary for the SW to coordinate with jail/</a:t>
            </a:r>
            <a:r>
              <a:rPr lang="en-US" altLang="en-US" dirty="0" err="1"/>
              <a:t>juvenille</a:t>
            </a:r>
            <a:r>
              <a:rPr lang="en-US" altLang="en-US" dirty="0"/>
              <a:t> detention/DYS to ensure that incarcerated patients were receiving </a:t>
            </a:r>
            <a:r>
              <a:rPr lang="en-US" altLang="en-US" dirty="0" err="1"/>
              <a:t>approrpaite</a:t>
            </a:r>
            <a:r>
              <a:rPr lang="en-US" altLang="en-US" dirty="0"/>
              <a:t> medical care specific to their SCD.) </a:t>
            </a:r>
          </a:p>
        </p:txBody>
      </p:sp>
      <p:sp>
        <p:nvSpPr>
          <p:cNvPr id="56324" name="Slide Number Placeholder 3">
            <a:extLst>
              <a:ext uri="{FF2B5EF4-FFF2-40B4-BE49-F238E27FC236}">
                <a16:creationId xmlns:a16="http://schemas.microsoft.com/office/drawing/2014/main" id="{45D30F4C-E133-4B86-90E1-95E2092327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891A976-F4D6-40E8-B290-558C91FB021F}" type="slidenum">
              <a:rPr lang="en-US" altLang="en-US"/>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B169F95-2C5A-4004-A772-50DA9D9AFC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B05312D-A1D9-41AE-8F2A-69068EEAC9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err="1"/>
              <a:t>Successess</a:t>
            </a:r>
            <a:r>
              <a:rPr lang="en-US" altLang="en-US" dirty="0"/>
              <a:t>:</a:t>
            </a:r>
          </a:p>
          <a:p>
            <a:pPr eaLnBrk="1" hangingPunct="1">
              <a:buFontTx/>
              <a:buChar char="-"/>
            </a:pPr>
            <a:r>
              <a:rPr lang="en-US" altLang="en-US" dirty="0"/>
              <a:t>Patients were given an opportunity to participate in an </a:t>
            </a:r>
            <a:r>
              <a:rPr lang="en-US" altLang="en-US" dirty="0" err="1"/>
              <a:t>inititive</a:t>
            </a:r>
            <a:r>
              <a:rPr lang="en-US" altLang="en-US" dirty="0"/>
              <a:t> to help make the medical department that provides them with care a better place.  Patients were solicited for feedback about the transition process and about the </a:t>
            </a:r>
            <a:r>
              <a:rPr lang="en-US" altLang="en-US" dirty="0" err="1"/>
              <a:t>implimentation</a:t>
            </a:r>
            <a:r>
              <a:rPr lang="en-US" altLang="en-US" dirty="0"/>
              <a:t> of the QI project.  Through the completion and discussion of the transition readiness </a:t>
            </a:r>
            <a:r>
              <a:rPr lang="en-US" altLang="en-US" dirty="0" err="1"/>
              <a:t>survery</a:t>
            </a:r>
            <a:r>
              <a:rPr lang="en-US" altLang="en-US" dirty="0"/>
              <a:t>, patients were given an opportunity to self identify their own strengths related to transition as well as areas of opportunity that they wanted to work more on.  (For example: a patient might feel that they are good at telling their care providers about their symptoms but they don’t feel as comfortable with knowing the types of medications they are taking.  Identifying this allows the patient, SW, and doctor to provide additional education about the patient’s medications and to set goals with the patient around medication adherence.) </a:t>
            </a:r>
          </a:p>
          <a:p>
            <a:pPr eaLnBrk="1" hangingPunct="1">
              <a:buFontTx/>
              <a:buChar char="-"/>
            </a:pPr>
            <a:r>
              <a:rPr lang="en-US" altLang="en-US" dirty="0"/>
              <a:t>Because the work of this project necessitated interdisciplinary collaboration, this project served as something that the whole medical care team could rally around in terms of working together and discussing improvement strategies for how the department was run.</a:t>
            </a:r>
          </a:p>
          <a:p>
            <a:pPr eaLnBrk="1" hangingPunct="1">
              <a:buFontTx/>
              <a:buChar char="-"/>
            </a:pPr>
            <a:r>
              <a:rPr lang="en-US" altLang="en-US" dirty="0"/>
              <a:t> Data was collected in several important areas: 1. about patient’s feelings regarding transition.  This data was collected over time for each patient so patient and medical provider could see how their feelings transition readiness changed over time. </a:t>
            </a:r>
          </a:p>
          <a:p>
            <a:pPr eaLnBrk="1" hangingPunct="1"/>
            <a:r>
              <a:rPr lang="en-US" altLang="en-US" dirty="0"/>
              <a:t>- One unexpected success </a:t>
            </a:r>
            <a:r>
              <a:rPr lang="mr-IN" altLang="en-US" dirty="0">
                <a:latin typeface="Mangal" panose="02040503050203030202" pitchFamily="18" charset="0"/>
              </a:rPr>
              <a:t>–</a:t>
            </a:r>
            <a:r>
              <a:rPr lang="en-US" altLang="en-US" dirty="0"/>
              <a:t> this tracking tool helped identify a patient (15 years old!) who was struggling greatly with reading, comprehending, and processing.  This patient had “slipped through the cracks” and not been identified as having a learning disorder but when the SW observed them with this survey the SW was able to identify the issue and refer the patient for further testing!</a:t>
            </a:r>
          </a:p>
          <a:p>
            <a:pPr eaLnBrk="1" hangingPunct="1"/>
            <a:endParaRPr lang="en-US" altLang="en-US" dirty="0"/>
          </a:p>
          <a:p>
            <a:pPr eaLnBrk="1" hangingPunct="1"/>
            <a:r>
              <a:rPr lang="en-US" altLang="en-US" dirty="0"/>
              <a:t>Challenges:</a:t>
            </a:r>
          </a:p>
          <a:p>
            <a:pPr eaLnBrk="1" hangingPunct="1"/>
            <a:r>
              <a:rPr lang="en-US" altLang="en-US" dirty="0"/>
              <a:t>1. An overworked system </a:t>
            </a:r>
            <a:r>
              <a:rPr lang="mr-IN" altLang="en-US" dirty="0">
                <a:latin typeface="Mangal" panose="02040503050203030202" pitchFamily="18" charset="0"/>
              </a:rPr>
              <a:t>–</a:t>
            </a:r>
            <a:r>
              <a:rPr lang="en-US" altLang="en-US" dirty="0"/>
              <a:t> whose responsibility is it to take on the extra work of newly created “</a:t>
            </a:r>
            <a:r>
              <a:rPr lang="en-US" altLang="ja-JP" dirty="0" err="1"/>
              <a:t>initatives</a:t>
            </a:r>
            <a:r>
              <a:rPr lang="en-US" altLang="en-US" dirty="0"/>
              <a:t>”</a:t>
            </a:r>
            <a:r>
              <a:rPr lang="en-US" altLang="ja-JP" dirty="0"/>
              <a:t>? Part of what the PDSA Cycles were looking at is how to actually make sure that patients received a survey.  Based on the flow of the clinic it originally made the most sense that the Medical Assistant who roomed the patient would be responsible for providing the patient with a survey.  However, it quickly became apparent that the Medical Assistants were unwilling to do this as they felt they had enough responsibilities </a:t>
            </a:r>
            <a:r>
              <a:rPr lang="mr-IN" altLang="ja-JP" dirty="0"/>
              <a:t>–</a:t>
            </a:r>
            <a:r>
              <a:rPr lang="en-US" altLang="ja-JP" dirty="0"/>
              <a:t> this was also a problem because multiple clinics were being run at the same time and the Medical </a:t>
            </a:r>
            <a:r>
              <a:rPr lang="en-US" altLang="ja-JP" dirty="0" err="1"/>
              <a:t>Assitants</a:t>
            </a:r>
            <a:r>
              <a:rPr lang="en-US" altLang="ja-JP" dirty="0"/>
              <a:t> were responsible for rooming patients from all clinics.  As this </a:t>
            </a:r>
            <a:r>
              <a:rPr lang="en-US" altLang="ja-JP" dirty="0" err="1"/>
              <a:t>initative</a:t>
            </a:r>
            <a:r>
              <a:rPr lang="en-US" altLang="ja-JP" dirty="0"/>
              <a:t> was specific to the hematology clinic only, many times the Medical Assistants were forgetting to provide this survey to patients because it was not part of the general routine for checking patients in.  </a:t>
            </a:r>
          </a:p>
          <a:p>
            <a:pPr eaLnBrk="1" hangingPunct="1"/>
            <a:r>
              <a:rPr lang="en-US" altLang="en-US" dirty="0"/>
              <a:t>2. When the SW left the program fell apart (how to build sustainability into anything that we are doing.  It is a real challenge but thinking about the sustainability of an initiative is just as important as thinking about all of the other parts of it!) </a:t>
            </a:r>
          </a:p>
          <a:p>
            <a:pPr eaLnBrk="1" hangingPunct="1"/>
            <a:endParaRPr lang="en-US" altLang="en-US" dirty="0"/>
          </a:p>
          <a:p>
            <a:pPr eaLnBrk="1" hangingPunct="1"/>
            <a:r>
              <a:rPr lang="en-US" altLang="en-US" dirty="0"/>
              <a:t>A quick thought on Interdisciplinary work:  SW like to “talk the talk” when it comes to interdisciplinary work but are we really willing to branch out and work with other professions (</a:t>
            </a:r>
            <a:r>
              <a:rPr lang="en-US" altLang="en-US" dirty="0" err="1"/>
              <a:t>espically</a:t>
            </a:r>
            <a:r>
              <a:rPr lang="en-US" altLang="en-US" dirty="0"/>
              <a:t> MDs?!).  How do our own </a:t>
            </a:r>
            <a:r>
              <a:rPr lang="en-US" altLang="en-US" dirty="0" err="1"/>
              <a:t>biasis</a:t>
            </a:r>
            <a:r>
              <a:rPr lang="en-US" altLang="en-US" dirty="0"/>
              <a:t> about these professions affect our ability to work successfully with these other professionals?  Also, (and just as important) how do we help to </a:t>
            </a:r>
            <a:r>
              <a:rPr lang="en-US" altLang="en-US" dirty="0" err="1"/>
              <a:t>dispell</a:t>
            </a:r>
            <a:r>
              <a:rPr lang="en-US" altLang="en-US" dirty="0"/>
              <a:t> the </a:t>
            </a:r>
            <a:r>
              <a:rPr lang="en-US" altLang="en-US" dirty="0" err="1"/>
              <a:t>biasis</a:t>
            </a:r>
            <a:r>
              <a:rPr lang="en-US" altLang="en-US" dirty="0"/>
              <a:t> that other professions have about SW that prevent them from successfully partnering with us??  </a:t>
            </a:r>
          </a:p>
        </p:txBody>
      </p:sp>
      <p:sp>
        <p:nvSpPr>
          <p:cNvPr id="58372" name="Slide Number Placeholder 3">
            <a:extLst>
              <a:ext uri="{FF2B5EF4-FFF2-40B4-BE49-F238E27FC236}">
                <a16:creationId xmlns:a16="http://schemas.microsoft.com/office/drawing/2014/main" id="{080A05F3-9C3A-47EB-A1DF-E339D4BD0A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C50DC64-EE85-4919-8304-0C0BD02CAE24}" type="slidenum">
              <a:rPr lang="en-US" altLang="en-US"/>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858018C-2C6B-4FCE-B315-36F21C3C98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9424B69-CEE8-4F10-9536-CDD03B5882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tLang="en-US" dirty="0"/>
              <a:t>Advocate for PHSW within whatever field you are working! Tell your co-workers what your unique skill set is, what you specifically as a PHSW bring to the table.</a:t>
            </a:r>
          </a:p>
          <a:p>
            <a:pPr marL="228600" indent="-228600">
              <a:buFontTx/>
              <a:buAutoNum type="arabicPeriod"/>
            </a:pPr>
            <a:r>
              <a:rPr lang="en-US" altLang="en-US" dirty="0"/>
              <a:t>Do the research! Is SW involved in the major research?  Not really</a:t>
            </a:r>
            <a:r>
              <a:rPr lang="mr-IN" altLang="en-US" dirty="0">
                <a:latin typeface="Mangal" panose="02040503050203030202" pitchFamily="18" charset="0"/>
              </a:rPr>
              <a:t>…</a:t>
            </a:r>
            <a:r>
              <a:rPr lang="en-US" altLang="en-US" dirty="0"/>
              <a:t>.but that seems to be changing!  Should it be? YES! We can (and probably should) discuss the institution that is “academics” and how it perpetuates oppression and </a:t>
            </a:r>
            <a:r>
              <a:rPr lang="en-US" altLang="en-US" dirty="0" err="1"/>
              <a:t>prviliage</a:t>
            </a:r>
            <a:r>
              <a:rPr lang="en-US" altLang="en-US" dirty="0"/>
              <a:t> on all levels (that would be a separate lecture unto itself!).  Many of my </a:t>
            </a:r>
            <a:r>
              <a:rPr lang="en-US" altLang="en-US" dirty="0" err="1"/>
              <a:t>collegues</a:t>
            </a:r>
            <a:r>
              <a:rPr lang="en-US" altLang="en-US" dirty="0"/>
              <a:t> have argued that SWs have no place in this system because by taking part in it they are validating it and contributing to it’s harmful effects.  Still other of the most radical SWs I know are professors at Universities.  Each SW must decide for themselves based on our shared values and Code of Ethics how they are going to practice.  I am going to make an argument that SW are needed to change the system from the inside out.  Having the opportunity to pursue an advanced degree like SW and especially PHSW is a </a:t>
            </a:r>
            <a:r>
              <a:rPr lang="en-US" altLang="en-US" dirty="0" err="1"/>
              <a:t>privilage</a:t>
            </a:r>
            <a:r>
              <a:rPr lang="en-US" altLang="en-US" dirty="0"/>
              <a:t>.  Use that </a:t>
            </a:r>
            <a:r>
              <a:rPr lang="en-US" altLang="en-US" dirty="0" err="1"/>
              <a:t>privilage</a:t>
            </a:r>
            <a:r>
              <a:rPr lang="en-US" altLang="en-US" dirty="0"/>
              <a:t> </a:t>
            </a:r>
            <a:r>
              <a:rPr lang="mr-IN" altLang="en-US" dirty="0">
                <a:latin typeface="Mangal" panose="02040503050203030202" pitchFamily="18" charset="0"/>
              </a:rPr>
              <a:t>–</a:t>
            </a:r>
            <a:r>
              <a:rPr lang="en-US" altLang="en-US" dirty="0"/>
              <a:t> lend your skills to communities that need their data analyzed, their story told, and their projects to be funded but do not have the specific skills to navigate the (sometimes) narrow-minded world of academics.  While many social workers are already thinking about the larger macro issues that are facing their patients/clients, many are unsure of where to start in making change.  Many social workers (</a:t>
            </a:r>
            <a:r>
              <a:rPr lang="en-US" altLang="en-US" dirty="0" err="1"/>
              <a:t>maco</a:t>
            </a:r>
            <a:r>
              <a:rPr lang="en-US" altLang="en-US" dirty="0"/>
              <a:t> &amp; </a:t>
            </a:r>
            <a:r>
              <a:rPr lang="en-US" altLang="en-US" dirty="0" err="1"/>
              <a:t>clinican</a:t>
            </a:r>
            <a:r>
              <a:rPr lang="en-US" altLang="en-US" dirty="0"/>
              <a:t>) are already doing innovative work but are not collecting data on it, evaluating it, or disseminating it.  Engage with the research process and take a leadership role!  Sometimes reach means big data and epi and sometimes it can be as simple as the QI project in our case study. </a:t>
            </a:r>
          </a:p>
          <a:p>
            <a:pPr marL="228600" indent="-228600">
              <a:buFontTx/>
              <a:buAutoNum type="arabicPeriod"/>
            </a:pPr>
            <a:r>
              <a:rPr lang="en-US" altLang="en-US" dirty="0"/>
              <a:t>Disseminate your findings! Whether we like it or not, many times funding is dependent on showing outcomes.  Your intervention design (for example) to provide transportation to clinic visits for families with children with mobility issues may be the best one out there but no one will know about it and it won’t be funded in a sustainable way if you don’t do the work to document, evaluate, and publish!</a:t>
            </a:r>
          </a:p>
          <a:p>
            <a:pPr marL="228600" indent="-228600">
              <a:buFontTx/>
              <a:buAutoNum type="arabicPeriod"/>
            </a:pPr>
            <a:r>
              <a:rPr lang="en-US" altLang="en-US" dirty="0"/>
              <a:t>Address systems of oppression in all that you do!  More than any other profession SW is equipped to identify, analysis, and dismantle systemic issues of racism, sexism, able-ism, etc.  This could be as simple as modeling that members of your health care team use “person-first” language when discussing patients (see article in Other Resources Slide about empowering language).   Examples: 1) does your institution use an intake form with clients? Does this form allow clients to self-identify race and/or gender? No? Bring this up! 2) Is the research your institution is doing over-sampling vulnerable populations out of </a:t>
            </a:r>
            <a:r>
              <a:rPr lang="en-US" altLang="en-US" dirty="0" err="1"/>
              <a:t>conveience</a:t>
            </a:r>
            <a:r>
              <a:rPr lang="en-US" altLang="en-US" dirty="0"/>
              <a:t>? Bring this up! On the opposite end of that, is the research your </a:t>
            </a:r>
            <a:r>
              <a:rPr lang="en-US" altLang="en-US" dirty="0" err="1"/>
              <a:t>insitituion</a:t>
            </a:r>
            <a:r>
              <a:rPr lang="en-US" altLang="en-US" dirty="0"/>
              <a:t> doing being inclusive enough with their populations? </a:t>
            </a:r>
          </a:p>
        </p:txBody>
      </p:sp>
      <p:sp>
        <p:nvSpPr>
          <p:cNvPr id="62468" name="Slide Number Placeholder 3">
            <a:extLst>
              <a:ext uri="{FF2B5EF4-FFF2-40B4-BE49-F238E27FC236}">
                <a16:creationId xmlns:a16="http://schemas.microsoft.com/office/drawing/2014/main" id="{2F660E1A-FD7A-4B43-9ED1-A983551FE1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FAB8FBC-34C0-4874-8851-D15CA47060D4}" type="slidenum">
              <a:rPr lang="en-US" altLang="en-US"/>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2EDF923-F376-4166-BFFC-1FA8DA8A13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3D484FB-9C8B-4B91-9B31-D28E545816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a:extLst>
              <a:ext uri="{FF2B5EF4-FFF2-40B4-BE49-F238E27FC236}">
                <a16:creationId xmlns:a16="http://schemas.microsoft.com/office/drawing/2014/main" id="{ECC45A25-29A8-4860-9F63-412B8E5AB1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A5954C-2E41-4D3F-9885-4B5DEDDDF6E9}" type="slidenum">
              <a:rPr lang="en-US" altLang="en-US"/>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30</a:t>
            </a:fld>
            <a:endParaRPr lang="en-US"/>
          </a:p>
        </p:txBody>
      </p:sp>
    </p:spTree>
    <p:extLst>
      <p:ext uri="{BB962C8B-B14F-4D97-AF65-F5344CB8AC3E}">
        <p14:creationId xmlns:p14="http://schemas.microsoft.com/office/powerpoint/2010/main" val="235889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5DD0C4D-33E4-4A0C-BBB4-19C0F362C4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58C96B2-ED6F-4660-8A76-046BA35FF9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Maternal &amp; Child Health Bureau is one of 6 bureaus within the Health Resources and Services Administration (HRSA) which is a federal agency of the US Dept Of Health and Human Services.  MCHB administers the Title V Blockgrant Program (as well as other MCH programs) </a:t>
            </a:r>
            <a:r>
              <a:rPr lang="mr-IN" altLang="en-US">
                <a:latin typeface="Mangal" panose="02040503050203030202" pitchFamily="18" charset="0"/>
              </a:rPr>
              <a:t>–</a:t>
            </a:r>
            <a:r>
              <a:rPr lang="en-US" altLang="en-US"/>
              <a:t> through this program MCHB provides money and oversight to state public health agencies in the running of their MCH based program. For a brief overview on what Title V is check out this 3 minute video (https://www.youtube.com/watch?v=EcW1IIgpCPY ).   </a:t>
            </a:r>
          </a:p>
          <a:p>
            <a:pPr eaLnBrk="1" hangingPunct="1">
              <a:spcBef>
                <a:spcPct val="0"/>
              </a:spcBef>
            </a:pPr>
            <a:endParaRPr lang="en-US" altLang="en-US"/>
          </a:p>
          <a:p>
            <a:pPr eaLnBrk="1" hangingPunct="1">
              <a:spcBef>
                <a:spcPct val="0"/>
              </a:spcBef>
            </a:pPr>
            <a:r>
              <a:rPr lang="en-US" altLang="en-US"/>
              <a:t>From 2012-2017 Dr. Michael Lu was the Director of the MCHB (more on that later!)</a:t>
            </a:r>
          </a:p>
          <a:p>
            <a:pPr eaLnBrk="1" hangingPunct="1">
              <a:spcBef>
                <a:spcPct val="0"/>
              </a:spcBef>
            </a:pPr>
            <a:endParaRPr lang="en-US" altLang="en-US"/>
          </a:p>
          <a:p>
            <a:pPr eaLnBrk="1" hangingPunct="1">
              <a:spcBef>
                <a:spcPct val="0"/>
              </a:spcBef>
            </a:pPr>
            <a:r>
              <a:rPr lang="en-US" altLang="en-US"/>
              <a:t>For more on the impact of the MCHB in public health over time check out their interactive time line on their website (https://mchb.hrsa.gov/about/timeline/index.asp).  </a:t>
            </a:r>
          </a:p>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4D4D7DDA-510D-472F-AC4C-ED0097FCE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AFE4B2E-645F-433E-AB38-C4E736725258}"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1036555-EEB4-4132-85D9-CCA931017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B1FEDAA-88C9-4DB3-BE15-A35F82DA3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https://mchb.hrsa.gov/about-maternal-and-child-health-bureau-mchb</a:t>
            </a:r>
          </a:p>
        </p:txBody>
      </p:sp>
      <p:sp>
        <p:nvSpPr>
          <p:cNvPr id="12292" name="Slide Number Placeholder 3">
            <a:extLst>
              <a:ext uri="{FF2B5EF4-FFF2-40B4-BE49-F238E27FC236}">
                <a16:creationId xmlns:a16="http://schemas.microsoft.com/office/drawing/2014/main" id="{9DB7D63C-B4B5-43B4-B97A-2675843D72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97152CA-EA80-4E98-BCA3-667A82B68356}"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ct val="0"/>
              </a:spcBef>
              <a:buFontTx/>
              <a:buNone/>
            </a:pPr>
            <a:r>
              <a:rPr lang="en-US" altLang="en-US" sz="1200" baseline="30000" dirty="0"/>
              <a:t>1</a:t>
            </a:r>
            <a:r>
              <a:rPr lang="en-US" altLang="en-US" sz="1200" dirty="0"/>
              <a:t>McPherson M, Arango P, Fox H, et al. “A new definition of children with special health care needs”, Pediatrics, 1998; 102: 137‐140</a:t>
            </a:r>
          </a:p>
          <a:p>
            <a:pPr eaLnBrk="1" hangingPunct="1">
              <a:lnSpc>
                <a:spcPct val="100000"/>
              </a:lnSpc>
              <a:spcBef>
                <a:spcPct val="0"/>
              </a:spcBef>
              <a:buFontTx/>
              <a:buNone/>
            </a:pPr>
            <a:r>
              <a:rPr lang="en-US" altLang="en-US" sz="1200" baseline="30000" dirty="0"/>
              <a:t>2</a:t>
            </a:r>
            <a:r>
              <a:rPr lang="en-US" altLang="en-US" sz="1200" dirty="0"/>
              <a:t>Children with Special Health Care Needs. (2018, February 01). Retrieved from https://mchb.hrsa.gov/maternal-child-health-topics/children-and-youth-special-health-needs#ref1 </a:t>
            </a:r>
          </a:p>
          <a:p>
            <a:pPr eaLnBrk="1" hangingPunct="1">
              <a:spcBef>
                <a:spcPct val="0"/>
              </a:spcBef>
            </a:pPr>
            <a:endParaRPr lang="en-US" altLang="en-US" dirty="0"/>
          </a:p>
          <a:p>
            <a:pPr eaLnBrk="1" hangingPunct="1">
              <a:spcBef>
                <a:spcPct val="0"/>
              </a:spcBef>
            </a:pPr>
            <a:r>
              <a:rPr lang="en-US" altLang="en-US" dirty="0"/>
              <a:t>The federal Maternal and Child Health Bureau defines children with special health care needs (CSHCN) using the definition first put forth by McPherson et al in 1998.  This definition is important because it is used by states receiving funding from the Title V block grants administered by the Maternal &amp; Child Health Bureau to guide the development of systems of care for children and families with special health care needs.  </a:t>
            </a:r>
          </a:p>
          <a:p>
            <a:pPr eaLnBrk="1" hangingPunct="1">
              <a:spcBef>
                <a:spcPct val="0"/>
              </a:spcBef>
            </a:pPr>
            <a:endParaRPr lang="en-US" altLang="en-US" dirty="0"/>
          </a:p>
          <a:p>
            <a:pPr eaLnBrk="1" hangingPunct="1">
              <a:spcBef>
                <a:spcPct val="0"/>
              </a:spcBef>
            </a:pPr>
            <a:r>
              <a:rPr lang="en-US" altLang="en-US" dirty="0"/>
              <a:t>(the graphic was created by Elena Faugno)</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5</a:t>
            </a:fld>
            <a:endParaRPr lang="en-US"/>
          </a:p>
        </p:txBody>
      </p:sp>
    </p:spTree>
    <p:extLst>
      <p:ext uri="{BB962C8B-B14F-4D97-AF65-F5344CB8AC3E}">
        <p14:creationId xmlns:p14="http://schemas.microsoft.com/office/powerpoint/2010/main" val="368013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8136C7A-CBAF-46A5-924D-AAA64B8558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BBCBB22-A211-47C0-9C10-928ECE5400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many children with special health care needs! </a:t>
            </a:r>
          </a:p>
          <a:p>
            <a:pPr eaLnBrk="1" hangingPunct="1">
              <a:spcBef>
                <a:spcPct val="0"/>
              </a:spcBef>
            </a:pPr>
            <a:r>
              <a:rPr lang="en-US" altLang="en-US" dirty="0"/>
              <a:t>Why is this of public health importance? </a:t>
            </a:r>
          </a:p>
          <a:p>
            <a:pPr eaLnBrk="1" hangingPunct="1">
              <a:spcBef>
                <a:spcPct val="0"/>
              </a:spcBef>
            </a:pPr>
            <a:endParaRPr lang="en-US" altLang="en-US" dirty="0"/>
          </a:p>
          <a:p>
            <a:r>
              <a:rPr lang="en-US" altLang="en-US" dirty="0"/>
              <a:t>1 in 5 U.S. children under 18 years of age have a special health care need.  Nationally, the number of children with a special health care need is increasing and in MA it is above the national average.  </a:t>
            </a:r>
          </a:p>
          <a:p>
            <a:endParaRPr lang="en-US" altLang="en-US" dirty="0"/>
          </a:p>
          <a:p>
            <a:pPr eaLnBrk="1" hangingPunct="1">
              <a:spcBef>
                <a:spcPct val="0"/>
              </a:spcBef>
            </a:pPr>
            <a:r>
              <a:rPr lang="en-US" altLang="en-US" dirty="0"/>
              <a:t>The prevalence of CSHCN (or the # of children in a sample with a special health care need / the total # of children in a sample) is found using data from the 2016 [most recent] National Survey of Children’s Health (NSCH).  For more information on the National Survey of Children’s Health check out their website https://www.cdc.gov/nchs/slaits/nsch.htm</a:t>
            </a:r>
          </a:p>
          <a:p>
            <a:pPr eaLnBrk="1" hangingPunct="1">
              <a:spcBef>
                <a:spcPct val="0"/>
              </a:spcBef>
            </a:pPr>
            <a:endParaRPr lang="en-US" altLang="en-US" dirty="0"/>
          </a:p>
          <a:p>
            <a:pPr eaLnBrk="1" hangingPunct="1">
              <a:spcBef>
                <a:spcPct val="0"/>
              </a:spcBef>
            </a:pPr>
            <a:r>
              <a:rPr lang="en-US" altLang="en-US" dirty="0"/>
              <a:t>The data from the NSCH (as well as from other surveys) can be queried by anyone </a:t>
            </a:r>
            <a:r>
              <a:rPr lang="mr-IN" altLang="en-US" dirty="0"/>
              <a:t>–</a:t>
            </a:r>
            <a:r>
              <a:rPr lang="en-US" altLang="en-US" dirty="0"/>
              <a:t> check it out!  http://www.childhealthdata.org.</a:t>
            </a:r>
          </a:p>
          <a:p>
            <a:pPr eaLnBrk="1" hangingPunct="1">
              <a:spcBef>
                <a:spcPct val="0"/>
              </a:spcBef>
            </a:pPr>
            <a:r>
              <a:rPr lang="en-US" altLang="en-US" dirty="0"/>
              <a:t>The data presented here and on the following 2 slides was queried and complied by me (Elena Faugno) </a:t>
            </a:r>
            <a:r>
              <a:rPr lang="mr-IN" altLang="en-US" dirty="0"/>
              <a:t>–</a:t>
            </a:r>
            <a:r>
              <a:rPr lang="en-US" altLang="en-US" dirty="0"/>
              <a:t> if I can do it, anyone can </a:t>
            </a:r>
            <a:r>
              <a:rPr lang="en-US" altLang="en-US" dirty="0">
                <a:sym typeface="Wingdings" panose="05000000000000000000" pitchFamily="2" charset="2"/>
              </a:rPr>
              <a:t> </a:t>
            </a:r>
            <a:endParaRPr lang="en-US" altLang="en-US" dirty="0"/>
          </a:p>
          <a:p>
            <a:endParaRPr lang="en-US" altLang="en-US" dirty="0"/>
          </a:p>
          <a:p>
            <a:pPr eaLnBrk="1" hangingPunct="1">
              <a:spcBef>
                <a:spcPct val="0"/>
              </a:spcBef>
            </a:pPr>
            <a:endParaRPr lang="en-US" altLang="en-US" dirty="0"/>
          </a:p>
          <a:p>
            <a:pPr eaLnBrk="1" hangingPunct="1">
              <a:spcBef>
                <a:spcPct val="0"/>
              </a:spcBef>
            </a:pPr>
            <a:r>
              <a:rPr lang="en-US" altLang="en-US" dirty="0"/>
              <a:t>CSHCNs and their families have multiple needs beyond traditional clinical medical care. Ask students to consider what some of these needs might be.  This video is a decent overview of some of the unique psychosocial needs of CSHCNs ( https://www.youtube.com/watch?v=9fw7APq5YPQ)</a:t>
            </a:r>
          </a:p>
        </p:txBody>
      </p:sp>
      <p:sp>
        <p:nvSpPr>
          <p:cNvPr id="16388" name="Slide Number Placeholder 3">
            <a:extLst>
              <a:ext uri="{FF2B5EF4-FFF2-40B4-BE49-F238E27FC236}">
                <a16:creationId xmlns:a16="http://schemas.microsoft.com/office/drawing/2014/main" id="{2A97D7DC-1BEF-4D3A-9088-B44BF89F8E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10F774B-5398-42EA-BF1C-9346B934A00C}"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we are looking at the Race/ethnicity breakdown of Children with a Special Health Care Need as compared to those Children without a SHCN (data from 2016 survey).  As you can see from the graph ~25% or 1 in 4 Black, non-</a:t>
            </a:r>
            <a:r>
              <a:rPr lang="en-US" altLang="en-US" dirty="0" err="1"/>
              <a:t>hispanic</a:t>
            </a:r>
            <a:r>
              <a:rPr lang="en-US" altLang="en-US" dirty="0"/>
              <a:t> children has a special health care need.  </a:t>
            </a:r>
          </a:p>
          <a:p>
            <a:endParaRPr lang="en-US" altLang="en-US" dirty="0"/>
          </a:p>
          <a:p>
            <a:endParaRPr lang="en-US" altLang="en-US" dirty="0"/>
          </a:p>
          <a:p>
            <a:r>
              <a:rPr lang="en-US" altLang="en-US" dirty="0"/>
              <a:t>Required Citation:  Child and Adolescent Health Measurement Initiative.  Data Resource Center for Child and Adolescent Health.  2016 National Survey of Children’s Health (NSCH) data query.  Retrieved 07/28/18 from eee.childhealthdata.org.  CAHMI: www.cahmi.org</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7</a:t>
            </a:fld>
            <a:endParaRPr lang="en-US" dirty="0"/>
          </a:p>
        </p:txBody>
      </p:sp>
    </p:spTree>
    <p:extLst>
      <p:ext uri="{BB962C8B-B14F-4D97-AF65-F5344CB8AC3E}">
        <p14:creationId xmlns:p14="http://schemas.microsoft.com/office/powerpoint/2010/main" val="238091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3541774-50A3-4073-9882-BB66084A51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6BA8FBC-2BB2-44E7-B725-70BD498967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data represents the demographics and types of needs for CSHCN population only (n=40,242) and was obtained from the  2009/2010 National Survey of Children with Special Health Care Need.  </a:t>
            </a:r>
          </a:p>
          <a:p>
            <a:endParaRPr lang="en-US" altLang="en-US"/>
          </a:p>
          <a:p>
            <a:r>
              <a:rPr lang="en-US" altLang="en-US"/>
              <a:t>59.3% Males        40.7% Female</a:t>
            </a:r>
          </a:p>
          <a:p>
            <a:r>
              <a:rPr lang="en-US" altLang="en-US"/>
              <a:t>20.8 % ages 0-5 years old</a:t>
            </a:r>
          </a:p>
          <a:p>
            <a:r>
              <a:rPr lang="en-US" altLang="en-US"/>
              <a:t>38.7% ages 6-11 yrs old</a:t>
            </a:r>
          </a:p>
          <a:p>
            <a:r>
              <a:rPr lang="en-US" altLang="en-US"/>
              <a:t>40.5% ages 12-17 yrs old</a:t>
            </a:r>
          </a:p>
          <a:p>
            <a:r>
              <a:rPr lang="en-US" altLang="en-US"/>
              <a:t>44% of households with CSHCN are between 0-199% of FPL </a:t>
            </a:r>
          </a:p>
          <a:p>
            <a:r>
              <a:rPr lang="en-US" altLang="en-US"/>
              <a:t>92% do NOT receive Supplemental Secuirty Income disability benefits</a:t>
            </a:r>
          </a:p>
          <a:p>
            <a:r>
              <a:rPr lang="en-US" altLang="en-US"/>
              <a:t>1 in 4 (25%) are living in a single female headed household</a:t>
            </a:r>
          </a:p>
          <a:p>
            <a:endParaRPr lang="en-US" altLang="en-US"/>
          </a:p>
          <a:p>
            <a:endParaRPr lang="en-US" altLang="en-US"/>
          </a:p>
          <a:p>
            <a:r>
              <a:rPr lang="en-US" altLang="en-US"/>
              <a:t>Required Citation:  National Survey of Children with Special Health Care Needs.  NS-CSHCN 2009/10.  Data query from the Child and Adolescent Health Measurement Initiative, Data Resource Center for Child and Adolescent Health website.  Retrieved 07/28/18 from www.childhealthdata.org</a:t>
            </a:r>
          </a:p>
          <a:p>
            <a:endParaRPr lang="en-US" altLang="en-US"/>
          </a:p>
          <a:p>
            <a:endParaRPr lang="en-US" altLang="en-US"/>
          </a:p>
          <a:p>
            <a:r>
              <a:rPr lang="en-US" altLang="en-US"/>
              <a:t>Here is a helpful article that explains the Federal Poverty Level </a:t>
            </a:r>
            <a:r>
              <a:rPr lang="mr-IN" altLang="en-US">
                <a:latin typeface="Mangal" panose="02040503050203030202" pitchFamily="18" charset="0"/>
              </a:rPr>
              <a:t>–</a:t>
            </a:r>
            <a:r>
              <a:rPr lang="en-US" altLang="en-US"/>
              <a:t> (remember that the numbers presented on this slide represent the 2010 FPL) </a:t>
            </a:r>
          </a:p>
          <a:p>
            <a:r>
              <a:rPr lang="en-US" altLang="en-US"/>
              <a:t> https://publichealthonline.gwu.edu/blog/poverty-vs-federal-poverty-level/</a:t>
            </a:r>
          </a:p>
        </p:txBody>
      </p:sp>
      <p:sp>
        <p:nvSpPr>
          <p:cNvPr id="20484" name="Slide Number Placeholder 3">
            <a:extLst>
              <a:ext uri="{FF2B5EF4-FFF2-40B4-BE49-F238E27FC236}">
                <a16:creationId xmlns:a16="http://schemas.microsoft.com/office/drawing/2014/main" id="{5CD58D3D-C284-4855-9B98-FE17F61895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09DBEC-5017-44D9-A7AB-F07615B940B2}"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EA8B165-3C55-4187-B505-5952702E2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4473A7E-E271-488A-B9E4-94CAF513BC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prevalence of CSHCN (or the # of children in a sample with a special health care need / the total # of children in a sample) is found using data from the 2016 [most recent] National Survey of Children’s Health (NSCH).  For more information on the National Survey of Children’s Health check out their website https://www.cdc.gov/nchs/slaits/nsch.htm</a:t>
            </a:r>
          </a:p>
          <a:p>
            <a:pPr eaLnBrk="1" hangingPunct="1">
              <a:spcBef>
                <a:spcPct val="0"/>
              </a:spcBef>
            </a:pPr>
            <a:endParaRPr lang="en-US" altLang="en-US"/>
          </a:p>
          <a:p>
            <a:pPr eaLnBrk="1" hangingPunct="1">
              <a:spcBef>
                <a:spcPct val="0"/>
              </a:spcBef>
            </a:pPr>
            <a:r>
              <a:rPr lang="en-US" altLang="en-US"/>
              <a:t>The data from the NSCH (as well as from other surveys) can be queried by anyone </a:t>
            </a:r>
            <a:r>
              <a:rPr lang="mr-IN" altLang="en-US"/>
              <a:t>–</a:t>
            </a:r>
            <a:r>
              <a:rPr lang="en-US" altLang="en-US"/>
              <a:t> check it out!  http://www.childhealthdata.org.</a:t>
            </a:r>
          </a:p>
          <a:p>
            <a:pPr eaLnBrk="1" hangingPunct="1">
              <a:spcBef>
                <a:spcPct val="0"/>
              </a:spcBef>
            </a:pPr>
            <a:r>
              <a:rPr lang="en-US" altLang="en-US"/>
              <a:t>The data presented here and on the previous slides was queried and complied by me (Elena Faugno) </a:t>
            </a:r>
            <a:r>
              <a:rPr lang="mr-IN" altLang="en-US"/>
              <a:t>–</a:t>
            </a:r>
            <a:r>
              <a:rPr lang="en-US" altLang="en-US"/>
              <a:t> if I can do it, anyone can </a:t>
            </a:r>
            <a:r>
              <a:rPr lang="en-US" altLang="en-US">
                <a:sym typeface="Wingdings" panose="05000000000000000000" pitchFamily="2" charset="2"/>
              </a:rPr>
              <a:t> </a:t>
            </a: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Child and Adolescent Health Measurement Initiative (2012). “Who Are Children with Special Health Care Needs (CSHCN).” Data Resource Center, supported by Cooperative Agreement 1‐U59‐MC06980‐01 from the U.S. Department of Health and Human Services, Health Resources and Services Administration (HRSA), Maternal and Child Health Bureau (MCHB). Available at www.childhealthdata.org. Revised 4/2/12. </a:t>
            </a:r>
          </a:p>
          <a:p>
            <a:pPr eaLnBrk="1" hangingPunct="1">
              <a:spcBef>
                <a:spcPct val="0"/>
              </a:spcBef>
            </a:pPr>
            <a:endParaRPr lang="en-US" altLang="en-US"/>
          </a:p>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12ECA338-16FB-450F-85FC-27B4D67F07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52FCE5-C9CA-4247-8A79-7CB6F9223176}"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1.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2.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3.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8.xml"/><Relationship Id="rId4" Type="http://schemas.openxmlformats.org/officeDocument/2006/relationships/image" Target="../media/image34.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Master" Target="../slideMasters/slideMaster8.xml"/><Relationship Id="rId4" Type="http://schemas.openxmlformats.org/officeDocument/2006/relationships/image" Target="../media/image34.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FF79-2024-DB44-87EB-3AB68C0F3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5B4EF7-FB12-E24F-9EFD-232962773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538B73-CDEC-7440-AC98-98295DAFC11F}"/>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8D82A76D-9591-7543-A5D8-3580E7FDF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F6810-0614-B64C-9D3D-BF4080309779}"/>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372131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2574-6800-2145-8F66-B66E38D97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1E69B2-B314-3E4A-95E2-2F3B9B06A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D8E98-B630-484C-9384-0E80E9EC9B98}"/>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EAD1FD70-CADE-5249-B0C8-958FBB2DB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10B4A-B00F-5B43-A0D2-5DAAF73FCC7F}"/>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6325262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White BG | Footers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vl1pPr>
          </a:lstStyle>
          <a:p>
            <a:fld id="{0DF73694-2F0A-6047-95EA-1282BFCC7D6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84759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hort Title and 2 Content">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81000" y="380999"/>
            <a:ext cx="5715000" cy="990601"/>
          </a:xfrm>
        </p:spPr>
        <p:txBody>
          <a:bodyPr/>
          <a:lstStyle/>
          <a:p>
            <a:r>
              <a:rPr lang="en-US"/>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376628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6093A08A-CF80-4836-B280-3DFBDFEF9353}"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42933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White Confidential">
    <p:spTree>
      <p:nvGrpSpPr>
        <p:cNvPr id="1" name=""/>
        <p:cNvGrpSpPr/>
        <p:nvPr/>
      </p:nvGrpSpPr>
      <p:grpSpPr>
        <a:xfrm>
          <a:off x="0" y="0"/>
          <a:ext cx="0" cy="0"/>
          <a:chOff x="0" y="0"/>
          <a:chExt cx="0" cy="0"/>
        </a:xfrm>
      </p:grpSpPr>
      <p:sp>
        <p:nvSpPr>
          <p:cNvPr id="193" name="Slide Number"/>
          <p:cNvSpPr>
            <a:spLocks noGrp="1"/>
          </p:cNvSpPr>
          <p:nvPr>
            <p:ph type="sldNum" sz="quarter" idx="2"/>
          </p:nvPr>
        </p:nvSpPr>
        <p:spPr>
          <a:xfrm>
            <a:off x="5967907" y="6509742"/>
            <a:ext cx="247257" cy="255588"/>
          </a:xfrm>
          <a:prstGeom prst="rect">
            <a:avLst/>
          </a:prstGeom>
        </p:spPr>
        <p:txBody>
          <a:bodyPr/>
          <a:lstStyle>
            <a:lvl1pPr>
              <a:defRPr sz="1200">
                <a:solidFill>
                  <a:srgbClr val="FFFFFF"/>
                </a:solidFill>
                <a:latin typeface="Helvetica Light"/>
                <a:ea typeface="Helvetica Light"/>
                <a:cs typeface="Helvetica Light"/>
                <a:sym typeface="Helvetica Light"/>
              </a:defRPr>
            </a:lvl1pPr>
          </a:lstStyle>
          <a:p>
            <a:fld id="{86CB4B4D-7CA3-9044-876B-883B54F8677D}" type="slidenum">
              <a:rPr/>
              <a:t>‹#›</a:t>
            </a:fld>
            <a:endParaRPr/>
          </a:p>
        </p:txBody>
      </p:sp>
      <p:grpSp>
        <p:nvGrpSpPr>
          <p:cNvPr id="6" name="Group 5">
            <a:extLst>
              <a:ext uri="{FF2B5EF4-FFF2-40B4-BE49-F238E27FC236}">
                <a16:creationId xmlns:a16="http://schemas.microsoft.com/office/drawing/2014/main" id="{6823B5A4-4645-EC43-8287-E8A5F01ACB59}"/>
              </a:ext>
            </a:extLst>
          </p:cNvPr>
          <p:cNvGrpSpPr/>
          <p:nvPr userDrawn="1"/>
        </p:nvGrpSpPr>
        <p:grpSpPr>
          <a:xfrm>
            <a:off x="425171" y="6343868"/>
            <a:ext cx="1741702" cy="286456"/>
            <a:chOff x="850341" y="12687735"/>
            <a:chExt cx="3483404" cy="572911"/>
          </a:xfrm>
        </p:grpSpPr>
        <p:pic>
          <p:nvPicPr>
            <p:cNvPr id="7" name="Picture 6">
              <a:extLst>
                <a:ext uri="{FF2B5EF4-FFF2-40B4-BE49-F238E27FC236}">
                  <a16:creationId xmlns:a16="http://schemas.microsoft.com/office/drawing/2014/main" id="{DEAECD08-4D10-064E-9667-6649D49C5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9159" y="12837148"/>
              <a:ext cx="1484586" cy="284988"/>
            </a:xfrm>
            <a:prstGeom prst="rect">
              <a:avLst/>
            </a:prstGeom>
          </p:spPr>
        </p:pic>
        <p:pic>
          <p:nvPicPr>
            <p:cNvPr id="8" name="Picture 7">
              <a:extLst>
                <a:ext uri="{FF2B5EF4-FFF2-40B4-BE49-F238E27FC236}">
                  <a16:creationId xmlns:a16="http://schemas.microsoft.com/office/drawing/2014/main" id="{B7A258E1-8DBC-9342-87EA-60072DFBD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41" y="12687735"/>
              <a:ext cx="1644766" cy="434402"/>
            </a:xfrm>
            <a:prstGeom prst="rect">
              <a:avLst/>
            </a:prstGeom>
          </p:spPr>
        </p:pic>
        <p:cxnSp>
          <p:nvCxnSpPr>
            <p:cNvPr id="9" name="Straight Connector 8">
              <a:extLst>
                <a:ext uri="{FF2B5EF4-FFF2-40B4-BE49-F238E27FC236}">
                  <a16:creationId xmlns:a16="http://schemas.microsoft.com/office/drawing/2014/main" id="{E0FFBC1D-9869-B24A-9B5D-D9FD5DEC9FE5}"/>
                </a:ext>
              </a:extLst>
            </p:cNvPr>
            <p:cNvCxnSpPr/>
            <p:nvPr userDrawn="1"/>
          </p:nvCxnSpPr>
          <p:spPr>
            <a:xfrm>
              <a:off x="2649416" y="12760462"/>
              <a:ext cx="0" cy="500184"/>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833365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DD97D3-8ABF-A445-8E71-2D7353D996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CBC935-CB69-114F-81ED-8EB6FC28FB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E3F71-FC65-7E43-8061-989246AE904A}"/>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8DD318CA-9B04-D34A-A3DF-03183B392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CEB10-C027-AB42-B044-3054BE3B0ACE}"/>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46318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296863"/>
            <a:ext cx="6972580" cy="1508288"/>
          </a:xfrm>
          <a:prstGeom prst="rect">
            <a:avLst/>
          </a:prstGeom>
        </p:spPr>
        <p:txBody>
          <a:bodyPr wrap="square" lIns="0" tIns="0" rIns="0" bIns="0" anchor="b">
            <a:noAutofit/>
          </a:bodyPr>
          <a:lstStyle>
            <a:lvl1pPr>
              <a:lnSpc>
                <a:spcPct val="90000"/>
              </a:lnSpc>
              <a:defRPr sz="4400" b="0">
                <a:latin typeface="Graphik Semibold" panose="020B0703030202060203" pitchFamily="34" charset="0"/>
              </a:defRPr>
            </a:lvl1pPr>
          </a:lstStyle>
          <a:p>
            <a:pPr lvl="0"/>
            <a:r>
              <a:rPr lang="en-US" dirty="0"/>
              <a:t>Title goes here</a:t>
            </a:r>
          </a:p>
        </p:txBody>
      </p:sp>
      <p:sp>
        <p:nvSpPr>
          <p:cNvPr id="12" name="Text Placeholder 41">
            <a:extLst>
              <a:ext uri="{FF2B5EF4-FFF2-40B4-BE49-F238E27FC236}">
                <a16:creationId xmlns:a16="http://schemas.microsoft.com/office/drawing/2014/main" id="{B46C82F8-415D-4579-98D7-7DB62DA7C231}"/>
              </a:ext>
            </a:extLst>
          </p:cNvPr>
          <p:cNvSpPr>
            <a:spLocks noGrp="1"/>
          </p:cNvSpPr>
          <p:nvPr>
            <p:ph type="body" sz="quarter" idx="16"/>
          </p:nvPr>
        </p:nvSpPr>
        <p:spPr>
          <a:xfrm>
            <a:off x="44291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dirty="0"/>
              <a:t>Edit Master text styles</a:t>
            </a:r>
          </a:p>
          <a:p>
            <a:pPr lvl="1"/>
            <a:r>
              <a:rPr lang="en-US" dirty="0"/>
              <a:t>Second level</a:t>
            </a:r>
          </a:p>
        </p:txBody>
      </p:sp>
      <p:sp>
        <p:nvSpPr>
          <p:cNvPr id="8" name="Text Placeholder 41">
            <a:extLst>
              <a:ext uri="{FF2B5EF4-FFF2-40B4-BE49-F238E27FC236}">
                <a16:creationId xmlns:a16="http://schemas.microsoft.com/office/drawing/2014/main" id="{15897A3E-69DA-4472-BFC4-CAF67273D594}"/>
              </a:ext>
            </a:extLst>
          </p:cNvPr>
          <p:cNvSpPr>
            <a:spLocks noGrp="1"/>
          </p:cNvSpPr>
          <p:nvPr>
            <p:ph type="body" sz="quarter" idx="17"/>
          </p:nvPr>
        </p:nvSpPr>
        <p:spPr>
          <a:xfrm>
            <a:off x="374237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dirty="0"/>
              <a:t>Edit Master text styles</a:t>
            </a:r>
          </a:p>
          <a:p>
            <a:pPr lvl="1"/>
            <a:r>
              <a:rPr lang="en-US" dirty="0"/>
              <a:t>Second level</a:t>
            </a:r>
          </a:p>
        </p:txBody>
      </p:sp>
      <p:sp>
        <p:nvSpPr>
          <p:cNvPr id="9"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704183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dirty="0"/>
              <a:t>Edit Master text styles</a:t>
            </a:r>
          </a:p>
          <a:p>
            <a:pPr lvl="1"/>
            <a:r>
              <a:rPr lang="en-US" dirty="0"/>
              <a:t>Second level</a:t>
            </a:r>
          </a:p>
        </p:txBody>
      </p:sp>
      <p:sp>
        <p:nvSpPr>
          <p:cNvPr id="10" name="Slide Number Placeholder 4">
            <a:extLst>
              <a:ext uri="{FF2B5EF4-FFF2-40B4-BE49-F238E27FC236}">
                <a16:creationId xmlns:a16="http://schemas.microsoft.com/office/drawing/2014/main" id="{AC68A64F-3043-4F8C-B001-73193FAB5ED9}"/>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dirty="0"/>
          </a:p>
        </p:txBody>
      </p:sp>
      <p:sp>
        <p:nvSpPr>
          <p:cNvPr id="11" name="Footer Placeholder 36">
            <a:extLst>
              <a:ext uri="{FF2B5EF4-FFF2-40B4-BE49-F238E27FC236}">
                <a16:creationId xmlns:a16="http://schemas.microsoft.com/office/drawing/2014/main" id="{10252B6E-1512-4E0C-8762-A9260C22501F}"/>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dirty="0"/>
              <a:t>Presentation Name</a:t>
            </a:r>
          </a:p>
        </p:txBody>
      </p:sp>
      <p:sp>
        <p:nvSpPr>
          <p:cNvPr id="2" name="Rectangle 1">
            <a:extLst>
              <a:ext uri="{FF2B5EF4-FFF2-40B4-BE49-F238E27FC236}">
                <a16:creationId xmlns:a16="http://schemas.microsoft.com/office/drawing/2014/main" id="{3005DB23-A83F-5646-84C7-EC3FE7B41EDF}"/>
              </a:ext>
            </a:extLst>
          </p:cNvPr>
          <p:cNvSpPr/>
          <p:nvPr userDrawn="1"/>
        </p:nvSpPr>
        <p:spPr>
          <a:xfrm>
            <a:off x="228600" y="5997388"/>
            <a:ext cx="3079376" cy="592420"/>
          </a:xfrm>
          <a:prstGeom prst="rect">
            <a:avLst/>
          </a:prstGeom>
          <a:solidFill>
            <a:schemeClr val="bg1"/>
          </a:solidFill>
        </p:spPr>
        <p:txBody>
          <a:bodyPr lIns="0" tIns="0" rIns="0" bIns="0" rtlCol="0" anchor="ctr">
            <a:spAutoFit/>
          </a:bodyPr>
          <a:lstStyle/>
          <a:p>
            <a:pPr algn="ctr"/>
            <a:endParaRPr lang="en-US" sz="900" dirty="0">
              <a:latin typeface="Graphik" charset="0"/>
              <a:ea typeface="Graphik" charset="0"/>
              <a:cs typeface="Graphik" charset="0"/>
            </a:endParaRPr>
          </a:p>
        </p:txBody>
      </p:sp>
    </p:spTree>
    <p:extLst>
      <p:ext uri="{BB962C8B-B14F-4D97-AF65-F5344CB8AC3E}">
        <p14:creationId xmlns:p14="http://schemas.microsoft.com/office/powerpoint/2010/main" val="394935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le slide 01">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85634B-D655-45F5-B274-ED1F7237183D}"/>
              </a:ext>
            </a:extLst>
          </p:cNvPr>
          <p:cNvSpPr/>
          <p:nvPr userDrawn="1"/>
        </p:nvSpPr>
        <p:spPr>
          <a:xfrm>
            <a:off x="-1"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0"/>
            <a:ext cx="6096000" cy="6858000"/>
          </a:xfrm>
          <a:prstGeom prst="rect">
            <a:avLst/>
          </a:prstGeom>
          <a:solidFill>
            <a:schemeClr val="accent4"/>
          </a:solidFill>
        </p:spPr>
        <p:txBody>
          <a:bodyPr lIns="108000" tIns="108000" rIns="0">
            <a:normAutofit/>
          </a:bodyPr>
          <a:lstStyle>
            <a:lvl1pPr>
              <a:defRPr sz="1600"/>
            </a:lvl1pPr>
          </a:lstStyle>
          <a:p>
            <a:r>
              <a:rPr lang="en-AU" dirty="0"/>
              <a:t>Insert picture here</a:t>
            </a:r>
          </a:p>
        </p:txBody>
      </p:sp>
      <p:pic>
        <p:nvPicPr>
          <p:cNvPr id="11" name="Picture 10">
            <a:extLst>
              <a:ext uri="{FF2B5EF4-FFF2-40B4-BE49-F238E27FC236}">
                <a16:creationId xmlns:a16="http://schemas.microsoft.com/office/drawing/2014/main" id="{DC77905E-8DE8-44F9-BF5F-82533D5ACC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51" y="6307872"/>
            <a:ext cx="3086100" cy="357095"/>
          </a:xfrm>
          <a:prstGeom prst="rect">
            <a:avLst/>
          </a:prstGeom>
        </p:spPr>
      </p:pic>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1" y="890953"/>
            <a:ext cx="5010430" cy="1218795"/>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dirty="0"/>
              <a:t>Title goes here </a:t>
            </a:r>
            <a:br>
              <a:rPr lang="en-US" dirty="0"/>
            </a:br>
            <a:r>
              <a:rPr lang="en-US" dirty="0"/>
              <a:t>in few lines</a:t>
            </a:r>
          </a:p>
        </p:txBody>
      </p:sp>
      <p:sp>
        <p:nvSpPr>
          <p:cNvPr id="42" name="Text Placeholder 41">
            <a:extLst>
              <a:ext uri="{FF2B5EF4-FFF2-40B4-BE49-F238E27FC236}">
                <a16:creationId xmlns:a16="http://schemas.microsoft.com/office/drawing/2014/main" id="{FCC5914C-BCE4-4E3B-8F2E-CBABD6188299}"/>
              </a:ext>
            </a:extLst>
          </p:cNvPr>
          <p:cNvSpPr>
            <a:spLocks noGrp="1"/>
          </p:cNvSpPr>
          <p:nvPr>
            <p:ph type="body" sz="quarter" idx="16"/>
          </p:nvPr>
        </p:nvSpPr>
        <p:spPr>
          <a:xfrm>
            <a:off x="442913" y="4068763"/>
            <a:ext cx="2351087" cy="1985962"/>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43" name="Text Placeholder 41">
            <a:extLst>
              <a:ext uri="{FF2B5EF4-FFF2-40B4-BE49-F238E27FC236}">
                <a16:creationId xmlns:a16="http://schemas.microsoft.com/office/drawing/2014/main" id="{774AB14C-8180-46D4-84A0-DAF722AEF8B8}"/>
              </a:ext>
            </a:extLst>
          </p:cNvPr>
          <p:cNvSpPr>
            <a:spLocks noGrp="1"/>
          </p:cNvSpPr>
          <p:nvPr>
            <p:ph type="body" sz="quarter" idx="17"/>
          </p:nvPr>
        </p:nvSpPr>
        <p:spPr>
          <a:xfrm>
            <a:off x="3236914" y="4068763"/>
            <a:ext cx="2351087" cy="1985962"/>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12" name="Slide Number Placeholder 4">
            <a:extLst>
              <a:ext uri="{FF2B5EF4-FFF2-40B4-BE49-F238E27FC236}">
                <a16:creationId xmlns:a16="http://schemas.microsoft.com/office/drawing/2014/main" id="{CEF05BF6-CE70-41FA-9B69-14C32A30E56B}"/>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dirty="0"/>
          </a:p>
        </p:txBody>
      </p:sp>
    </p:spTree>
    <p:extLst>
      <p:ext uri="{BB962C8B-B14F-4D97-AF65-F5344CB8AC3E}">
        <p14:creationId xmlns:p14="http://schemas.microsoft.com/office/powerpoint/2010/main" val="86636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le slide 02">
    <p:bg>
      <p:bgPr>
        <a:solidFill>
          <a:schemeClr val="accent3"/>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1CE58DC-276E-46AB-96B4-8EC2DD34F6AF}"/>
              </a:ext>
            </a:extLst>
          </p:cNvPr>
          <p:cNvSpPr/>
          <p:nvPr userDrawn="1"/>
        </p:nvSpPr>
        <p:spPr>
          <a:xfrm>
            <a:off x="9142941" y="0"/>
            <a:ext cx="304905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23" name="Rectangle 22">
            <a:extLst>
              <a:ext uri="{FF2B5EF4-FFF2-40B4-BE49-F238E27FC236}">
                <a16:creationId xmlns:a16="http://schemas.microsoft.com/office/drawing/2014/main" id="{67741C33-1238-44CA-A544-DE683545825A}"/>
              </a:ext>
            </a:extLst>
          </p:cNvPr>
          <p:cNvSpPr/>
          <p:nvPr userDrawn="1"/>
        </p:nvSpPr>
        <p:spPr>
          <a:xfrm>
            <a:off x="0"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3429000"/>
            <a:ext cx="6096000"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43" name="Text Placeholder 41">
            <a:extLst>
              <a:ext uri="{FF2B5EF4-FFF2-40B4-BE49-F238E27FC236}">
                <a16:creationId xmlns:a16="http://schemas.microsoft.com/office/drawing/2014/main" id="{774AB14C-8180-46D4-84A0-DAF722AEF8B8}"/>
              </a:ext>
            </a:extLst>
          </p:cNvPr>
          <p:cNvSpPr>
            <a:spLocks noGrp="1"/>
          </p:cNvSpPr>
          <p:nvPr>
            <p:ph type="body" sz="quarter" idx="17"/>
          </p:nvPr>
        </p:nvSpPr>
        <p:spPr>
          <a:xfrm>
            <a:off x="3344443" y="4068763"/>
            <a:ext cx="2257950" cy="1984057"/>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12" name="Picture Placeholder 6">
            <a:extLst>
              <a:ext uri="{FF2B5EF4-FFF2-40B4-BE49-F238E27FC236}">
                <a16:creationId xmlns:a16="http://schemas.microsoft.com/office/drawing/2014/main" id="{63FC71F7-D512-4D99-888E-4EC31D291D65}"/>
              </a:ext>
            </a:extLst>
          </p:cNvPr>
          <p:cNvSpPr>
            <a:spLocks noGrp="1"/>
          </p:cNvSpPr>
          <p:nvPr>
            <p:ph type="pic" sz="quarter" idx="18" hasCustomPrompt="1"/>
          </p:nvPr>
        </p:nvSpPr>
        <p:spPr>
          <a:xfrm>
            <a:off x="0" y="3429000"/>
            <a:ext cx="3046943"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14" name="Text Placeholder 41">
            <a:extLst>
              <a:ext uri="{FF2B5EF4-FFF2-40B4-BE49-F238E27FC236}">
                <a16:creationId xmlns:a16="http://schemas.microsoft.com/office/drawing/2014/main" id="{18F6428D-9F53-4F8B-9610-CBDB54298D1A}"/>
              </a:ext>
            </a:extLst>
          </p:cNvPr>
          <p:cNvSpPr>
            <a:spLocks noGrp="1"/>
          </p:cNvSpPr>
          <p:nvPr>
            <p:ph type="body" sz="quarter" idx="19"/>
          </p:nvPr>
        </p:nvSpPr>
        <p:spPr>
          <a:xfrm>
            <a:off x="6391386" y="652463"/>
            <a:ext cx="2257950" cy="1984057"/>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15" name="Text Placeholder 41">
            <a:extLst>
              <a:ext uri="{FF2B5EF4-FFF2-40B4-BE49-F238E27FC236}">
                <a16:creationId xmlns:a16="http://schemas.microsoft.com/office/drawing/2014/main" id="{6FE79BA6-B955-42B3-B1EE-924D55D50246}"/>
              </a:ext>
            </a:extLst>
          </p:cNvPr>
          <p:cNvSpPr>
            <a:spLocks noGrp="1"/>
          </p:cNvSpPr>
          <p:nvPr>
            <p:ph type="body" sz="quarter" idx="20"/>
          </p:nvPr>
        </p:nvSpPr>
        <p:spPr>
          <a:xfrm>
            <a:off x="9437796" y="652463"/>
            <a:ext cx="2257950" cy="1984057"/>
          </a:xfrm>
        </p:spPr>
        <p:txBody>
          <a:bodyPr>
            <a:noAutofit/>
          </a:bodyPr>
          <a:lstStyle>
            <a:lvl1pPr>
              <a:lnSpc>
                <a:spcPct val="110000"/>
              </a:lnSpc>
              <a:spcAft>
                <a:spcPts val="2600"/>
              </a:spcAft>
              <a:defRPr>
                <a:solidFill>
                  <a:schemeClr val="tx1"/>
                </a:solidFill>
              </a:defRPr>
            </a:lvl1pPr>
            <a:lvl2pPr>
              <a:lnSpc>
                <a:spcPct val="110000"/>
              </a:lnSpc>
              <a:spcAft>
                <a:spcPts val="2600"/>
              </a:spcAft>
              <a:defRPr sz="1100">
                <a:solidFill>
                  <a:schemeClr val="tx1"/>
                </a:solidFill>
              </a:defRPr>
            </a:lvl2pPr>
          </a:lstStyle>
          <a:p>
            <a:pPr lvl="0"/>
            <a:r>
              <a:rPr lang="en-US" dirty="0"/>
              <a:t>Edit Master text styles</a:t>
            </a:r>
          </a:p>
          <a:p>
            <a:pPr lvl="1"/>
            <a:r>
              <a:rPr lang="en-US" dirty="0"/>
              <a:t>Second level</a:t>
            </a:r>
          </a:p>
        </p:txBody>
      </p:sp>
      <p:sp>
        <p:nvSpPr>
          <p:cNvPr id="20" name="Text Placeholder 8">
            <a:extLst>
              <a:ext uri="{FF2B5EF4-FFF2-40B4-BE49-F238E27FC236}">
                <a16:creationId xmlns:a16="http://schemas.microsoft.com/office/drawing/2014/main" id="{4AD6E0CF-4E99-4DE9-A7FD-225FB9F3DBA3}"/>
              </a:ext>
            </a:extLst>
          </p:cNvPr>
          <p:cNvSpPr>
            <a:spLocks noGrp="1"/>
          </p:cNvSpPr>
          <p:nvPr>
            <p:ph type="body" sz="quarter" idx="21"/>
          </p:nvPr>
        </p:nvSpPr>
        <p:spPr>
          <a:xfrm>
            <a:off x="442913" y="2249488"/>
            <a:ext cx="5068886" cy="723438"/>
          </a:xfrm>
        </p:spPr>
        <p:txBody>
          <a:bodyPr wrap="square">
            <a:noAutofit/>
          </a:bodyPr>
          <a:lstStyle>
            <a:lvl1pPr>
              <a:lnSpc>
                <a:spcPct val="110000"/>
              </a:lnSpc>
              <a:defRPr sz="1200">
                <a:latin typeface="Graphik" panose="020B0503030202060203" pitchFamily="34" charset="0"/>
              </a:defRPr>
            </a:lvl1pPr>
          </a:lstStyle>
          <a:p>
            <a:pPr lvl="0"/>
            <a:r>
              <a:rPr lang="en-US" dirty="0"/>
              <a:t>Edit Master text styles</a:t>
            </a:r>
          </a:p>
        </p:txBody>
      </p:sp>
      <p:sp>
        <p:nvSpPr>
          <p:cNvPr id="21" name="Slide Number Placeholder 4">
            <a:extLst>
              <a:ext uri="{FF2B5EF4-FFF2-40B4-BE49-F238E27FC236}">
                <a16:creationId xmlns:a16="http://schemas.microsoft.com/office/drawing/2014/main" id="{D7302BBA-D36E-44E0-9008-25247567390F}"/>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Graphik" panose="020B0503030202060203" pitchFamily="34" charset="0"/>
              </a:defRPr>
            </a:lvl1pPr>
          </a:lstStyle>
          <a:p>
            <a:fld id="{EF2F7A32-C1EA-4F7E-B0A2-7FCB5BFE90DE}" type="slidenum">
              <a:rPr lang="en-AU" smtClean="0"/>
              <a:pPr/>
              <a:t>‹#›</a:t>
            </a:fld>
            <a:endParaRPr lang="en-AU" dirty="0"/>
          </a:p>
        </p:txBody>
      </p:sp>
      <p:sp>
        <p:nvSpPr>
          <p:cNvPr id="13"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42913" y="652463"/>
            <a:ext cx="5086629" cy="830997"/>
          </a:xfrm>
          <a:prstGeom prst="rect">
            <a:avLst/>
          </a:prstGeom>
        </p:spPr>
        <p:txBody>
          <a:bodyPr wrap="square" lIns="0" tIns="0" rIns="0" bIns="0">
            <a:spAutoFit/>
          </a:bodyPr>
          <a:lstStyle>
            <a:lvl1pPr>
              <a:lnSpc>
                <a:spcPct val="90000"/>
              </a:lnSpc>
              <a:defRPr sz="3000" b="0">
                <a:latin typeface="Graphik Semibold" panose="020B0703030202060203" pitchFamily="34" charset="0"/>
              </a:defRPr>
            </a:lvl1pPr>
          </a:lstStyle>
          <a:p>
            <a:pPr lvl="0"/>
            <a:r>
              <a:rPr lang="en-US" dirty="0"/>
              <a:t>Title goes here </a:t>
            </a:r>
            <a:br>
              <a:rPr lang="en-US" dirty="0"/>
            </a:br>
            <a:r>
              <a:rPr lang="en-US" dirty="0"/>
              <a:t>in few lines</a:t>
            </a:r>
          </a:p>
        </p:txBody>
      </p:sp>
    </p:spTree>
    <p:extLst>
      <p:ext uri="{BB962C8B-B14F-4D97-AF65-F5344CB8AC3E}">
        <p14:creationId xmlns:p14="http://schemas.microsoft.com/office/powerpoint/2010/main" val="3748746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le slide 03">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7055E9-8404-42FC-A1A5-9B014C717E7B}"/>
              </a:ext>
            </a:extLst>
          </p:cNvPr>
          <p:cNvSpPr/>
          <p:nvPr userDrawn="1"/>
        </p:nvSpPr>
        <p:spPr>
          <a:xfrm>
            <a:off x="6094943" y="0"/>
            <a:ext cx="304799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Rectangle 13">
            <a:extLst>
              <a:ext uri="{FF2B5EF4-FFF2-40B4-BE49-F238E27FC236}">
                <a16:creationId xmlns:a16="http://schemas.microsoft.com/office/drawing/2014/main" id="{24A9F13D-35D6-4879-BA50-7F74B3257597}"/>
              </a:ext>
            </a:extLst>
          </p:cNvPr>
          <p:cNvSpPr/>
          <p:nvPr userDrawn="1"/>
        </p:nvSpPr>
        <p:spPr>
          <a:xfrm>
            <a:off x="0"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9" name="Picture Placeholder 6">
            <a:extLst>
              <a:ext uri="{FF2B5EF4-FFF2-40B4-BE49-F238E27FC236}">
                <a16:creationId xmlns:a16="http://schemas.microsoft.com/office/drawing/2014/main" id="{D3471893-9E34-4B9F-BDD6-09E95B5D7FA1}"/>
              </a:ext>
            </a:extLst>
          </p:cNvPr>
          <p:cNvSpPr>
            <a:spLocks noGrp="1"/>
          </p:cNvSpPr>
          <p:nvPr>
            <p:ph type="pic" sz="quarter" idx="23" hasCustomPrompt="1"/>
          </p:nvPr>
        </p:nvSpPr>
        <p:spPr>
          <a:xfrm>
            <a:off x="9142940" y="0"/>
            <a:ext cx="3049060"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8" name="Rectangle 7">
            <a:extLst>
              <a:ext uri="{FF2B5EF4-FFF2-40B4-BE49-F238E27FC236}">
                <a16:creationId xmlns:a16="http://schemas.microsoft.com/office/drawing/2014/main" id="{0242F225-2828-4D1B-9136-21D1BCC6A2D7}"/>
              </a:ext>
            </a:extLst>
          </p:cNvPr>
          <p:cNvSpPr/>
          <p:nvPr userDrawn="1"/>
        </p:nvSpPr>
        <p:spPr>
          <a:xfrm>
            <a:off x="3048000" y="3429000"/>
            <a:ext cx="304799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3429000"/>
            <a:ext cx="3046941"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12" name="Picture Placeholder 6">
            <a:extLst>
              <a:ext uri="{FF2B5EF4-FFF2-40B4-BE49-F238E27FC236}">
                <a16:creationId xmlns:a16="http://schemas.microsoft.com/office/drawing/2014/main" id="{63FC71F7-D512-4D99-888E-4EC31D291D65}"/>
              </a:ext>
            </a:extLst>
          </p:cNvPr>
          <p:cNvSpPr>
            <a:spLocks noGrp="1"/>
          </p:cNvSpPr>
          <p:nvPr>
            <p:ph type="pic" sz="quarter" idx="18" hasCustomPrompt="1"/>
          </p:nvPr>
        </p:nvSpPr>
        <p:spPr>
          <a:xfrm>
            <a:off x="0" y="3429000"/>
            <a:ext cx="3046943"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17" name="Rectangle 16">
            <a:extLst>
              <a:ext uri="{FF2B5EF4-FFF2-40B4-BE49-F238E27FC236}">
                <a16:creationId xmlns:a16="http://schemas.microsoft.com/office/drawing/2014/main" id="{B0576037-E950-4C59-A474-3775715A540C}"/>
              </a:ext>
            </a:extLst>
          </p:cNvPr>
          <p:cNvSpPr/>
          <p:nvPr userDrawn="1"/>
        </p:nvSpPr>
        <p:spPr>
          <a:xfrm>
            <a:off x="9142940" y="3429000"/>
            <a:ext cx="305117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8" name="Text Placeholder 41">
            <a:extLst>
              <a:ext uri="{FF2B5EF4-FFF2-40B4-BE49-F238E27FC236}">
                <a16:creationId xmlns:a16="http://schemas.microsoft.com/office/drawing/2014/main" id="{A8C27AFB-41F5-43FA-997F-17842EA5D564}"/>
              </a:ext>
            </a:extLst>
          </p:cNvPr>
          <p:cNvSpPr>
            <a:spLocks noGrp="1"/>
          </p:cNvSpPr>
          <p:nvPr>
            <p:ph type="body" sz="quarter" idx="22"/>
          </p:nvPr>
        </p:nvSpPr>
        <p:spPr>
          <a:xfrm>
            <a:off x="9439591" y="4068763"/>
            <a:ext cx="2258799" cy="2001837"/>
          </a:xfrm>
        </p:spPr>
        <p:txBody>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15" name="Slide Number Placeholder 4">
            <a:extLst>
              <a:ext uri="{FF2B5EF4-FFF2-40B4-BE49-F238E27FC236}">
                <a16:creationId xmlns:a16="http://schemas.microsoft.com/office/drawing/2014/main" id="{27B80477-9028-46F3-A57F-A659737555E1}"/>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Graphik" panose="020B0503030202060203" pitchFamily="34" charset="0"/>
              </a:defRPr>
            </a:lvl1pPr>
          </a:lstStyle>
          <a:p>
            <a:fld id="{EF2F7A32-C1EA-4F7E-B0A2-7FCB5BFE90DE}" type="slidenum">
              <a:rPr lang="en-AU" smtClean="0"/>
              <a:pPr/>
              <a:t>‹#›</a:t>
            </a:fld>
            <a:endParaRPr lang="en-AU" dirty="0"/>
          </a:p>
        </p:txBody>
      </p:sp>
      <p:sp>
        <p:nvSpPr>
          <p:cNvPr id="24" name="Text Placeholder 8">
            <a:extLst>
              <a:ext uri="{FF2B5EF4-FFF2-40B4-BE49-F238E27FC236}">
                <a16:creationId xmlns:a16="http://schemas.microsoft.com/office/drawing/2014/main" id="{043F482C-5F50-46F2-89ED-9E56856F3481}"/>
              </a:ext>
            </a:extLst>
          </p:cNvPr>
          <p:cNvSpPr>
            <a:spLocks noGrp="1"/>
          </p:cNvSpPr>
          <p:nvPr>
            <p:ph type="body" sz="quarter" idx="21"/>
          </p:nvPr>
        </p:nvSpPr>
        <p:spPr>
          <a:xfrm>
            <a:off x="442913" y="2249488"/>
            <a:ext cx="5068886" cy="723438"/>
          </a:xfrm>
        </p:spPr>
        <p:txBody>
          <a:bodyPr wrap="square">
            <a:noAutofit/>
          </a:bodyPr>
          <a:lstStyle>
            <a:lvl1pPr>
              <a:lnSpc>
                <a:spcPct val="110000"/>
              </a:lnSpc>
              <a:defRPr sz="1200">
                <a:latin typeface="Graphik" panose="020B0503030202060203" pitchFamily="34" charset="0"/>
              </a:defRPr>
            </a:lvl1pPr>
          </a:lstStyle>
          <a:p>
            <a:pPr lvl="0"/>
            <a:r>
              <a:rPr lang="en-US" dirty="0"/>
              <a:t>Edit Master text styles</a:t>
            </a:r>
          </a:p>
        </p:txBody>
      </p:sp>
      <p:sp>
        <p:nvSpPr>
          <p:cNvPr id="21"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42913" y="652463"/>
            <a:ext cx="5086629" cy="830997"/>
          </a:xfrm>
          <a:prstGeom prst="rect">
            <a:avLst/>
          </a:prstGeom>
        </p:spPr>
        <p:txBody>
          <a:bodyPr wrap="square" lIns="0" tIns="0" rIns="0" bIns="0">
            <a:spAutoFit/>
          </a:bodyPr>
          <a:lstStyle>
            <a:lvl1pPr>
              <a:lnSpc>
                <a:spcPct val="90000"/>
              </a:lnSpc>
              <a:defRPr sz="3000" b="0">
                <a:latin typeface="Graphik Semibold" panose="020B0703030202060203" pitchFamily="34" charset="0"/>
              </a:defRPr>
            </a:lvl1pPr>
          </a:lstStyle>
          <a:p>
            <a:pPr lvl="0"/>
            <a:r>
              <a:rPr lang="en-US" dirty="0"/>
              <a:t>Title goes here </a:t>
            </a:r>
            <a:br>
              <a:rPr lang="en-US" dirty="0"/>
            </a:br>
            <a:r>
              <a:rPr lang="en-US" dirty="0"/>
              <a:t>in few lines</a:t>
            </a:r>
          </a:p>
        </p:txBody>
      </p:sp>
      <p:sp>
        <p:nvSpPr>
          <p:cNvPr id="25" name="Text Placeholder 41">
            <a:extLst>
              <a:ext uri="{FF2B5EF4-FFF2-40B4-BE49-F238E27FC236}">
                <a16:creationId xmlns:a16="http://schemas.microsoft.com/office/drawing/2014/main" id="{774AB14C-8180-46D4-84A0-DAF722AEF8B8}"/>
              </a:ext>
            </a:extLst>
          </p:cNvPr>
          <p:cNvSpPr>
            <a:spLocks noGrp="1"/>
          </p:cNvSpPr>
          <p:nvPr>
            <p:ph type="body" sz="quarter" idx="17"/>
          </p:nvPr>
        </p:nvSpPr>
        <p:spPr>
          <a:xfrm>
            <a:off x="3344443" y="4068763"/>
            <a:ext cx="2257950" cy="1984057"/>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26" name="Text Placeholder 41">
            <a:extLst>
              <a:ext uri="{FF2B5EF4-FFF2-40B4-BE49-F238E27FC236}">
                <a16:creationId xmlns:a16="http://schemas.microsoft.com/office/drawing/2014/main" id="{18F6428D-9F53-4F8B-9610-CBDB54298D1A}"/>
              </a:ext>
            </a:extLst>
          </p:cNvPr>
          <p:cNvSpPr>
            <a:spLocks noGrp="1"/>
          </p:cNvSpPr>
          <p:nvPr>
            <p:ph type="body" sz="quarter" idx="19"/>
          </p:nvPr>
        </p:nvSpPr>
        <p:spPr>
          <a:xfrm>
            <a:off x="6391386" y="652463"/>
            <a:ext cx="2257950" cy="1984057"/>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pic>
        <p:nvPicPr>
          <p:cNvPr id="16" name="Picture 15">
            <a:extLst>
              <a:ext uri="{FF2B5EF4-FFF2-40B4-BE49-F238E27FC236}">
                <a16:creationId xmlns:a16="http://schemas.microsoft.com/office/drawing/2014/main" id="{CAF47358-7F1C-6243-B48B-DA0FC4003F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50" y="6307872"/>
            <a:ext cx="3086100" cy="357095"/>
          </a:xfrm>
          <a:prstGeom prst="rect">
            <a:avLst/>
          </a:prstGeom>
        </p:spPr>
      </p:pic>
    </p:spTree>
    <p:extLst>
      <p:ext uri="{BB962C8B-B14F-4D97-AF65-F5344CB8AC3E}">
        <p14:creationId xmlns:p14="http://schemas.microsoft.com/office/powerpoint/2010/main" val="210535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0947-F1A7-8A4B-8F38-5838607272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467A55-F860-8B43-972C-4D16AC3F0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6077DB-D50D-CE40-AE47-989B1E583B95}"/>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F4E003B3-F459-294C-B14B-5BD558D21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3C6CE-744D-5945-8201-CBF3C868E751}"/>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302912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96EA-FD42-CC40-A0DA-59EA0E328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91AFE-1912-4C4D-B46F-9A6EA5B8D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0EADA-CD2C-0349-9AB7-9424B24ED26A}"/>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E095B3CC-7B7B-294A-A3E8-976853A5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358F5-8100-4643-AB59-ADA1F03B23AB}"/>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2607507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76E76-472A-954F-908F-FFA51035C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5D94E2-577D-6244-BAAD-84B44B9A3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08F4E-D1C9-2146-99F9-C22D5A9F5EE7}"/>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57D6CE3D-32B4-CB46-B6D5-561A76B27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0327E-F037-D341-B5BB-56111F40AF0B}"/>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2654160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1676-67A6-594C-AC47-A4DAA5BC7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34C801-1D9B-F04A-A0D9-B1FD9F544E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18DF3F-5BBA-3642-B003-28A5DE5E1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A7C70-C2DC-C74B-868D-58A22B577BBC}"/>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6" name="Footer Placeholder 5">
            <a:extLst>
              <a:ext uri="{FF2B5EF4-FFF2-40B4-BE49-F238E27FC236}">
                <a16:creationId xmlns:a16="http://schemas.microsoft.com/office/drawing/2014/main" id="{42304765-4A0B-BD4C-9416-E50F985B3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E022F-37D1-D74E-A29F-DE7F884BE309}"/>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92569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1884-21BB-314F-9A6A-232977613271}"/>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A7D9B5C-2044-3B4B-A414-C6E779DEBD5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CB098D-78DD-3E4A-AF7A-EBF897FE8BFE}"/>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C259041A-65DC-154F-9CCD-87395E61D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8547C-A5C5-8D4F-B25A-7631181821C2}"/>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1057440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FBB0-D937-FC4E-9318-008E91002B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6B3DFC-2C59-BF4A-A72C-AB1EC8FC4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7672D-793D-4A4A-83B1-E65B6F14ED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0CDF6D-2CF4-944F-A369-003B5474B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F5815A-D269-9240-84D0-61F0423E0D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F9932C-A5DB-8348-9B0A-BBCCE5F85237}"/>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8" name="Footer Placeholder 7">
            <a:extLst>
              <a:ext uri="{FF2B5EF4-FFF2-40B4-BE49-F238E27FC236}">
                <a16:creationId xmlns:a16="http://schemas.microsoft.com/office/drawing/2014/main" id="{7B98E5B3-D0DB-D144-9B8E-BEE6CDD501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84978D-C847-FA44-B036-3AC0AAE3020D}"/>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1500465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7360-0C79-5D48-85C9-49729B16E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38CF8A-07D9-A649-96E7-F8D5FFFCDEB7}"/>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4" name="Footer Placeholder 3">
            <a:extLst>
              <a:ext uri="{FF2B5EF4-FFF2-40B4-BE49-F238E27FC236}">
                <a16:creationId xmlns:a16="http://schemas.microsoft.com/office/drawing/2014/main" id="{F19F2E0A-73F2-3142-BFE1-9BC8EEEF26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99A6B7-342E-B14F-96F5-BAAE641E561A}"/>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4191211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217CB-56E4-E849-B74A-73EDF5A22B0B}"/>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3" name="Footer Placeholder 2">
            <a:extLst>
              <a:ext uri="{FF2B5EF4-FFF2-40B4-BE49-F238E27FC236}">
                <a16:creationId xmlns:a16="http://schemas.microsoft.com/office/drawing/2014/main" id="{BC17C535-3C4C-A644-8DA6-5A8C9FF489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9E3FB-EB25-954D-9FA7-78EE84C1DE77}"/>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3491066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7FFF-1101-0D4B-8FB7-38595B3B7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B0F80-22D1-2E47-BBC5-FC16DADFC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42BF1-C967-D445-831C-B660CA6B1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84960-56D4-7F4B-B496-B81CB77756CA}"/>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6" name="Footer Placeholder 5">
            <a:extLst>
              <a:ext uri="{FF2B5EF4-FFF2-40B4-BE49-F238E27FC236}">
                <a16:creationId xmlns:a16="http://schemas.microsoft.com/office/drawing/2014/main" id="{66C6C8A7-7779-AE49-97CC-D68F9361B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369F2-4614-6541-8CCA-5F50315AF165}"/>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2826572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8747-3990-AF40-B613-620D9B97D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A97310-E61F-6046-A3BD-6DE7F35C5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2DDB81-A77A-544E-99C7-89AD29024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16BEE-340B-7941-9D1B-BD304A31EF00}"/>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6" name="Footer Placeholder 5">
            <a:extLst>
              <a:ext uri="{FF2B5EF4-FFF2-40B4-BE49-F238E27FC236}">
                <a16:creationId xmlns:a16="http://schemas.microsoft.com/office/drawing/2014/main" id="{5C9D09A4-FB25-C64A-ADDF-28F23A9FB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49CFC-73E6-1848-933C-988DE03B9EAB}"/>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325840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7744-0C30-A94D-9973-6C5021EBCD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75D06-30AE-304D-81FE-3B664C33D7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34FEB-E3C0-7F4B-83C9-54DF349306E9}"/>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BF799F24-8EA9-AC44-92D6-81AA0CDB1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75125-A33A-034D-9A85-5A1EE1546435}"/>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404341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6E95E-98EB-7240-8850-759D2858E2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07109-76C5-1A47-8026-0E2A84EB4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FE34E-BBC7-8A4E-8FD7-7CEC1D292BE7}"/>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27583A7E-D95F-9045-8391-033A84B25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E7B6E-0630-7F44-A3FD-01FB55B1BA4B}"/>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3352095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2204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341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807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E416-2B43-524A-AED6-D02C56ABAD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02EB65-F274-AD47-B8D2-5B8DC7B9F9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70213-4BF5-2845-8E3D-90B6C5C5977E}"/>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8131311A-E436-0A4E-9169-75CE2BD0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B8057-C1C1-A84D-958D-252F5488DA70}"/>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424708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711650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219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57277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935463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625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lvl1pPr>
              <a:defRPr b="0" i="0">
                <a:latin typeface="Arial" panose="020B0604020202020204" pitchFamily="34" charset="0"/>
              </a:defRPr>
            </a:lvl1pPr>
          </a:lstStyle>
          <a:p>
            <a:fld id="{5894802A-E210-47F0-ADDA-D11043F2EF18}" type="datetimeFigureOut">
              <a:rPr lang="en-US" smtClean="0"/>
              <a:pPr/>
              <a:t>6/11/2020</a:t>
            </a:fld>
            <a:endParaRPr lang="en-US" dirty="0"/>
          </a:p>
        </p:txBody>
      </p:sp>
      <p:sp>
        <p:nvSpPr>
          <p:cNvPr id="6" name="Footer Placeholder 5"/>
          <p:cNvSpPr>
            <a:spLocks noGrp="1"/>
          </p:cNvSpPr>
          <p:nvPr>
            <p:ph type="ftr" sz="quarter" idx="11"/>
          </p:nvPr>
        </p:nvSpPr>
        <p:spPr>
          <a:xfrm>
            <a:off x="4572000" y="18288"/>
            <a:ext cx="5486400" cy="329184"/>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lvl1pPr>
              <a:defRPr b="0" i="0">
                <a:latin typeface="Arial" panose="020B0604020202020204" pitchFamily="34" charset="0"/>
              </a:defRPr>
            </a:lvl1pPr>
          </a:lstStyle>
          <a:p>
            <a:fld id="{C29BB42C-B35C-488D-9469-98925DFEAAA8}" type="slidenum">
              <a:rPr lang="en-US" smtClean="0"/>
              <a:pPr/>
              <a:t>‹#›</a:t>
            </a:fld>
            <a:endParaRPr lang="en-US" dirty="0"/>
          </a:p>
        </p:txBody>
      </p:sp>
    </p:spTree>
    <p:extLst>
      <p:ext uri="{BB962C8B-B14F-4D97-AF65-F5344CB8AC3E}">
        <p14:creationId xmlns:p14="http://schemas.microsoft.com/office/powerpoint/2010/main" val="3508540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lvl1pPr>
              <a:defRPr b="0" i="0">
                <a:latin typeface="Arial" panose="020B0604020202020204" pitchFamily="34" charset="0"/>
              </a:defRPr>
            </a:lvl1pPr>
          </a:lstStyle>
          <a:p>
            <a:fld id="{21395DB6-ABC2-4076-988F-D944CD41BFBE}" type="datetimeFigureOut">
              <a:rPr lang="en-US" smtClean="0"/>
              <a:pPr/>
              <a:t>6/11/2020</a:t>
            </a:fld>
            <a:endParaRPr lang="en-US" dirty="0"/>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lvl1pPr>
              <a:defRPr b="0" i="0">
                <a:latin typeface="Arial" panose="020B0604020202020204" pitchFamily="34" charset="0"/>
              </a:defRPr>
            </a:lvl1pPr>
          </a:lstStyle>
          <a:p>
            <a:fld id="{36700C84-5BDA-4178-842E-290D25B2E907}" type="slidenum">
              <a:rPr lang="en-US" smtClean="0"/>
              <a:pPr/>
              <a:t>‹#›</a:t>
            </a:fld>
            <a:endParaRPr lang="en-US" dirty="0"/>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2175145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32848" y="1122363"/>
            <a:ext cx="7469946" cy="2387600"/>
          </a:xfrm>
          <a:prstGeom prst="rect">
            <a:avLst/>
          </a:prstGeo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4332848" y="3602038"/>
            <a:ext cx="7469946" cy="1655762"/>
          </a:xfrm>
          <a:prstGeom prst="rect">
            <a:avLst/>
          </a:prstGeom>
        </p:spPr>
        <p:txBody>
          <a:bodyPr/>
          <a:lstStyle>
            <a:lvl1pPr marL="0" indent="0" algn="ctr">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6981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6068" y="393261"/>
            <a:ext cx="6767732"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86068" y="1825625"/>
            <a:ext cx="6767732" cy="4351338"/>
          </a:xfrm>
          <a:prstGeom prst="rect">
            <a:avLst/>
          </a:prstGeom>
        </p:spPr>
        <p:txBody>
          <a:bodyPr/>
          <a:lstStyle>
            <a:lvl1pPr>
              <a:defRPr b="0" i="0">
                <a:solidFill>
                  <a:schemeClr val="bg1"/>
                </a:solidFill>
                <a:latin typeface="Arial" panose="020B0604020202020204" pitchFamily="34" charset="0"/>
              </a:defRPr>
            </a:lvl1pPr>
            <a:lvl2pPr>
              <a:defRPr b="0" i="0">
                <a:solidFill>
                  <a:schemeClr val="bg1"/>
                </a:solidFill>
                <a:latin typeface="Arial" panose="020B0604020202020204" pitchFamily="34" charset="0"/>
              </a:defRPr>
            </a:lvl2pPr>
            <a:lvl3pPr>
              <a:defRPr b="0" i="0">
                <a:solidFill>
                  <a:schemeClr val="bg1"/>
                </a:solidFill>
                <a:latin typeface="Arial" panose="020B0604020202020204" pitchFamily="34" charset="0"/>
              </a:defRPr>
            </a:lvl3pPr>
            <a:lvl4pPr>
              <a:defRPr b="0" i="0">
                <a:solidFill>
                  <a:schemeClr val="bg1"/>
                </a:solidFill>
                <a:latin typeface="Arial" panose="020B0604020202020204" pitchFamily="34" charset="0"/>
              </a:defRPr>
            </a:lvl4pPr>
            <a:lvl5pPr>
              <a:defRPr b="0" i="0">
                <a:solidFill>
                  <a:schemeClr val="bg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72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0134" y="1709738"/>
            <a:ext cx="6747315" cy="2852737"/>
          </a:xfrm>
          <a:prstGeom prst="rect">
            <a:avLst/>
          </a:prstGeo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4600134" y="4589463"/>
            <a:ext cx="6747316" cy="1500187"/>
          </a:xfrm>
          <a:prstGeom prst="rect">
            <a:avLst/>
          </a:prstGeom>
        </p:spPr>
        <p:txBody>
          <a:bodyPr/>
          <a:lstStyle>
            <a:lvl1pPr marL="0" indent="0">
              <a:buNone/>
              <a:defRPr sz="24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9410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79F6-3189-4446-9DDA-E33BEE3F7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7812A-CD34-6846-BCD0-2AAEBC919A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10B223-7C98-F744-BE03-28EE790EE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6977F4-0B3E-F849-BA54-F556914EA078}"/>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6" name="Footer Placeholder 5">
            <a:extLst>
              <a:ext uri="{FF2B5EF4-FFF2-40B4-BE49-F238E27FC236}">
                <a16:creationId xmlns:a16="http://schemas.microsoft.com/office/drawing/2014/main" id="{E7EE53C3-67FB-984F-B501-3735AE711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60F9D-90C1-654E-86DA-7EA05F0B0423}"/>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3753479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240" y="393261"/>
            <a:ext cx="7147560" cy="1325563"/>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4417255" y="1825625"/>
            <a:ext cx="6936545" cy="4351338"/>
          </a:xfrm>
          <a:prstGeom prst="rect">
            <a:avLst/>
          </a:prstGeom>
        </p:spPr>
        <p:txBody>
          <a:bodyPr/>
          <a:lstStyle>
            <a:lvl1pPr>
              <a:defRPr b="0" i="0">
                <a:solidFill>
                  <a:schemeClr val="bg1"/>
                </a:solidFill>
                <a:latin typeface="Arial" panose="020B0604020202020204" pitchFamily="34" charset="0"/>
              </a:defRPr>
            </a:lvl1pPr>
            <a:lvl2pPr>
              <a:defRPr b="0" i="0">
                <a:solidFill>
                  <a:schemeClr val="bg1"/>
                </a:solidFill>
                <a:latin typeface="Arial" panose="020B0604020202020204" pitchFamily="34" charset="0"/>
              </a:defRPr>
            </a:lvl2pPr>
            <a:lvl3pPr>
              <a:defRPr b="0" i="0">
                <a:solidFill>
                  <a:schemeClr val="bg1"/>
                </a:solidFill>
                <a:latin typeface="Arial" panose="020B0604020202020204" pitchFamily="34" charset="0"/>
              </a:defRPr>
            </a:lvl3pPr>
            <a:lvl4pPr>
              <a:defRPr b="0" i="0">
                <a:solidFill>
                  <a:schemeClr val="bg1"/>
                </a:solidFill>
                <a:latin typeface="Arial" panose="020B0604020202020204" pitchFamily="34" charset="0"/>
              </a:defRPr>
            </a:lvl4pPr>
            <a:lvl5pPr>
              <a:defRPr b="0" i="0">
                <a:solidFill>
                  <a:schemeClr val="bg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2489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0" y="365125"/>
            <a:ext cx="6783388" cy="1325563"/>
          </a:xfrm>
          <a:prstGeom prst="rect">
            <a:avLst/>
          </a:prstGeom>
        </p:spPr>
        <p:txBody>
          <a:bodyPr/>
          <a:lstStyle/>
          <a:p>
            <a:r>
              <a:rPr lang="en-US"/>
              <a:t>Click to edit Master title style</a:t>
            </a:r>
          </a:p>
        </p:txBody>
      </p:sp>
      <p:sp>
        <p:nvSpPr>
          <p:cNvPr id="5" name="Text Placeholder 4"/>
          <p:cNvSpPr>
            <a:spLocks noGrp="1"/>
          </p:cNvSpPr>
          <p:nvPr>
            <p:ph type="body" sz="quarter" idx="3"/>
          </p:nvPr>
        </p:nvSpPr>
        <p:spPr>
          <a:xfrm>
            <a:off x="4572000" y="1681163"/>
            <a:ext cx="6783388" cy="823912"/>
          </a:xfrm>
          <a:prstGeom prst="rect">
            <a:avLst/>
          </a:prstGeom>
        </p:spPr>
        <p:txBody>
          <a:bodyPr anchor="b"/>
          <a:lstStyle>
            <a:lvl1pPr marL="0" indent="0">
              <a:buNone/>
              <a:defRPr sz="2400" b="0" i="0">
                <a:solidFill>
                  <a:schemeClr val="bg1"/>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505075"/>
            <a:ext cx="6783388" cy="3684588"/>
          </a:xfrm>
          <a:prstGeom prst="rect">
            <a:avLst/>
          </a:prstGeom>
        </p:spPr>
        <p:txBody>
          <a:bodyPr/>
          <a:lstStyle>
            <a:lvl1pPr>
              <a:defRPr b="0" i="0">
                <a:solidFill>
                  <a:schemeClr val="bg1"/>
                </a:solidFill>
                <a:latin typeface="Arial" panose="020B0604020202020204" pitchFamily="34" charset="0"/>
              </a:defRPr>
            </a:lvl1pPr>
            <a:lvl2pPr>
              <a:defRPr b="0" i="0">
                <a:solidFill>
                  <a:schemeClr val="bg1"/>
                </a:solidFill>
                <a:latin typeface="Arial" panose="020B0604020202020204" pitchFamily="34" charset="0"/>
              </a:defRPr>
            </a:lvl2pPr>
            <a:lvl3pPr>
              <a:defRPr b="0" i="0">
                <a:solidFill>
                  <a:schemeClr val="bg1"/>
                </a:solidFill>
                <a:latin typeface="Arial" panose="020B0604020202020204" pitchFamily="34" charset="0"/>
              </a:defRPr>
            </a:lvl3pPr>
            <a:lvl4pPr>
              <a:defRPr b="0" i="0">
                <a:solidFill>
                  <a:schemeClr val="bg1"/>
                </a:solidFill>
                <a:latin typeface="Arial" panose="020B0604020202020204" pitchFamily="34" charset="0"/>
              </a:defRPr>
            </a:lvl4pPr>
            <a:lvl5pPr>
              <a:defRPr b="0" i="0">
                <a:solidFill>
                  <a:schemeClr val="bg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5912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2504" y="1674055"/>
            <a:ext cx="6261295" cy="3010487"/>
          </a:xfrm>
          <a:prstGeom prst="rect">
            <a:avLst/>
          </a:prstGeom>
        </p:spPr>
        <p:txBody>
          <a:bodyPr>
            <a:normAutofit/>
          </a:bodyPr>
          <a:lstStyle>
            <a:lvl1pPr algn="ctr">
              <a:defRPr sz="5400" b="0"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6" name="Picture Placeholder 7"/>
          <p:cNvSpPr>
            <a:spLocks noGrp="1"/>
          </p:cNvSpPr>
          <p:nvPr>
            <p:ph type="pic" sz="quarter" idx="10"/>
          </p:nvPr>
        </p:nvSpPr>
        <p:spPr>
          <a:xfrm>
            <a:off x="-32605" y="-11660"/>
            <a:ext cx="4388470" cy="68840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 name="connsiteX0" fmla="*/ 0 w 14732"/>
              <a:gd name="connsiteY0" fmla="*/ 0 h 10017"/>
              <a:gd name="connsiteX1" fmla="*/ 11694 w 14732"/>
              <a:gd name="connsiteY1" fmla="*/ 17 h 10017"/>
              <a:gd name="connsiteX2" fmla="*/ 14732 w 14732"/>
              <a:gd name="connsiteY2" fmla="*/ 10017 h 10017"/>
              <a:gd name="connsiteX3" fmla="*/ 1694 w 14732"/>
              <a:gd name="connsiteY3" fmla="*/ 10017 h 10017"/>
              <a:gd name="connsiteX4" fmla="*/ 0 w 14732"/>
              <a:gd name="connsiteY4" fmla="*/ 0 h 10017"/>
              <a:gd name="connsiteX0" fmla="*/ 0 w 14732"/>
              <a:gd name="connsiteY0" fmla="*/ 2 h 10019"/>
              <a:gd name="connsiteX1" fmla="*/ 14604 w 14732"/>
              <a:gd name="connsiteY1" fmla="*/ 0 h 10019"/>
              <a:gd name="connsiteX2" fmla="*/ 14732 w 14732"/>
              <a:gd name="connsiteY2" fmla="*/ 10019 h 10019"/>
              <a:gd name="connsiteX3" fmla="*/ 1694 w 14732"/>
              <a:gd name="connsiteY3" fmla="*/ 10019 h 10019"/>
              <a:gd name="connsiteX4" fmla="*/ 0 w 14732"/>
              <a:gd name="connsiteY4" fmla="*/ 2 h 10019"/>
              <a:gd name="connsiteX0" fmla="*/ 0 w 14744"/>
              <a:gd name="connsiteY0" fmla="*/ 21 h 10038"/>
              <a:gd name="connsiteX1" fmla="*/ 14732 w 14744"/>
              <a:gd name="connsiteY1" fmla="*/ 0 h 10038"/>
              <a:gd name="connsiteX2" fmla="*/ 14732 w 14744"/>
              <a:gd name="connsiteY2" fmla="*/ 10038 h 10038"/>
              <a:gd name="connsiteX3" fmla="*/ 1694 w 14744"/>
              <a:gd name="connsiteY3" fmla="*/ 10038 h 10038"/>
              <a:gd name="connsiteX4" fmla="*/ 0 w 14744"/>
              <a:gd name="connsiteY4" fmla="*/ 21 h 10038"/>
              <a:gd name="connsiteX0" fmla="*/ 0 w 14744"/>
              <a:gd name="connsiteY0" fmla="*/ 21 h 10038"/>
              <a:gd name="connsiteX1" fmla="*/ 14732 w 14744"/>
              <a:gd name="connsiteY1" fmla="*/ 0 h 10038"/>
              <a:gd name="connsiteX2" fmla="*/ 14732 w 14744"/>
              <a:gd name="connsiteY2" fmla="*/ 10038 h 10038"/>
              <a:gd name="connsiteX3" fmla="*/ 68 w 14744"/>
              <a:gd name="connsiteY3" fmla="*/ 10038 h 10038"/>
              <a:gd name="connsiteX4" fmla="*/ 0 w 14744"/>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 h="10038">
                <a:moveTo>
                  <a:pt x="0" y="21"/>
                </a:moveTo>
                <a:lnTo>
                  <a:pt x="13020" y="0"/>
                </a:lnTo>
                <a:cubicBezTo>
                  <a:pt x="13534" y="3377"/>
                  <a:pt x="14200" y="6629"/>
                  <a:pt x="14786" y="10030"/>
                </a:cubicBezTo>
                <a:lnTo>
                  <a:pt x="68" y="10038"/>
                </a:lnTo>
                <a:cubicBezTo>
                  <a:pt x="45" y="6699"/>
                  <a:pt x="23" y="3360"/>
                  <a:pt x="0" y="21"/>
                </a:cubicBezTo>
                <a:close/>
              </a:path>
            </a:pathLst>
          </a:custGeom>
        </p:spPr>
        <p:txBody>
          <a:bodyPr/>
          <a:lstStyle>
            <a:lvl1pPr>
              <a:defRPr b="0" i="0">
                <a:latin typeface="Arial" panose="020B0604020202020204" pitchFamily="34" charset="0"/>
              </a:defRPr>
            </a:lvl1pPr>
          </a:lstStyle>
          <a:p>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1356990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rot="10800000">
            <a:off x="-16510" y="-35560"/>
            <a:ext cx="4221480" cy="69049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21480"/>
              <a:gd name="connsiteY0" fmla="*/ 0 h 6904990"/>
              <a:gd name="connsiteX1" fmla="*/ 502920 w 4221480"/>
              <a:gd name="connsiteY1" fmla="*/ 6892290 h 6904990"/>
              <a:gd name="connsiteX2" fmla="*/ 4221480 w 4221480"/>
              <a:gd name="connsiteY2" fmla="*/ 6904990 h 6904990"/>
              <a:gd name="connsiteX3" fmla="*/ 4210050 w 4221480"/>
              <a:gd name="connsiteY3" fmla="*/ 11430 h 6904990"/>
              <a:gd name="connsiteX4" fmla="*/ 0 w 4221480"/>
              <a:gd name="connsiteY4" fmla="*/ 0 h 690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480" h="6904990">
                <a:moveTo>
                  <a:pt x="0" y="0"/>
                </a:moveTo>
                <a:lnTo>
                  <a:pt x="502920" y="6892290"/>
                </a:lnTo>
                <a:lnTo>
                  <a:pt x="4221480" y="6904990"/>
                </a:lnTo>
                <a:lnTo>
                  <a:pt x="42100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662313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799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311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207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975638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6467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6814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756B-C88D-6247-B130-7A21E49F32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C318CD-3CA2-304D-B1BE-8759B86EF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5B6CF6-9375-9C46-8086-54AC52365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A233FA-6A6F-664E-B5A3-EAB101C09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23948-2825-A240-8D86-6E1766529B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0199C-C0F2-8F4F-80FA-973C44D09226}"/>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8" name="Footer Placeholder 7">
            <a:extLst>
              <a:ext uri="{FF2B5EF4-FFF2-40B4-BE49-F238E27FC236}">
                <a16:creationId xmlns:a16="http://schemas.microsoft.com/office/drawing/2014/main" id="{F9606271-05E7-B044-BEFF-896C68782E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DCFFCC-1F10-1F4A-8E0C-604580F60065}"/>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3895301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24967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171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lvl1pPr>
              <a:defRPr b="0" i="0">
                <a:latin typeface="Arial" panose="020B0604020202020204" pitchFamily="34" charset="0"/>
              </a:defRPr>
            </a:lvl1pPr>
          </a:lstStyle>
          <a:p>
            <a:fld id="{5894802A-E210-47F0-ADDA-D11043F2EF18}" type="datetimeFigureOut">
              <a:rPr lang="en-US" smtClean="0"/>
              <a:pPr/>
              <a:t>6/11/2020</a:t>
            </a:fld>
            <a:endParaRPr lang="en-US" dirty="0"/>
          </a:p>
        </p:txBody>
      </p:sp>
      <p:sp>
        <p:nvSpPr>
          <p:cNvPr id="6" name="Footer Placeholder 5"/>
          <p:cNvSpPr>
            <a:spLocks noGrp="1"/>
          </p:cNvSpPr>
          <p:nvPr>
            <p:ph type="ftr" sz="quarter" idx="11"/>
          </p:nvPr>
        </p:nvSpPr>
        <p:spPr>
          <a:xfrm>
            <a:off x="4572000" y="18288"/>
            <a:ext cx="5486400" cy="329184"/>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lvl1pPr>
              <a:defRPr b="0" i="0">
                <a:latin typeface="Arial" panose="020B0604020202020204" pitchFamily="34" charset="0"/>
              </a:defRPr>
            </a:lvl1pPr>
          </a:lstStyle>
          <a:p>
            <a:fld id="{C29BB42C-B35C-488D-9469-98925DFEAAA8}" type="slidenum">
              <a:rPr lang="en-US" smtClean="0"/>
              <a:pPr/>
              <a:t>‹#›</a:t>
            </a:fld>
            <a:endParaRPr lang="en-US" dirty="0"/>
          </a:p>
        </p:txBody>
      </p:sp>
    </p:spTree>
    <p:extLst>
      <p:ext uri="{BB962C8B-B14F-4D97-AF65-F5344CB8AC3E}">
        <p14:creationId xmlns:p14="http://schemas.microsoft.com/office/powerpoint/2010/main" val="1383605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lvl1pPr>
              <a:defRPr b="0" i="0">
                <a:latin typeface="Arial" panose="020B0604020202020204" pitchFamily="34" charset="0"/>
              </a:defRPr>
            </a:lvl1pPr>
          </a:lstStyle>
          <a:p>
            <a:fld id="{21395DB6-ABC2-4076-988F-D944CD41BFBE}" type="datetimeFigureOut">
              <a:rPr lang="en-US" smtClean="0"/>
              <a:pPr/>
              <a:t>6/11/2020</a:t>
            </a:fld>
            <a:endParaRPr lang="en-US" dirty="0"/>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lvl1pPr>
              <a:defRPr b="0" i="0">
                <a:latin typeface="Arial" panose="020B0604020202020204" pitchFamily="34" charset="0"/>
              </a:defRPr>
            </a:lvl1pPr>
          </a:lstStyle>
          <a:p>
            <a:fld id="{36700C84-5BDA-4178-842E-290D25B2E907}" type="slidenum">
              <a:rPr lang="en-US" smtClean="0"/>
              <a:pPr/>
              <a:t>‹#›</a:t>
            </a:fld>
            <a:endParaRPr lang="en-US" dirty="0"/>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2461327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53C2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246" y="1544394"/>
            <a:ext cx="8282354" cy="2387600"/>
          </a:xfrm>
          <a:prstGeom prst="rect">
            <a:avLst/>
          </a:prstGeom>
        </p:spPr>
        <p:txBody>
          <a:bodyPr anchor="b">
            <a:normAutofit/>
          </a:bodyPr>
          <a:lstStyle>
            <a:lvl1pPr algn="l">
              <a:defRPr sz="5400" b="1"/>
            </a:lvl1pPr>
          </a:lstStyle>
          <a:p>
            <a:r>
              <a:rPr lang="en-US"/>
              <a:t>Click to edit Master title style</a:t>
            </a:r>
          </a:p>
        </p:txBody>
      </p:sp>
      <p:sp>
        <p:nvSpPr>
          <p:cNvPr id="3" name="Subtitle 2"/>
          <p:cNvSpPr>
            <a:spLocks noGrp="1"/>
          </p:cNvSpPr>
          <p:nvPr>
            <p:ph type="subTitle" idx="1"/>
          </p:nvPr>
        </p:nvSpPr>
        <p:spPr>
          <a:xfrm>
            <a:off x="328246" y="4024069"/>
            <a:ext cx="8282354" cy="1655762"/>
          </a:xfrm>
        </p:spPr>
        <p:txBody>
          <a:bodyPr/>
          <a:lstStyle>
            <a:lvl1pPr marL="0" indent="0" algn="l">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387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_AAI">
    <p:spTree>
      <p:nvGrpSpPr>
        <p:cNvPr id="1" name=""/>
        <p:cNvGrpSpPr/>
        <p:nvPr/>
      </p:nvGrpSpPr>
      <p:grpSpPr>
        <a:xfrm>
          <a:off x="0" y="0"/>
          <a:ext cx="0" cy="0"/>
          <a:chOff x="0" y="0"/>
          <a:chExt cx="0" cy="0"/>
        </a:xfrm>
      </p:grpSpPr>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pic>
        <p:nvPicPr>
          <p:cNvPr id="304" name="Acc_CoreBrand_Logo_Black_Purple" hidden="1">
            <a:extLst>
              <a:ext uri="{FF2B5EF4-FFF2-40B4-BE49-F238E27FC236}">
                <a16:creationId xmlns:a16="http://schemas.microsoft.com/office/drawing/2014/main" id="{079A257B-549F-4450-95A9-7265440209B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4650"/>
            <a:ext cx="1663200" cy="445738"/>
          </a:xfrm>
          <a:prstGeom prst="rect">
            <a:avLst/>
          </a:prstGeom>
        </p:spPr>
      </p:pic>
      <p:sp>
        <p:nvSpPr>
          <p:cNvPr id="18" name="Subtitle (3rd Level)">
            <a:extLst>
              <a:ext uri="{FF2B5EF4-FFF2-40B4-BE49-F238E27FC236}">
                <a16:creationId xmlns:a16="http://schemas.microsoft.com/office/drawing/2014/main" id="{0C2B81EA-135C-422A-98D3-161C6DFFBD16}"/>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tx1"/>
                </a:solidFill>
                <a:latin typeface="+mn-lt"/>
              </a:defRPr>
            </a:lvl1pPr>
          </a:lstStyle>
          <a:p>
            <a:pPr lvl="0"/>
            <a:r>
              <a:rPr lang="en-US" dirty="0"/>
              <a:t>Subtitle third level</a:t>
            </a:r>
          </a:p>
        </p:txBody>
      </p:sp>
      <p:sp>
        <p:nvSpPr>
          <p:cNvPr id="19" name="Long Subline">
            <a:extLst>
              <a:ext uri="{FF2B5EF4-FFF2-40B4-BE49-F238E27FC236}">
                <a16:creationId xmlns:a16="http://schemas.microsoft.com/office/drawing/2014/main" id="{C96C47DE-A3E5-48FF-AB1F-A97B04A58D9A}"/>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tx1"/>
                </a:solidFill>
                <a:latin typeface="+mj-lt"/>
              </a:defRPr>
            </a:lvl1pPr>
          </a:lstStyle>
          <a:p>
            <a:pPr lvl="0"/>
            <a:r>
              <a:rPr lang="en-US" dirty="0"/>
              <a:t>Long subline or second-level text </a:t>
            </a:r>
            <a:br>
              <a:rPr lang="en-US" dirty="0"/>
            </a:br>
            <a:r>
              <a:rPr lang="en-US" dirty="0"/>
              <a:t>to go with primary headlines</a:t>
            </a:r>
          </a:p>
        </p:txBody>
      </p:sp>
      <p:sp>
        <p:nvSpPr>
          <p:cNvPr id="20" name="MasterTitle">
            <a:extLst>
              <a:ext uri="{FF2B5EF4-FFF2-40B4-BE49-F238E27FC236}">
                <a16:creationId xmlns:a16="http://schemas.microsoft.com/office/drawing/2014/main" id="{6AD8816D-567D-40E6-AC54-73465BA32FDB}"/>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tx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45358144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_surfing">
    <p:spTree>
      <p:nvGrpSpPr>
        <p:cNvPr id="1" name=""/>
        <p:cNvGrpSpPr/>
        <p:nvPr/>
      </p:nvGrpSpPr>
      <p:grpSpPr>
        <a:xfrm>
          <a:off x="0" y="0"/>
          <a:ext cx="0" cy="0"/>
          <a:chOff x="0" y="0"/>
          <a:chExt cx="0" cy="0"/>
        </a:xfrm>
      </p:grpSpPr>
      <p:pic>
        <p:nvPicPr>
          <p:cNvPr id="8" name="Picture 7" descr="A person riding a wave on a surfboard in the water&#10;&#10;Description automatically generated">
            <a:extLst>
              <a:ext uri="{FF2B5EF4-FFF2-40B4-BE49-F238E27FC236}">
                <a16:creationId xmlns:a16="http://schemas.microsoft.com/office/drawing/2014/main" id="{036C5D26-6804-42C6-872B-CF5B7CAE7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6" name="Subtitle (3rd Level)">
            <a:extLst>
              <a:ext uri="{FF2B5EF4-FFF2-40B4-BE49-F238E27FC236}">
                <a16:creationId xmlns:a16="http://schemas.microsoft.com/office/drawing/2014/main" id="{0CB564B9-03AB-43A5-8FA7-81983E5164EA}"/>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17" name="Long Subline">
            <a:extLst>
              <a:ext uri="{FF2B5EF4-FFF2-40B4-BE49-F238E27FC236}">
                <a16:creationId xmlns:a16="http://schemas.microsoft.com/office/drawing/2014/main" id="{BE039896-2219-4B71-9DA2-85AADDBD7F16}"/>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18" name="MasterTitle">
            <a:extLst>
              <a:ext uri="{FF2B5EF4-FFF2-40B4-BE49-F238E27FC236}">
                <a16:creationId xmlns:a16="http://schemas.microsoft.com/office/drawing/2014/main" id="{518A9AA2-4092-4B8F-84D0-ED59FCEE0F74}"/>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425999505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_Snowmt">
    <p:spTree>
      <p:nvGrpSpPr>
        <p:cNvPr id="1" name=""/>
        <p:cNvGrpSpPr/>
        <p:nvPr/>
      </p:nvGrpSpPr>
      <p:grpSpPr>
        <a:xfrm>
          <a:off x="0" y="0"/>
          <a:ext cx="0" cy="0"/>
          <a:chOff x="0" y="0"/>
          <a:chExt cx="0" cy="0"/>
        </a:xfrm>
      </p:grpSpPr>
      <p:pic>
        <p:nvPicPr>
          <p:cNvPr id="5" name="Picture 4" descr="A view of a snow covered mountain&#10;&#10;Description automatically generated">
            <a:extLst>
              <a:ext uri="{FF2B5EF4-FFF2-40B4-BE49-F238E27FC236}">
                <a16:creationId xmlns:a16="http://schemas.microsoft.com/office/drawing/2014/main" id="{C42464FE-DCB8-4B71-A4C2-B1153A0A79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658"/>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6" name="Subtitle (3rd Level)">
            <a:extLst>
              <a:ext uri="{FF2B5EF4-FFF2-40B4-BE49-F238E27FC236}">
                <a16:creationId xmlns:a16="http://schemas.microsoft.com/office/drawing/2014/main" id="{95D7F7F2-E41D-41E7-B090-49FBDFFA37FE}"/>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tx1"/>
                </a:solidFill>
                <a:latin typeface="+mn-lt"/>
              </a:defRPr>
            </a:lvl1pPr>
          </a:lstStyle>
          <a:p>
            <a:pPr lvl="0"/>
            <a:r>
              <a:rPr lang="en-US" dirty="0"/>
              <a:t>Subtitle third level</a:t>
            </a:r>
          </a:p>
        </p:txBody>
      </p:sp>
      <p:sp>
        <p:nvSpPr>
          <p:cNvPr id="17" name="Long Subline">
            <a:extLst>
              <a:ext uri="{FF2B5EF4-FFF2-40B4-BE49-F238E27FC236}">
                <a16:creationId xmlns:a16="http://schemas.microsoft.com/office/drawing/2014/main" id="{E8021DAA-5A0F-4A19-80E9-443D19042B5A}"/>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tx1"/>
                </a:solidFill>
                <a:latin typeface="+mj-lt"/>
              </a:defRPr>
            </a:lvl1pPr>
          </a:lstStyle>
          <a:p>
            <a:pPr lvl="0"/>
            <a:r>
              <a:rPr lang="en-US" dirty="0"/>
              <a:t>Long subline or second-level text </a:t>
            </a:r>
            <a:br>
              <a:rPr lang="en-US" dirty="0"/>
            </a:br>
            <a:r>
              <a:rPr lang="en-US" dirty="0"/>
              <a:t>to go with primary headlines</a:t>
            </a:r>
          </a:p>
        </p:txBody>
      </p:sp>
      <p:sp>
        <p:nvSpPr>
          <p:cNvPr id="19" name="MasterTitle">
            <a:extLst>
              <a:ext uri="{FF2B5EF4-FFF2-40B4-BE49-F238E27FC236}">
                <a16:creationId xmlns:a16="http://schemas.microsoft.com/office/drawing/2014/main" id="{B9597EBE-AEF5-4EA3-83D4-D59D0C3A0AC6}"/>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tx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14091615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_desert">
    <p:spTree>
      <p:nvGrpSpPr>
        <p:cNvPr id="1" name=""/>
        <p:cNvGrpSpPr/>
        <p:nvPr/>
      </p:nvGrpSpPr>
      <p:grpSpPr>
        <a:xfrm>
          <a:off x="0" y="0"/>
          <a:ext cx="0" cy="0"/>
          <a:chOff x="0" y="0"/>
          <a:chExt cx="0" cy="0"/>
        </a:xfrm>
      </p:grpSpPr>
      <p:pic>
        <p:nvPicPr>
          <p:cNvPr id="3" name="Picture 2" descr="A sunset over a body of water&#10;&#10;Description automatically generated">
            <a:extLst>
              <a:ext uri="{FF2B5EF4-FFF2-40B4-BE49-F238E27FC236}">
                <a16:creationId xmlns:a16="http://schemas.microsoft.com/office/drawing/2014/main" id="{50A7AA87-CA97-4424-8229-2CD36C983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7" name="Subtitle (3rd Level)">
            <a:extLst>
              <a:ext uri="{FF2B5EF4-FFF2-40B4-BE49-F238E27FC236}">
                <a16:creationId xmlns:a16="http://schemas.microsoft.com/office/drawing/2014/main" id="{87B02B04-9165-4211-AE2F-BC9A78FA4A29}"/>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18" name="Long Subline">
            <a:extLst>
              <a:ext uri="{FF2B5EF4-FFF2-40B4-BE49-F238E27FC236}">
                <a16:creationId xmlns:a16="http://schemas.microsoft.com/office/drawing/2014/main" id="{4F2B935F-883F-4408-913D-C0BCC36D3135}"/>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19" name="MasterTitle">
            <a:extLst>
              <a:ext uri="{FF2B5EF4-FFF2-40B4-BE49-F238E27FC236}">
                <a16:creationId xmlns:a16="http://schemas.microsoft.com/office/drawing/2014/main" id="{5E4A564A-C336-417E-B394-3F4977FD3AD0}"/>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92397967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_antelope cany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40045-C62E-45AA-AE55-B52E6773FA6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pic>
        <p:nvPicPr>
          <p:cNvPr id="16" name="Acc_Interactive_Lockup_WHT_Colour Reversed">
            <a:extLst>
              <a:ext uri="{FF2B5EF4-FFF2-40B4-BE49-F238E27FC236}">
                <a16:creationId xmlns:a16="http://schemas.microsoft.com/office/drawing/2014/main" id="{6BF492C4-BBD7-4E68-8861-EDDF93D9C69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536192" y="711485"/>
            <a:ext cx="3427200" cy="273492"/>
          </a:xfrm>
          <a:prstGeom prst="rect">
            <a:avLst/>
          </a:prstGeom>
        </p:spPr>
      </p:pic>
      <p:sp>
        <p:nvSpPr>
          <p:cNvPr id="17" name="Subtitle (3rd Level)">
            <a:extLst>
              <a:ext uri="{FF2B5EF4-FFF2-40B4-BE49-F238E27FC236}">
                <a16:creationId xmlns:a16="http://schemas.microsoft.com/office/drawing/2014/main" id="{DAF86B2E-41C6-4B1D-AF49-45937E9A6575}"/>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18" name="Long Subline">
            <a:extLst>
              <a:ext uri="{FF2B5EF4-FFF2-40B4-BE49-F238E27FC236}">
                <a16:creationId xmlns:a16="http://schemas.microsoft.com/office/drawing/2014/main" id="{DC59AB3E-5C69-4582-92C9-C86BA71B2634}"/>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19" name="MasterTitle">
            <a:extLst>
              <a:ext uri="{FF2B5EF4-FFF2-40B4-BE49-F238E27FC236}">
                <a16:creationId xmlns:a16="http://schemas.microsoft.com/office/drawing/2014/main" id="{9B6A81C7-042C-427E-A5FA-ABF2B3F42168}"/>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35235621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F15C-D159-344A-9671-30A75CACF5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50C95F-B578-C44C-A695-F501034877C4}"/>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4" name="Footer Placeholder 3">
            <a:extLst>
              <a:ext uri="{FF2B5EF4-FFF2-40B4-BE49-F238E27FC236}">
                <a16:creationId xmlns:a16="http://schemas.microsoft.com/office/drawing/2014/main" id="{38B409BF-5529-DC45-B3DB-53951333DF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6387F-705E-D441-9154-152B9446FEA9}"/>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17632974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_ woman with tropical leav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A66DB-9CAF-4618-9D00-8478ED6DF4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1"/>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21" name="Subtitle (3rd Level)">
            <a:extLst>
              <a:ext uri="{FF2B5EF4-FFF2-40B4-BE49-F238E27FC236}">
                <a16:creationId xmlns:a16="http://schemas.microsoft.com/office/drawing/2014/main" id="{9E12ED72-4A77-414B-A932-EDA1AB69BF33}"/>
              </a:ext>
            </a:extLst>
          </p:cNvPr>
          <p:cNvSpPr>
            <a:spLocks noGrp="1"/>
          </p:cNvSpPr>
          <p:nvPr>
            <p:ph type="body" sz="quarter" idx="13" hasCustomPrompt="1"/>
          </p:nvPr>
        </p:nvSpPr>
        <p:spPr>
          <a:xfrm>
            <a:off x="787939"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22" name="Long Subline">
            <a:extLst>
              <a:ext uri="{FF2B5EF4-FFF2-40B4-BE49-F238E27FC236}">
                <a16:creationId xmlns:a16="http://schemas.microsoft.com/office/drawing/2014/main" id="{27BDFDFB-E815-48E9-B035-5959DE06143B}"/>
              </a:ext>
            </a:extLst>
          </p:cNvPr>
          <p:cNvSpPr>
            <a:spLocks noGrp="1"/>
          </p:cNvSpPr>
          <p:nvPr>
            <p:ph type="body" sz="quarter" idx="12" hasCustomPrompt="1"/>
          </p:nvPr>
        </p:nvSpPr>
        <p:spPr>
          <a:xfrm>
            <a:off x="787939"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23" name="MasterTitle">
            <a:extLst>
              <a:ext uri="{FF2B5EF4-FFF2-40B4-BE49-F238E27FC236}">
                <a16:creationId xmlns:a16="http://schemas.microsoft.com/office/drawing/2014/main" id="{C81A9445-78A9-4581-ACD6-1D5F4DB0E3F3}"/>
              </a:ext>
            </a:extLst>
          </p:cNvPr>
          <p:cNvSpPr>
            <a:spLocks noGrp="1"/>
          </p:cNvSpPr>
          <p:nvPr>
            <p:ph type="title" hasCustomPrompt="1"/>
          </p:nvPr>
        </p:nvSpPr>
        <p:spPr>
          <a:xfrm>
            <a:off x="764540"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75640407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_Campingfi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1B948B-A63B-455E-AFD3-E009B40A99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22" name="Subtitle (3rd Level)">
            <a:extLst>
              <a:ext uri="{FF2B5EF4-FFF2-40B4-BE49-F238E27FC236}">
                <a16:creationId xmlns:a16="http://schemas.microsoft.com/office/drawing/2014/main" id="{16A22075-9F5F-446C-BA82-33B1F7434BC0}"/>
              </a:ext>
            </a:extLst>
          </p:cNvPr>
          <p:cNvSpPr>
            <a:spLocks noGrp="1"/>
          </p:cNvSpPr>
          <p:nvPr>
            <p:ph type="body" sz="quarter" idx="13" hasCustomPrompt="1"/>
          </p:nvPr>
        </p:nvSpPr>
        <p:spPr>
          <a:xfrm>
            <a:off x="787939"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26" name="Long Subline">
            <a:extLst>
              <a:ext uri="{FF2B5EF4-FFF2-40B4-BE49-F238E27FC236}">
                <a16:creationId xmlns:a16="http://schemas.microsoft.com/office/drawing/2014/main" id="{A0B769CF-12FC-4F3E-B9DC-D6C283C79FD0}"/>
              </a:ext>
            </a:extLst>
          </p:cNvPr>
          <p:cNvSpPr>
            <a:spLocks noGrp="1"/>
          </p:cNvSpPr>
          <p:nvPr>
            <p:ph type="body" sz="quarter" idx="12" hasCustomPrompt="1"/>
          </p:nvPr>
        </p:nvSpPr>
        <p:spPr>
          <a:xfrm>
            <a:off x="787939"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27" name="MasterTitle">
            <a:extLst>
              <a:ext uri="{FF2B5EF4-FFF2-40B4-BE49-F238E27FC236}">
                <a16:creationId xmlns:a16="http://schemas.microsoft.com/office/drawing/2014/main" id="{6931FDBE-0C95-40DD-A585-DD56768B89BF}"/>
              </a:ext>
            </a:extLst>
          </p:cNvPr>
          <p:cNvSpPr>
            <a:spLocks noGrp="1"/>
          </p:cNvSpPr>
          <p:nvPr>
            <p:ph type="title" hasCustomPrompt="1"/>
          </p:nvPr>
        </p:nvSpPr>
        <p:spPr>
          <a:xfrm>
            <a:off x="764540"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55409972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_Girl_commu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2F92F-6728-4926-AB74-9020F2E66A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8" name="Subtitle (3rd Level)">
            <a:extLst>
              <a:ext uri="{FF2B5EF4-FFF2-40B4-BE49-F238E27FC236}">
                <a16:creationId xmlns:a16="http://schemas.microsoft.com/office/drawing/2014/main" id="{940DE6D6-B9A8-4521-BCF7-C5F32C50460C}"/>
              </a:ext>
            </a:extLst>
          </p:cNvPr>
          <p:cNvSpPr>
            <a:spLocks noGrp="1"/>
          </p:cNvSpPr>
          <p:nvPr>
            <p:ph type="body" sz="quarter" idx="13" hasCustomPrompt="1"/>
          </p:nvPr>
        </p:nvSpPr>
        <p:spPr>
          <a:xfrm>
            <a:off x="787939"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22" name="Long Subline">
            <a:extLst>
              <a:ext uri="{FF2B5EF4-FFF2-40B4-BE49-F238E27FC236}">
                <a16:creationId xmlns:a16="http://schemas.microsoft.com/office/drawing/2014/main" id="{1BAFA8F3-57D8-4B26-945B-BF0AC9E9C789}"/>
              </a:ext>
            </a:extLst>
          </p:cNvPr>
          <p:cNvSpPr>
            <a:spLocks noGrp="1"/>
          </p:cNvSpPr>
          <p:nvPr>
            <p:ph type="body" sz="quarter" idx="12" hasCustomPrompt="1"/>
          </p:nvPr>
        </p:nvSpPr>
        <p:spPr>
          <a:xfrm>
            <a:off x="787939"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23" name="MasterTitle">
            <a:extLst>
              <a:ext uri="{FF2B5EF4-FFF2-40B4-BE49-F238E27FC236}">
                <a16:creationId xmlns:a16="http://schemas.microsoft.com/office/drawing/2014/main" id="{2688F71A-35B7-4ABB-B4CD-B4E2A03A3DD5}"/>
              </a:ext>
            </a:extLst>
          </p:cNvPr>
          <p:cNvSpPr>
            <a:spLocks noGrp="1"/>
          </p:cNvSpPr>
          <p:nvPr>
            <p:ph type="title" hasCustomPrompt="1"/>
          </p:nvPr>
        </p:nvSpPr>
        <p:spPr>
          <a:xfrm>
            <a:off x="764540"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387722742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_guy_in_su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D18231-017C-46EF-A180-DD01CD6CCB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6" name="Subtitle (3rd Level)">
            <a:extLst>
              <a:ext uri="{FF2B5EF4-FFF2-40B4-BE49-F238E27FC236}">
                <a16:creationId xmlns:a16="http://schemas.microsoft.com/office/drawing/2014/main" id="{7BBC3FC6-8B1B-4928-B3FE-0F8A01C2D16B}"/>
              </a:ext>
            </a:extLst>
          </p:cNvPr>
          <p:cNvSpPr>
            <a:spLocks noGrp="1"/>
          </p:cNvSpPr>
          <p:nvPr>
            <p:ph type="body" sz="quarter" idx="13" hasCustomPrompt="1"/>
          </p:nvPr>
        </p:nvSpPr>
        <p:spPr>
          <a:xfrm>
            <a:off x="787304" y="5825518"/>
            <a:ext cx="5947200" cy="249299"/>
          </a:xfrm>
          <a:prstGeom prst="rect">
            <a:avLst/>
          </a:prstGeom>
        </p:spPr>
        <p:txBody>
          <a:bodyPr wrap="square" anchor="t">
            <a:spAutoFit/>
          </a:bodyPr>
          <a:lstStyle>
            <a:lvl1pPr marL="0" indent="0">
              <a:lnSpc>
                <a:spcPct val="90000"/>
              </a:lnSpc>
              <a:buNone/>
              <a:defRPr sz="1800" b="0" i="0" cap="none" baseline="0">
                <a:solidFill>
                  <a:schemeClr val="tx1"/>
                </a:solidFill>
                <a:latin typeface="+mn-lt"/>
              </a:defRPr>
            </a:lvl1pPr>
          </a:lstStyle>
          <a:p>
            <a:pPr lvl="0"/>
            <a:r>
              <a:rPr lang="en-US" dirty="0"/>
              <a:t>Subtitle third level</a:t>
            </a:r>
          </a:p>
        </p:txBody>
      </p:sp>
      <p:sp>
        <p:nvSpPr>
          <p:cNvPr id="17" name="Long Subline">
            <a:extLst>
              <a:ext uri="{FF2B5EF4-FFF2-40B4-BE49-F238E27FC236}">
                <a16:creationId xmlns:a16="http://schemas.microsoft.com/office/drawing/2014/main" id="{189A97F3-BD49-480B-BBC2-2BFD54CBD4C5}"/>
              </a:ext>
            </a:extLst>
          </p:cNvPr>
          <p:cNvSpPr>
            <a:spLocks noGrp="1"/>
          </p:cNvSpPr>
          <p:nvPr>
            <p:ph type="body" sz="quarter" idx="12" hasCustomPrompt="1"/>
          </p:nvPr>
        </p:nvSpPr>
        <p:spPr>
          <a:xfrm>
            <a:off x="787304"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tx1"/>
                </a:solidFill>
                <a:latin typeface="+mj-lt"/>
              </a:defRPr>
            </a:lvl1pPr>
          </a:lstStyle>
          <a:p>
            <a:pPr lvl="0"/>
            <a:r>
              <a:rPr lang="en-US" dirty="0"/>
              <a:t>Long subline or second-level text </a:t>
            </a:r>
            <a:br>
              <a:rPr lang="en-US" dirty="0"/>
            </a:br>
            <a:r>
              <a:rPr lang="en-US" dirty="0"/>
              <a:t>to go with primary headlines</a:t>
            </a:r>
          </a:p>
        </p:txBody>
      </p:sp>
      <p:sp>
        <p:nvSpPr>
          <p:cNvPr id="18" name="MasterTitle">
            <a:extLst>
              <a:ext uri="{FF2B5EF4-FFF2-40B4-BE49-F238E27FC236}">
                <a16:creationId xmlns:a16="http://schemas.microsoft.com/office/drawing/2014/main" id="{A4718B5C-17E0-4D5E-A7F3-6ECD2072FF1E}"/>
              </a:ext>
            </a:extLst>
          </p:cNvPr>
          <p:cNvSpPr>
            <a:spLocks noGrp="1"/>
          </p:cNvSpPr>
          <p:nvPr>
            <p:ph type="title" hasCustomPrompt="1"/>
          </p:nvPr>
        </p:nvSpPr>
        <p:spPr>
          <a:xfrm>
            <a:off x="763905" y="1944290"/>
            <a:ext cx="6007183" cy="2969420"/>
          </a:xfrm>
        </p:spPr>
        <p:txBody>
          <a:bodyPr tIns="252000" anchor="ctr"/>
          <a:lstStyle>
            <a:lvl1pPr>
              <a:lnSpc>
                <a:spcPct val="70000"/>
              </a:lnSpc>
              <a:defRPr sz="8100" cap="all" spc="-150" baseline="0">
                <a:solidFill>
                  <a:schemeClr val="tx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6651225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_Businessm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6F9722-95A2-44E9-92F1-47F579ED06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7" name="Long Subline">
            <a:extLst>
              <a:ext uri="{FF2B5EF4-FFF2-40B4-BE49-F238E27FC236}">
                <a16:creationId xmlns:a16="http://schemas.microsoft.com/office/drawing/2014/main" id="{69D03879-F967-44D9-9D81-17704CD6CFEB}"/>
              </a:ext>
            </a:extLst>
          </p:cNvPr>
          <p:cNvSpPr>
            <a:spLocks noGrp="1"/>
          </p:cNvSpPr>
          <p:nvPr>
            <p:ph type="body" sz="quarter" idx="12" hasCustomPrompt="1"/>
          </p:nvPr>
        </p:nvSpPr>
        <p:spPr>
          <a:xfrm>
            <a:off x="787304" y="5046962"/>
            <a:ext cx="5947459" cy="664797"/>
          </a:xfrm>
          <a:prstGeom prst="rect">
            <a:avLst/>
          </a:prstGeom>
        </p:spPr>
        <p:txBody>
          <a:bodyPr wrap="square" anchor="t" anchorCtr="0">
            <a:spAutoFit/>
          </a:bodyPr>
          <a:lstStyle>
            <a:lvl1pPr marL="0" indent="0">
              <a:lnSpc>
                <a:spcPct val="90000"/>
              </a:lnSpc>
              <a:buNone/>
              <a:defRPr sz="2400" b="1" i="0" cap="none" baseline="0">
                <a:solidFill>
                  <a:schemeClr val="tx1"/>
                </a:solidFill>
                <a:latin typeface="Arial" panose="020B0604020202020204" pitchFamily="34" charset="0"/>
                <a:cs typeface="Arial" panose="020B0604020202020204" pitchFamily="34" charset="0"/>
              </a:defRPr>
            </a:lvl1pPr>
          </a:lstStyle>
          <a:p>
            <a:pPr lvl="0"/>
            <a:r>
              <a:rPr lang="en-US" dirty="0"/>
              <a:t>Long subline or second-level text </a:t>
            </a:r>
            <a:br>
              <a:rPr lang="en-US" dirty="0"/>
            </a:br>
            <a:r>
              <a:rPr lang="en-US" dirty="0"/>
              <a:t>to go with primary headlines</a:t>
            </a:r>
          </a:p>
        </p:txBody>
      </p:sp>
      <p:sp>
        <p:nvSpPr>
          <p:cNvPr id="18" name="MasterTitle">
            <a:extLst>
              <a:ext uri="{FF2B5EF4-FFF2-40B4-BE49-F238E27FC236}">
                <a16:creationId xmlns:a16="http://schemas.microsoft.com/office/drawing/2014/main" id="{B2D83D96-0261-4174-8E13-DA9923144BB1}"/>
              </a:ext>
            </a:extLst>
          </p:cNvPr>
          <p:cNvSpPr>
            <a:spLocks noGrp="1"/>
          </p:cNvSpPr>
          <p:nvPr>
            <p:ph type="title" hasCustomPrompt="1"/>
          </p:nvPr>
        </p:nvSpPr>
        <p:spPr>
          <a:xfrm>
            <a:off x="763905" y="1944290"/>
            <a:ext cx="6007183" cy="2969420"/>
          </a:xfrm>
        </p:spPr>
        <p:txBody>
          <a:bodyPr tIns="252000" anchor="ctr"/>
          <a:lstStyle>
            <a:lvl1pPr>
              <a:lnSpc>
                <a:spcPct val="70000"/>
              </a:lnSpc>
              <a:defRPr sz="8100" b="1" i="0" cap="all" spc="-150" baseline="0">
                <a:solidFill>
                  <a:schemeClr val="tx1"/>
                </a:solidFill>
                <a:latin typeface="Arial Black" panose="020B0604020202020204" pitchFamily="34" charset="0"/>
                <a:cs typeface="Arial Black" panose="020B0604020202020204" pitchFamily="34" charset="0"/>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234482739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Slide 5__image">
    <p:spTree>
      <p:nvGrpSpPr>
        <p:cNvPr id="1" name=""/>
        <p:cNvGrpSpPr/>
        <p:nvPr/>
      </p:nvGrpSpPr>
      <p:grpSpPr>
        <a:xfrm>
          <a:off x="0" y="0"/>
          <a:ext cx="0" cy="0"/>
          <a:chOff x="0" y="0"/>
          <a:chExt cx="0" cy="0"/>
        </a:xfrm>
      </p:grpSpPr>
      <p:sp>
        <p:nvSpPr>
          <p:cNvPr id="72" name="Text Placeholder 71"/>
          <p:cNvSpPr>
            <a:spLocks noGrp="1"/>
          </p:cNvSpPr>
          <p:nvPr>
            <p:ph type="body" sz="quarter" idx="12" hasCustomPrompt="1"/>
          </p:nvPr>
        </p:nvSpPr>
        <p:spPr>
          <a:xfrm>
            <a:off x="854342" y="4599272"/>
            <a:ext cx="1933215"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3" name="Text Placeholder 71"/>
          <p:cNvSpPr>
            <a:spLocks noGrp="1"/>
          </p:cNvSpPr>
          <p:nvPr>
            <p:ph type="body" sz="quarter" idx="13" hasCustomPrompt="1"/>
          </p:nvPr>
        </p:nvSpPr>
        <p:spPr>
          <a:xfrm>
            <a:off x="3100803" y="4599272"/>
            <a:ext cx="202176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4" name="Text Placeholder 71"/>
          <p:cNvSpPr>
            <a:spLocks noGrp="1"/>
          </p:cNvSpPr>
          <p:nvPr>
            <p:ph type="body" sz="quarter" idx="14" hasCustomPrompt="1"/>
          </p:nvPr>
        </p:nvSpPr>
        <p:spPr>
          <a:xfrm>
            <a:off x="5347263" y="4599272"/>
            <a:ext cx="193321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5" name="Text Placeholder 71"/>
          <p:cNvSpPr>
            <a:spLocks noGrp="1"/>
          </p:cNvSpPr>
          <p:nvPr>
            <p:ph type="body" sz="quarter" idx="15" hasCustomPrompt="1"/>
          </p:nvPr>
        </p:nvSpPr>
        <p:spPr>
          <a:xfrm>
            <a:off x="7593723" y="4599272"/>
            <a:ext cx="2021762"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102" name="Text Placeholder 101"/>
          <p:cNvSpPr>
            <a:spLocks noGrp="1"/>
          </p:cNvSpPr>
          <p:nvPr>
            <p:ph type="body" sz="quarter" idx="21" hasCustomPrompt="1"/>
          </p:nvPr>
        </p:nvSpPr>
        <p:spPr>
          <a:xfrm>
            <a:off x="310080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02</a:t>
            </a:r>
          </a:p>
        </p:txBody>
      </p:sp>
      <p:sp>
        <p:nvSpPr>
          <p:cNvPr id="103" name="Text Placeholder 101"/>
          <p:cNvSpPr>
            <a:spLocks noGrp="1"/>
          </p:cNvSpPr>
          <p:nvPr>
            <p:ph type="body" sz="quarter" idx="22" hasCustomPrompt="1"/>
          </p:nvPr>
        </p:nvSpPr>
        <p:spPr>
          <a:xfrm>
            <a:off x="85434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01</a:t>
            </a:r>
          </a:p>
        </p:txBody>
      </p:sp>
      <p:sp>
        <p:nvSpPr>
          <p:cNvPr id="104" name="Text Placeholder 101"/>
          <p:cNvSpPr>
            <a:spLocks noGrp="1"/>
          </p:cNvSpPr>
          <p:nvPr>
            <p:ph type="body" sz="quarter" idx="23" hasCustomPrompt="1"/>
          </p:nvPr>
        </p:nvSpPr>
        <p:spPr>
          <a:xfrm>
            <a:off x="534726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03</a:t>
            </a:r>
          </a:p>
        </p:txBody>
      </p:sp>
      <p:sp>
        <p:nvSpPr>
          <p:cNvPr id="106" name="Text Placeholder 101"/>
          <p:cNvSpPr>
            <a:spLocks noGrp="1"/>
          </p:cNvSpPr>
          <p:nvPr>
            <p:ph type="body" sz="quarter" idx="25" hasCustomPrompt="1"/>
          </p:nvPr>
        </p:nvSpPr>
        <p:spPr>
          <a:xfrm>
            <a:off x="759372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04</a:t>
            </a:r>
          </a:p>
        </p:txBody>
      </p:sp>
      <p:sp>
        <p:nvSpPr>
          <p:cNvPr id="61" name="Text Placeholder 71">
            <a:extLst>
              <a:ext uri="{FF2B5EF4-FFF2-40B4-BE49-F238E27FC236}">
                <a16:creationId xmlns:a16="http://schemas.microsoft.com/office/drawing/2014/main" id="{477374EF-AB66-40D2-B9B5-5238776DF22C}"/>
              </a:ext>
            </a:extLst>
          </p:cNvPr>
          <p:cNvSpPr>
            <a:spLocks noGrp="1"/>
          </p:cNvSpPr>
          <p:nvPr>
            <p:ph type="body" sz="quarter" idx="26" hasCustomPrompt="1"/>
          </p:nvPr>
        </p:nvSpPr>
        <p:spPr>
          <a:xfrm>
            <a:off x="9840182" y="4599272"/>
            <a:ext cx="2021761"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62" name="Text Placeholder 101">
            <a:extLst>
              <a:ext uri="{FF2B5EF4-FFF2-40B4-BE49-F238E27FC236}">
                <a16:creationId xmlns:a16="http://schemas.microsoft.com/office/drawing/2014/main" id="{AF844ADE-2E91-4CA1-921C-84EC57BB3C00}"/>
              </a:ext>
            </a:extLst>
          </p:cNvPr>
          <p:cNvSpPr>
            <a:spLocks noGrp="1"/>
          </p:cNvSpPr>
          <p:nvPr>
            <p:ph type="body" sz="quarter" idx="27" hasCustomPrompt="1"/>
          </p:nvPr>
        </p:nvSpPr>
        <p:spPr>
          <a:xfrm>
            <a:off x="984018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a:t>
            </a:r>
            <a:r>
              <a:rPr lang="en-US" altLang="zh-CN" dirty="0"/>
              <a:t>5</a:t>
            </a:r>
            <a:endParaRPr lang="en-US" dirty="0"/>
          </a:p>
        </p:txBody>
      </p:sp>
      <p:sp>
        <p:nvSpPr>
          <p:cNvPr id="18" name="Title 1">
            <a:extLst>
              <a:ext uri="{FF2B5EF4-FFF2-40B4-BE49-F238E27FC236}">
                <a16:creationId xmlns:a16="http://schemas.microsoft.com/office/drawing/2014/main" id="{0DF7D70E-8A29-4D06-9612-AB11441C4F49}"/>
              </a:ext>
            </a:extLst>
          </p:cNvPr>
          <p:cNvSpPr>
            <a:spLocks noGrp="1"/>
          </p:cNvSpPr>
          <p:nvPr>
            <p:ph type="title" hasCustomPrompt="1"/>
          </p:nvPr>
        </p:nvSpPr>
        <p:spPr>
          <a:xfrm>
            <a:off x="1148080" y="2040500"/>
            <a:ext cx="5043047" cy="1151084"/>
          </a:xfrm>
        </p:spPr>
        <p:txBody>
          <a:bodyPr wrap="none" anchor="b">
            <a:spAutoFit/>
          </a:bodyPr>
          <a:lstStyle>
            <a:lvl1pPr>
              <a:defRPr sz="8800">
                <a:solidFill>
                  <a:schemeClr val="tx1"/>
                </a:solidFill>
              </a:defRPr>
            </a:lvl1pPr>
          </a:lstStyle>
          <a:p>
            <a:r>
              <a:rPr lang="en-US" dirty="0"/>
              <a:t>AGENDA</a:t>
            </a:r>
            <a:endParaRPr lang="en-AU" dirty="0"/>
          </a:p>
        </p:txBody>
      </p:sp>
      <p:sp>
        <p:nvSpPr>
          <p:cNvPr id="2" name="Footer Placeholder 1">
            <a:extLst>
              <a:ext uri="{FF2B5EF4-FFF2-40B4-BE49-F238E27FC236}">
                <a16:creationId xmlns:a16="http://schemas.microsoft.com/office/drawing/2014/main" id="{7D5CC78F-B994-4D62-BA37-1C4E9B469839}"/>
              </a:ext>
            </a:extLst>
          </p:cNvPr>
          <p:cNvSpPr>
            <a:spLocks noGrp="1"/>
          </p:cNvSpPr>
          <p:nvPr>
            <p:ph type="ftr" sz="quarter" idx="28"/>
          </p:nvPr>
        </p:nvSpPr>
        <p:spPr/>
        <p:txBody>
          <a:bodyPr/>
          <a:lstStyle/>
          <a:p>
            <a:r>
              <a:rPr lang="en-AU"/>
              <a:t>Copyright © 2019 Accenture. All rights reserved.</a:t>
            </a:r>
            <a:endParaRPr lang="en-AU" dirty="0"/>
          </a:p>
        </p:txBody>
      </p:sp>
      <p:sp>
        <p:nvSpPr>
          <p:cNvPr id="3" name="Slide Number Placeholder 2">
            <a:extLst>
              <a:ext uri="{FF2B5EF4-FFF2-40B4-BE49-F238E27FC236}">
                <a16:creationId xmlns:a16="http://schemas.microsoft.com/office/drawing/2014/main" id="{2DE49FCC-0AA0-46C4-B30E-AB124A35B16E}"/>
              </a:ext>
            </a:extLst>
          </p:cNvPr>
          <p:cNvSpPr>
            <a:spLocks noGrp="1"/>
          </p:cNvSpPr>
          <p:nvPr>
            <p:ph type="sldNum" sz="quarter" idx="29"/>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23252148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Slide 5_v1">
    <p:spTree>
      <p:nvGrpSpPr>
        <p:cNvPr id="1" name=""/>
        <p:cNvGrpSpPr/>
        <p:nvPr/>
      </p:nvGrpSpPr>
      <p:grpSpPr>
        <a:xfrm>
          <a:off x="0" y="0"/>
          <a:ext cx="0" cy="0"/>
          <a:chOff x="0" y="0"/>
          <a:chExt cx="0" cy="0"/>
        </a:xfrm>
      </p:grpSpPr>
      <p:sp>
        <p:nvSpPr>
          <p:cNvPr id="72" name="Text Placeholder 71"/>
          <p:cNvSpPr>
            <a:spLocks noGrp="1"/>
          </p:cNvSpPr>
          <p:nvPr>
            <p:ph type="body" sz="quarter" idx="12" hasCustomPrompt="1"/>
          </p:nvPr>
        </p:nvSpPr>
        <p:spPr>
          <a:xfrm>
            <a:off x="854342" y="4599272"/>
            <a:ext cx="1933215"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3" name="Text Placeholder 71"/>
          <p:cNvSpPr>
            <a:spLocks noGrp="1"/>
          </p:cNvSpPr>
          <p:nvPr>
            <p:ph type="body" sz="quarter" idx="13" hasCustomPrompt="1"/>
          </p:nvPr>
        </p:nvSpPr>
        <p:spPr>
          <a:xfrm>
            <a:off x="3100803" y="4599272"/>
            <a:ext cx="202176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4" name="Text Placeholder 71"/>
          <p:cNvSpPr>
            <a:spLocks noGrp="1"/>
          </p:cNvSpPr>
          <p:nvPr>
            <p:ph type="body" sz="quarter" idx="14" hasCustomPrompt="1"/>
          </p:nvPr>
        </p:nvSpPr>
        <p:spPr>
          <a:xfrm>
            <a:off x="5347263" y="4599272"/>
            <a:ext cx="193321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5" name="Text Placeholder 71"/>
          <p:cNvSpPr>
            <a:spLocks noGrp="1"/>
          </p:cNvSpPr>
          <p:nvPr>
            <p:ph type="body" sz="quarter" idx="15" hasCustomPrompt="1"/>
          </p:nvPr>
        </p:nvSpPr>
        <p:spPr>
          <a:xfrm>
            <a:off x="7593723" y="4599272"/>
            <a:ext cx="2021762"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102" name="Text Placeholder 101"/>
          <p:cNvSpPr>
            <a:spLocks noGrp="1"/>
          </p:cNvSpPr>
          <p:nvPr>
            <p:ph type="body" sz="quarter" idx="21" hasCustomPrompt="1"/>
          </p:nvPr>
        </p:nvSpPr>
        <p:spPr>
          <a:xfrm>
            <a:off x="310080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02</a:t>
            </a:r>
          </a:p>
        </p:txBody>
      </p:sp>
      <p:sp>
        <p:nvSpPr>
          <p:cNvPr id="103" name="Text Placeholder 101"/>
          <p:cNvSpPr>
            <a:spLocks noGrp="1"/>
          </p:cNvSpPr>
          <p:nvPr>
            <p:ph type="body" sz="quarter" idx="22" hasCustomPrompt="1"/>
          </p:nvPr>
        </p:nvSpPr>
        <p:spPr>
          <a:xfrm>
            <a:off x="85434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01</a:t>
            </a:r>
          </a:p>
        </p:txBody>
      </p:sp>
      <p:sp>
        <p:nvSpPr>
          <p:cNvPr id="104" name="Text Placeholder 101"/>
          <p:cNvSpPr>
            <a:spLocks noGrp="1"/>
          </p:cNvSpPr>
          <p:nvPr>
            <p:ph type="body" sz="quarter" idx="23" hasCustomPrompt="1"/>
          </p:nvPr>
        </p:nvSpPr>
        <p:spPr>
          <a:xfrm>
            <a:off x="534726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03</a:t>
            </a:r>
          </a:p>
        </p:txBody>
      </p:sp>
      <p:sp>
        <p:nvSpPr>
          <p:cNvPr id="106" name="Text Placeholder 101"/>
          <p:cNvSpPr>
            <a:spLocks noGrp="1"/>
          </p:cNvSpPr>
          <p:nvPr>
            <p:ph type="body" sz="quarter" idx="25" hasCustomPrompt="1"/>
          </p:nvPr>
        </p:nvSpPr>
        <p:spPr>
          <a:xfrm>
            <a:off x="759372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04</a:t>
            </a:r>
          </a:p>
        </p:txBody>
      </p:sp>
      <p:sp>
        <p:nvSpPr>
          <p:cNvPr id="61" name="Text Placeholder 71">
            <a:extLst>
              <a:ext uri="{FF2B5EF4-FFF2-40B4-BE49-F238E27FC236}">
                <a16:creationId xmlns:a16="http://schemas.microsoft.com/office/drawing/2014/main" id="{477374EF-AB66-40D2-B9B5-5238776DF22C}"/>
              </a:ext>
            </a:extLst>
          </p:cNvPr>
          <p:cNvSpPr>
            <a:spLocks noGrp="1"/>
          </p:cNvSpPr>
          <p:nvPr>
            <p:ph type="body" sz="quarter" idx="26" hasCustomPrompt="1"/>
          </p:nvPr>
        </p:nvSpPr>
        <p:spPr>
          <a:xfrm>
            <a:off x="9840182" y="4599272"/>
            <a:ext cx="2021761"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62" name="Text Placeholder 101">
            <a:extLst>
              <a:ext uri="{FF2B5EF4-FFF2-40B4-BE49-F238E27FC236}">
                <a16:creationId xmlns:a16="http://schemas.microsoft.com/office/drawing/2014/main" id="{AF844ADE-2E91-4CA1-921C-84EC57BB3C00}"/>
              </a:ext>
            </a:extLst>
          </p:cNvPr>
          <p:cNvSpPr>
            <a:spLocks noGrp="1"/>
          </p:cNvSpPr>
          <p:nvPr>
            <p:ph type="body" sz="quarter" idx="27" hasCustomPrompt="1"/>
          </p:nvPr>
        </p:nvSpPr>
        <p:spPr>
          <a:xfrm>
            <a:off x="984018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a:t>
            </a:r>
            <a:r>
              <a:rPr lang="en-US" altLang="zh-CN" dirty="0"/>
              <a:t>5</a:t>
            </a:r>
            <a:endParaRPr lang="en-US" dirty="0"/>
          </a:p>
        </p:txBody>
      </p:sp>
      <p:sp>
        <p:nvSpPr>
          <p:cNvPr id="21" name="Title 1">
            <a:extLst>
              <a:ext uri="{FF2B5EF4-FFF2-40B4-BE49-F238E27FC236}">
                <a16:creationId xmlns:a16="http://schemas.microsoft.com/office/drawing/2014/main" id="{410E925B-D449-4391-8C11-0121C43B5BB4}"/>
              </a:ext>
            </a:extLst>
          </p:cNvPr>
          <p:cNvSpPr>
            <a:spLocks noGrp="1"/>
          </p:cNvSpPr>
          <p:nvPr>
            <p:ph type="title" hasCustomPrompt="1"/>
          </p:nvPr>
        </p:nvSpPr>
        <p:spPr>
          <a:xfrm>
            <a:off x="854342" y="2001115"/>
            <a:ext cx="5043047" cy="1151084"/>
          </a:xfrm>
        </p:spPr>
        <p:txBody>
          <a:bodyPr wrap="none" anchor="b">
            <a:spAutoFit/>
          </a:bodyPr>
          <a:lstStyle>
            <a:lvl1pPr>
              <a:defRPr sz="8800">
                <a:solidFill>
                  <a:schemeClr val="tx1"/>
                </a:solidFill>
              </a:defRPr>
            </a:lvl1pPr>
          </a:lstStyle>
          <a:p>
            <a:r>
              <a:rPr lang="en-US" dirty="0"/>
              <a:t>AGENDA</a:t>
            </a:r>
            <a:endParaRPr lang="en-AU" dirty="0"/>
          </a:p>
        </p:txBody>
      </p:sp>
      <p:sp>
        <p:nvSpPr>
          <p:cNvPr id="2" name="Footer Placeholder 1">
            <a:extLst>
              <a:ext uri="{FF2B5EF4-FFF2-40B4-BE49-F238E27FC236}">
                <a16:creationId xmlns:a16="http://schemas.microsoft.com/office/drawing/2014/main" id="{38D1E3B8-ACA7-4550-8968-08C5BAEC8996}"/>
              </a:ext>
            </a:extLst>
          </p:cNvPr>
          <p:cNvSpPr>
            <a:spLocks noGrp="1"/>
          </p:cNvSpPr>
          <p:nvPr>
            <p:ph type="ftr" sz="quarter" idx="28"/>
          </p:nvPr>
        </p:nvSpPr>
        <p:spPr/>
        <p:txBody>
          <a:bodyPr/>
          <a:lstStyle/>
          <a:p>
            <a:r>
              <a:rPr lang="en-AU"/>
              <a:t>Copyright © 2019 Accenture. All rights reserved.</a:t>
            </a:r>
            <a:endParaRPr lang="en-AU" dirty="0"/>
          </a:p>
        </p:txBody>
      </p:sp>
      <p:sp>
        <p:nvSpPr>
          <p:cNvPr id="3" name="Slide Number Placeholder 2">
            <a:extLst>
              <a:ext uri="{FF2B5EF4-FFF2-40B4-BE49-F238E27FC236}">
                <a16:creationId xmlns:a16="http://schemas.microsoft.com/office/drawing/2014/main" id="{0F20E675-E00F-4EDF-82A5-B8E50A5D3E28}"/>
              </a:ext>
            </a:extLst>
          </p:cNvPr>
          <p:cNvSpPr>
            <a:spLocks noGrp="1"/>
          </p:cNvSpPr>
          <p:nvPr>
            <p:ph type="sldNum" sz="quarter" idx="29"/>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2720086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Slide 5_v1.1">
    <p:spTree>
      <p:nvGrpSpPr>
        <p:cNvPr id="1" name=""/>
        <p:cNvGrpSpPr/>
        <p:nvPr/>
      </p:nvGrpSpPr>
      <p:grpSpPr>
        <a:xfrm>
          <a:off x="0" y="0"/>
          <a:ext cx="0" cy="0"/>
          <a:chOff x="0" y="0"/>
          <a:chExt cx="0" cy="0"/>
        </a:xfrm>
      </p:grpSpPr>
      <p:sp>
        <p:nvSpPr>
          <p:cNvPr id="72" name="Text Placeholder 71"/>
          <p:cNvSpPr>
            <a:spLocks noGrp="1"/>
          </p:cNvSpPr>
          <p:nvPr>
            <p:ph type="body" sz="quarter" idx="12" hasCustomPrompt="1"/>
          </p:nvPr>
        </p:nvSpPr>
        <p:spPr>
          <a:xfrm>
            <a:off x="854342" y="4599272"/>
            <a:ext cx="1933215"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3" name="Text Placeholder 71"/>
          <p:cNvSpPr>
            <a:spLocks noGrp="1"/>
          </p:cNvSpPr>
          <p:nvPr>
            <p:ph type="body" sz="quarter" idx="13" hasCustomPrompt="1"/>
          </p:nvPr>
        </p:nvSpPr>
        <p:spPr>
          <a:xfrm>
            <a:off x="3100803" y="4599272"/>
            <a:ext cx="202176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4" name="Text Placeholder 71"/>
          <p:cNvSpPr>
            <a:spLocks noGrp="1"/>
          </p:cNvSpPr>
          <p:nvPr>
            <p:ph type="body" sz="quarter" idx="14" hasCustomPrompt="1"/>
          </p:nvPr>
        </p:nvSpPr>
        <p:spPr>
          <a:xfrm>
            <a:off x="5347263" y="4599272"/>
            <a:ext cx="193321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5" name="Text Placeholder 71"/>
          <p:cNvSpPr>
            <a:spLocks noGrp="1"/>
          </p:cNvSpPr>
          <p:nvPr>
            <p:ph type="body" sz="quarter" idx="15" hasCustomPrompt="1"/>
          </p:nvPr>
        </p:nvSpPr>
        <p:spPr>
          <a:xfrm>
            <a:off x="7593723" y="4599272"/>
            <a:ext cx="2021762"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102" name="Text Placeholder 101"/>
          <p:cNvSpPr>
            <a:spLocks noGrp="1"/>
          </p:cNvSpPr>
          <p:nvPr>
            <p:ph type="body" sz="quarter" idx="21" hasCustomPrompt="1"/>
          </p:nvPr>
        </p:nvSpPr>
        <p:spPr>
          <a:xfrm>
            <a:off x="310080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02</a:t>
            </a:r>
          </a:p>
        </p:txBody>
      </p:sp>
      <p:sp>
        <p:nvSpPr>
          <p:cNvPr id="103" name="Text Placeholder 101"/>
          <p:cNvSpPr>
            <a:spLocks noGrp="1"/>
          </p:cNvSpPr>
          <p:nvPr>
            <p:ph type="body" sz="quarter" idx="22" hasCustomPrompt="1"/>
          </p:nvPr>
        </p:nvSpPr>
        <p:spPr>
          <a:xfrm>
            <a:off x="85434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01</a:t>
            </a:r>
          </a:p>
        </p:txBody>
      </p:sp>
      <p:sp>
        <p:nvSpPr>
          <p:cNvPr id="104" name="Text Placeholder 101"/>
          <p:cNvSpPr>
            <a:spLocks noGrp="1"/>
          </p:cNvSpPr>
          <p:nvPr>
            <p:ph type="body" sz="quarter" idx="23" hasCustomPrompt="1"/>
          </p:nvPr>
        </p:nvSpPr>
        <p:spPr>
          <a:xfrm>
            <a:off x="534726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03</a:t>
            </a:r>
          </a:p>
        </p:txBody>
      </p:sp>
      <p:sp>
        <p:nvSpPr>
          <p:cNvPr id="106" name="Text Placeholder 101"/>
          <p:cNvSpPr>
            <a:spLocks noGrp="1"/>
          </p:cNvSpPr>
          <p:nvPr>
            <p:ph type="body" sz="quarter" idx="25" hasCustomPrompt="1"/>
          </p:nvPr>
        </p:nvSpPr>
        <p:spPr>
          <a:xfrm>
            <a:off x="759372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04</a:t>
            </a:r>
          </a:p>
        </p:txBody>
      </p:sp>
      <p:sp>
        <p:nvSpPr>
          <p:cNvPr id="61" name="Text Placeholder 71">
            <a:extLst>
              <a:ext uri="{FF2B5EF4-FFF2-40B4-BE49-F238E27FC236}">
                <a16:creationId xmlns:a16="http://schemas.microsoft.com/office/drawing/2014/main" id="{477374EF-AB66-40D2-B9B5-5238776DF22C}"/>
              </a:ext>
            </a:extLst>
          </p:cNvPr>
          <p:cNvSpPr>
            <a:spLocks noGrp="1"/>
          </p:cNvSpPr>
          <p:nvPr>
            <p:ph type="body" sz="quarter" idx="26" hasCustomPrompt="1"/>
          </p:nvPr>
        </p:nvSpPr>
        <p:spPr>
          <a:xfrm>
            <a:off x="9840182" y="4599272"/>
            <a:ext cx="2021761"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62" name="Text Placeholder 101">
            <a:extLst>
              <a:ext uri="{FF2B5EF4-FFF2-40B4-BE49-F238E27FC236}">
                <a16:creationId xmlns:a16="http://schemas.microsoft.com/office/drawing/2014/main" id="{AF844ADE-2E91-4CA1-921C-84EC57BB3C00}"/>
              </a:ext>
            </a:extLst>
          </p:cNvPr>
          <p:cNvSpPr>
            <a:spLocks noGrp="1"/>
          </p:cNvSpPr>
          <p:nvPr>
            <p:ph type="body" sz="quarter" idx="27" hasCustomPrompt="1"/>
          </p:nvPr>
        </p:nvSpPr>
        <p:spPr>
          <a:xfrm>
            <a:off x="984018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a:t>
            </a:r>
            <a:r>
              <a:rPr lang="en-US" altLang="zh-CN" dirty="0"/>
              <a:t>5</a:t>
            </a:r>
            <a:endParaRPr lang="en-US" dirty="0"/>
          </a:p>
        </p:txBody>
      </p:sp>
      <p:sp>
        <p:nvSpPr>
          <p:cNvPr id="14" name="Title 1">
            <a:extLst>
              <a:ext uri="{FF2B5EF4-FFF2-40B4-BE49-F238E27FC236}">
                <a16:creationId xmlns:a16="http://schemas.microsoft.com/office/drawing/2014/main" id="{F3F88CBB-EE6F-4DAD-8212-83412E413E7B}"/>
              </a:ext>
            </a:extLst>
          </p:cNvPr>
          <p:cNvSpPr>
            <a:spLocks noGrp="1"/>
          </p:cNvSpPr>
          <p:nvPr>
            <p:ph type="title" hasCustomPrompt="1"/>
          </p:nvPr>
        </p:nvSpPr>
        <p:spPr>
          <a:xfrm>
            <a:off x="854342" y="2001115"/>
            <a:ext cx="5043047" cy="1151084"/>
          </a:xfrm>
        </p:spPr>
        <p:txBody>
          <a:bodyPr wrap="none" anchor="b">
            <a:spAutoFit/>
          </a:bodyPr>
          <a:lstStyle>
            <a:lvl1pPr>
              <a:defRPr sz="8800">
                <a:solidFill>
                  <a:schemeClr val="tx1"/>
                </a:solidFill>
              </a:defRPr>
            </a:lvl1pPr>
          </a:lstStyle>
          <a:p>
            <a:r>
              <a:rPr lang="en-US" dirty="0"/>
              <a:t>AGENDA</a:t>
            </a:r>
            <a:endParaRPr lang="en-AU" dirty="0"/>
          </a:p>
        </p:txBody>
      </p:sp>
      <p:sp>
        <p:nvSpPr>
          <p:cNvPr id="2" name="Footer Placeholder 1">
            <a:extLst>
              <a:ext uri="{FF2B5EF4-FFF2-40B4-BE49-F238E27FC236}">
                <a16:creationId xmlns:a16="http://schemas.microsoft.com/office/drawing/2014/main" id="{DBC1670C-1940-4A54-910E-145942B2EFDF}"/>
              </a:ext>
            </a:extLst>
          </p:cNvPr>
          <p:cNvSpPr>
            <a:spLocks noGrp="1"/>
          </p:cNvSpPr>
          <p:nvPr>
            <p:ph type="ftr" sz="quarter" idx="28"/>
          </p:nvPr>
        </p:nvSpPr>
        <p:spPr/>
        <p:txBody>
          <a:bodyPr/>
          <a:lstStyle/>
          <a:p>
            <a:r>
              <a:rPr lang="en-AU"/>
              <a:t>Copyright © 2019 Accenture. All rights reserved.</a:t>
            </a:r>
            <a:endParaRPr lang="en-AU" dirty="0"/>
          </a:p>
        </p:txBody>
      </p:sp>
      <p:sp>
        <p:nvSpPr>
          <p:cNvPr id="3" name="Slide Number Placeholder 2">
            <a:extLst>
              <a:ext uri="{FF2B5EF4-FFF2-40B4-BE49-F238E27FC236}">
                <a16:creationId xmlns:a16="http://schemas.microsoft.com/office/drawing/2014/main" id="{B9E8A5DC-28EB-4550-BC3B-1DBFF2FFB8B3}"/>
              </a:ext>
            </a:extLst>
          </p:cNvPr>
          <p:cNvSpPr>
            <a:spLocks noGrp="1"/>
          </p:cNvSpPr>
          <p:nvPr>
            <p:ph type="sldNum" sz="quarter" idx="29"/>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718214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C10AFE-A1A0-400E-B25F-A15F6675AAB2}"/>
              </a:ext>
            </a:extLst>
          </p:cNvPr>
          <p:cNvSpPr>
            <a:spLocks noGrp="1"/>
          </p:cNvSpPr>
          <p:nvPr>
            <p:ph type="title" hasCustomPrompt="1"/>
          </p:nvPr>
        </p:nvSpPr>
        <p:spPr>
          <a:xfrm>
            <a:off x="382586" y="1828879"/>
            <a:ext cx="5544000" cy="4225688"/>
          </a:xfrm>
        </p:spPr>
        <p:txBody>
          <a:bodyPr>
            <a:noAutofit/>
          </a:bodyPr>
          <a:lstStyle>
            <a:lvl1pPr>
              <a:defRPr sz="5400"/>
            </a:lvl1pPr>
          </a:lstStyle>
          <a:p>
            <a:r>
              <a:rPr lang="en-US" dirty="0"/>
              <a:t>Section introduction</a:t>
            </a:r>
            <a:endParaRPr lang="en-AU" dirty="0"/>
          </a:p>
        </p:txBody>
      </p:sp>
      <p:sp>
        <p:nvSpPr>
          <p:cNvPr id="3" name="Text Placeholder 2">
            <a:extLst>
              <a:ext uri="{FF2B5EF4-FFF2-40B4-BE49-F238E27FC236}">
                <a16:creationId xmlns:a16="http://schemas.microsoft.com/office/drawing/2014/main" id="{6DBBA1B5-C077-429B-B8B5-3E4D80450C23}"/>
              </a:ext>
            </a:extLst>
          </p:cNvPr>
          <p:cNvSpPr>
            <a:spLocks noGrp="1"/>
          </p:cNvSpPr>
          <p:nvPr>
            <p:ph type="body" sz="quarter" idx="14"/>
          </p:nvPr>
        </p:nvSpPr>
        <p:spPr>
          <a:xfrm>
            <a:off x="6275388" y="1828800"/>
            <a:ext cx="5544000" cy="4225688"/>
          </a:xfrm>
        </p:spPr>
        <p:txBody>
          <a:bodyPr/>
          <a:lstStyle>
            <a:lvl1pPr>
              <a:lnSpc>
                <a:spcPct val="100000"/>
              </a:lnSpc>
              <a:defRPr>
                <a:latin typeface="Graphik Semibold" panose="020B0703030202060203"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Footer Placeholder 1">
            <a:extLst>
              <a:ext uri="{FF2B5EF4-FFF2-40B4-BE49-F238E27FC236}">
                <a16:creationId xmlns:a16="http://schemas.microsoft.com/office/drawing/2014/main" id="{E63D4EFF-07AE-405B-8E52-A66DC5D921A6}"/>
              </a:ext>
            </a:extLst>
          </p:cNvPr>
          <p:cNvSpPr>
            <a:spLocks noGrp="1"/>
          </p:cNvSpPr>
          <p:nvPr>
            <p:ph type="ftr" sz="quarter" idx="15"/>
          </p:nvPr>
        </p:nvSpPr>
        <p:spPr/>
        <p:txBody>
          <a:bodyPr/>
          <a:lstStyle/>
          <a:p>
            <a:r>
              <a:rPr lang="en-AU"/>
              <a:t>Copyright © 2019 Accenture. All rights reserved.</a:t>
            </a:r>
            <a:endParaRPr lang="en-AU" dirty="0"/>
          </a:p>
        </p:txBody>
      </p:sp>
      <p:sp>
        <p:nvSpPr>
          <p:cNvPr id="4" name="Slide Number Placeholder 3">
            <a:extLst>
              <a:ext uri="{FF2B5EF4-FFF2-40B4-BE49-F238E27FC236}">
                <a16:creationId xmlns:a16="http://schemas.microsoft.com/office/drawing/2014/main" id="{D1B72604-CFFF-47D2-B682-EF8574A8B79D}"/>
              </a:ext>
            </a:extLst>
          </p:cNvPr>
          <p:cNvSpPr>
            <a:spLocks noGrp="1"/>
          </p:cNvSpPr>
          <p:nvPr>
            <p:ph type="sldNum" sz="quarter" idx="16"/>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1396095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CF415F-3689-45B9-9B4F-EC0507DDDAF7}"/>
              </a:ext>
            </a:extLst>
          </p:cNvPr>
          <p:cNvSpPr>
            <a:spLocks noGrp="1"/>
          </p:cNvSpPr>
          <p:nvPr>
            <p:ph type="body" sz="quarter" idx="19"/>
          </p:nvPr>
        </p:nvSpPr>
        <p:spPr>
          <a:xfrm>
            <a:off x="379413" y="1828799"/>
            <a:ext cx="9958387" cy="4227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43D11FDA-89D0-446E-9320-23F60D238FDB}"/>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61B5E776-9329-4085-B006-A3C6EFE26B66}"/>
              </a:ext>
            </a:extLst>
          </p:cNvPr>
          <p:cNvSpPr>
            <a:spLocks noGrp="1"/>
          </p:cNvSpPr>
          <p:nvPr>
            <p:ph type="sldNum" sz="quarter" idx="21"/>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114777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9A545-70AC-B94E-B66B-437F0C906840}"/>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3" name="Footer Placeholder 2">
            <a:extLst>
              <a:ext uri="{FF2B5EF4-FFF2-40B4-BE49-F238E27FC236}">
                <a16:creationId xmlns:a16="http://schemas.microsoft.com/office/drawing/2014/main" id="{BA1CF900-C448-5C4B-9B14-FCA74A877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37150-F852-3845-B997-8351C21512D7}"/>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41618193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w/ Subtitle">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2F61C189-E88E-47C6-9590-4DDA84807E5F}"/>
              </a:ext>
            </a:extLst>
          </p:cNvPr>
          <p:cNvSpPr>
            <a:spLocks noGrp="1"/>
          </p:cNvSpPr>
          <p:nvPr>
            <p:ph type="body" sz="quarter" idx="36" hasCustomPrompt="1"/>
          </p:nvPr>
        </p:nvSpPr>
        <p:spPr>
          <a:xfrm>
            <a:off x="378000" y="1116000"/>
            <a:ext cx="9961200" cy="453183"/>
          </a:xfrm>
          <a:prstGeom prst="rect">
            <a:avLst/>
          </a:prstGeom>
        </p:spPr>
        <p:txBody>
          <a:bodyPr wrap="square" tIns="144000">
            <a:no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2000">
                <a:solidFill>
                  <a:schemeClr val="tx1"/>
                </a:solidFill>
                <a:latin typeface="Graphik Semibold" panose="020B0703030202060203" pitchFamily="34" charset="0"/>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US" dirty="0"/>
              <a:t>Insert subtitle here at 20pt, align to the baseline of the title</a:t>
            </a:r>
          </a:p>
        </p:txBody>
      </p:sp>
      <p:sp>
        <p:nvSpPr>
          <p:cNvPr id="2" name="Title 1">
            <a:extLst>
              <a:ext uri="{FF2B5EF4-FFF2-40B4-BE49-F238E27FC236}">
                <a16:creationId xmlns:a16="http://schemas.microsoft.com/office/drawing/2014/main" id="{8E49E900-8799-4058-88B6-4D0B10930320}"/>
              </a:ext>
            </a:extLst>
          </p:cNvPr>
          <p:cNvSpPr>
            <a:spLocks noGrp="1"/>
          </p:cNvSpPr>
          <p:nvPr>
            <p:ph type="title"/>
          </p:nvPr>
        </p:nvSpPr>
        <p:spPr/>
        <p:txBody>
          <a:bodyPr/>
          <a:lstStyle>
            <a:lvl1pPr>
              <a:defRPr/>
            </a:lvl1pPr>
          </a:lstStyle>
          <a:p>
            <a:r>
              <a:rPr lang="en-US" dirty="0"/>
              <a:t>Click to edit Master title style</a:t>
            </a:r>
            <a:endParaRPr lang="en-AU" dirty="0"/>
          </a:p>
        </p:txBody>
      </p:sp>
      <p:sp>
        <p:nvSpPr>
          <p:cNvPr id="4" name="Text Placeholder 3">
            <a:extLst>
              <a:ext uri="{FF2B5EF4-FFF2-40B4-BE49-F238E27FC236}">
                <a16:creationId xmlns:a16="http://schemas.microsoft.com/office/drawing/2014/main" id="{7F3F98DC-635B-4F7B-9683-E77B24BCA3C2}"/>
              </a:ext>
            </a:extLst>
          </p:cNvPr>
          <p:cNvSpPr>
            <a:spLocks noGrp="1"/>
          </p:cNvSpPr>
          <p:nvPr>
            <p:ph type="body" sz="quarter" idx="39"/>
          </p:nvPr>
        </p:nvSpPr>
        <p:spPr>
          <a:xfrm>
            <a:off x="379412" y="1828799"/>
            <a:ext cx="9961200" cy="4227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Footer Placeholder 2">
            <a:extLst>
              <a:ext uri="{FF2B5EF4-FFF2-40B4-BE49-F238E27FC236}">
                <a16:creationId xmlns:a16="http://schemas.microsoft.com/office/drawing/2014/main" id="{7606B5D2-47A1-49F2-85F3-E9795A101F6C}"/>
              </a:ext>
            </a:extLst>
          </p:cNvPr>
          <p:cNvSpPr>
            <a:spLocks noGrp="1"/>
          </p:cNvSpPr>
          <p:nvPr>
            <p:ph type="ftr" sz="quarter" idx="40"/>
          </p:nvPr>
        </p:nvSpPr>
        <p:spPr/>
        <p:txBody>
          <a:bodyPr/>
          <a:lstStyle/>
          <a:p>
            <a:r>
              <a:rPr lang="en-AU"/>
              <a:t>Copyright © 2019 Accenture. All rights reserved.</a:t>
            </a:r>
            <a:endParaRPr lang="en-AU" dirty="0"/>
          </a:p>
        </p:txBody>
      </p:sp>
      <p:sp>
        <p:nvSpPr>
          <p:cNvPr id="5" name="Slide Number Placeholder 4">
            <a:extLst>
              <a:ext uri="{FF2B5EF4-FFF2-40B4-BE49-F238E27FC236}">
                <a16:creationId xmlns:a16="http://schemas.microsoft.com/office/drawing/2014/main" id="{A6CFA940-1F1C-498B-9B18-CA1BC51E1F8C}"/>
              </a:ext>
            </a:extLst>
          </p:cNvPr>
          <p:cNvSpPr>
            <a:spLocks noGrp="1"/>
          </p:cNvSpPr>
          <p:nvPr>
            <p:ph type="sldNum" sz="quarter" idx="41"/>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3750319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_large_v1">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AFF5546-AE35-4C7F-AF06-30931F8FFF15}"/>
              </a:ext>
            </a:extLst>
          </p:cNvPr>
          <p:cNvSpPr>
            <a:spLocks noGrp="1"/>
          </p:cNvSpPr>
          <p:nvPr>
            <p:ph type="ftr" sz="quarter" idx="10"/>
          </p:nvPr>
        </p:nvSpPr>
        <p:spPr/>
        <p:txBody>
          <a:bodyPr/>
          <a:lstStyle/>
          <a:p>
            <a:r>
              <a:rPr lang="en-AU" dirty="0"/>
              <a:t>Copyright © 2019 Accenture. All rights reserved.</a:t>
            </a:r>
          </a:p>
        </p:txBody>
      </p:sp>
      <p:sp>
        <p:nvSpPr>
          <p:cNvPr id="8" name="Slide Number Placeholder 7">
            <a:extLst>
              <a:ext uri="{FF2B5EF4-FFF2-40B4-BE49-F238E27FC236}">
                <a16:creationId xmlns:a16="http://schemas.microsoft.com/office/drawing/2014/main" id="{BF61DA7F-EC1D-415C-8A25-1CF5DBF4CF54}"/>
              </a:ext>
            </a:extLst>
          </p:cNvPr>
          <p:cNvSpPr>
            <a:spLocks noGrp="1"/>
          </p:cNvSpPr>
          <p:nvPr>
            <p:ph type="sldNum" sz="quarter" idx="11"/>
          </p:nvPr>
        </p:nvSpPr>
        <p:spPr/>
        <p:txBody>
          <a:bodyPr/>
          <a:lstStyle/>
          <a:p>
            <a:fld id="{FC1BBE33-A891-48E8-970C-4A8D55F96D53}" type="slidenum">
              <a:rPr lang="en-AU" smtClean="0"/>
              <a:pPr/>
              <a:t>‹#›</a:t>
            </a:fld>
            <a:endParaRPr lang="en-AU"/>
          </a:p>
        </p:txBody>
      </p:sp>
      <p:sp>
        <p:nvSpPr>
          <p:cNvPr id="2" name="Title 1">
            <a:extLst>
              <a:ext uri="{FF2B5EF4-FFF2-40B4-BE49-F238E27FC236}">
                <a16:creationId xmlns:a16="http://schemas.microsoft.com/office/drawing/2014/main" id="{EF356406-455F-417B-950D-B0722C074789}"/>
              </a:ext>
            </a:extLst>
          </p:cNvPr>
          <p:cNvSpPr>
            <a:spLocks noGrp="1"/>
          </p:cNvSpPr>
          <p:nvPr>
            <p:ph type="title" hasCustomPrompt="1"/>
          </p:nvPr>
        </p:nvSpPr>
        <p:spPr>
          <a:xfrm>
            <a:off x="374360" y="384069"/>
            <a:ext cx="5548603" cy="1830494"/>
          </a:xfrm>
        </p:spPr>
        <p:txBody>
          <a:bodyPr wrap="none"/>
          <a:lstStyle>
            <a:lvl1pPr>
              <a:defRPr sz="4800"/>
            </a:lvl1pPr>
          </a:lstStyle>
          <a:p>
            <a:r>
              <a:rPr lang="en-AU" dirty="0"/>
              <a:t>Heading</a:t>
            </a:r>
            <a:br>
              <a:rPr lang="en-AU" dirty="0"/>
            </a:br>
            <a:r>
              <a:rPr lang="en-AU" dirty="0"/>
              <a:t>maximum</a:t>
            </a:r>
            <a:br>
              <a:rPr lang="en-AU" dirty="0"/>
            </a:br>
            <a:r>
              <a:rPr lang="en-AU" dirty="0"/>
              <a:t>three lines</a:t>
            </a:r>
            <a:endParaRPr lang="en-US" dirty="0"/>
          </a:p>
        </p:txBody>
      </p:sp>
      <p:sp>
        <p:nvSpPr>
          <p:cNvPr id="9" name="Text Placeholder 12">
            <a:extLst>
              <a:ext uri="{FF2B5EF4-FFF2-40B4-BE49-F238E27FC236}">
                <a16:creationId xmlns:a16="http://schemas.microsoft.com/office/drawing/2014/main" id="{8D96E1CD-5A25-4F90-A460-58A5F72A438A}"/>
              </a:ext>
            </a:extLst>
          </p:cNvPr>
          <p:cNvSpPr>
            <a:spLocks noGrp="1"/>
          </p:cNvSpPr>
          <p:nvPr>
            <p:ph type="body" sz="quarter" idx="35"/>
          </p:nvPr>
        </p:nvSpPr>
        <p:spPr>
          <a:xfrm>
            <a:off x="374361" y="2962275"/>
            <a:ext cx="4419890" cy="2641348"/>
          </a:xfrm>
        </p:spPr>
        <p:txBody>
          <a:bodyPr/>
          <a:lstStyle>
            <a:lvl1pPr>
              <a:spcAft>
                <a:spcPts val="800"/>
              </a:spcAft>
              <a:defRPr sz="2000" b="0">
                <a:solidFill>
                  <a:schemeClr val="tx1"/>
                </a:solidFill>
              </a:defRPr>
            </a:lvl1pPr>
            <a:lvl2pPr marL="180000" indent="-180000">
              <a:spcBef>
                <a:spcPts val="0"/>
              </a:spcBef>
              <a:spcAft>
                <a:spcPts val="400"/>
              </a:spcAft>
              <a:buFont typeface="Arial" panose="020B0604020202020204" pitchFamily="34" charset="0"/>
              <a:buChar char="•"/>
              <a:defRPr sz="2000">
                <a:solidFill>
                  <a:schemeClr val="tx1"/>
                </a:solidFill>
              </a:defRPr>
            </a:lvl2pPr>
            <a:lvl3pPr marL="360000" indent="-180000">
              <a:spcBef>
                <a:spcPts val="0"/>
              </a:spcBef>
              <a:spcAft>
                <a:spcPts val="400"/>
              </a:spcAft>
              <a:buFont typeface="Arial" panose="020B0604020202020204" pitchFamily="34" charset="0"/>
              <a:buChar char="–"/>
              <a:defRPr sz="2000">
                <a:solidFill>
                  <a:schemeClr val="tx1"/>
                </a:solidFill>
              </a:defRPr>
            </a:lvl3pPr>
            <a:lvl4pPr>
              <a:spcBef>
                <a:spcPts val="400"/>
              </a:spcBef>
              <a:defRPr sz="1800"/>
            </a:lvl4pPr>
            <a:lvl5pPr>
              <a:spcBef>
                <a:spcPts val="400"/>
              </a:spcBef>
              <a:defRPr sz="18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0559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_large_v1.1">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a:t>Copyright © 2019 Accenture. All rights reserved.</a:t>
            </a:r>
          </a:p>
        </p:txBody>
      </p:sp>
      <p:sp>
        <p:nvSpPr>
          <p:cNvPr id="9" name="Slide Number Placeholder 8"/>
          <p:cNvSpPr>
            <a:spLocks noGrp="1"/>
          </p:cNvSpPr>
          <p:nvPr>
            <p:ph type="sldNum" sz="quarter" idx="32"/>
          </p:nvPr>
        </p:nvSpPr>
        <p:spPr/>
        <p:txBody>
          <a:bodyPr/>
          <a:lstStyle/>
          <a:p>
            <a:pPr>
              <a:defRPr/>
            </a:pPr>
            <a:fld id="{90CBDC3A-D49F-4631-A8C7-55D59B33E5FA}" type="slidenum">
              <a:rPr lang="en-US" smtClean="0"/>
              <a:pPr>
                <a:defRPr/>
              </a:pPr>
              <a:t>‹#›</a:t>
            </a:fld>
            <a:endParaRPr lang="en-US"/>
          </a:p>
        </p:txBody>
      </p:sp>
      <p:sp>
        <p:nvSpPr>
          <p:cNvPr id="6" name="Text Placeholder 7">
            <a:extLst>
              <a:ext uri="{FF2B5EF4-FFF2-40B4-BE49-F238E27FC236}">
                <a16:creationId xmlns:a16="http://schemas.microsoft.com/office/drawing/2014/main" id="{8B602BF4-0819-4AC2-B77C-55533B1AE1F9}"/>
              </a:ext>
            </a:extLst>
          </p:cNvPr>
          <p:cNvSpPr>
            <a:spLocks noGrp="1"/>
          </p:cNvSpPr>
          <p:nvPr>
            <p:ph type="body" sz="quarter" idx="11" hasCustomPrompt="1"/>
          </p:nvPr>
        </p:nvSpPr>
        <p:spPr>
          <a:xfrm>
            <a:off x="379413" y="387773"/>
            <a:ext cx="5367600" cy="4096970"/>
          </a:xfrm>
        </p:spPr>
        <p:txBody>
          <a:bodyPr vert="horz" lIns="0" tIns="0" rIns="0" bIns="0" rtlCol="0" anchor="t">
            <a:noAutofit/>
          </a:bodyPr>
          <a:lstStyle>
            <a:lvl1pPr>
              <a:lnSpc>
                <a:spcPct val="80000"/>
              </a:lnSpc>
              <a:defRPr lang="en-US" sz="4999" cap="none" baseline="0" dirty="0" smtClean="0">
                <a:solidFill>
                  <a:schemeClr val="tx1"/>
                </a:solidFill>
                <a:latin typeface="+mj-lt"/>
              </a:defRPr>
            </a:lvl1pPr>
            <a:lvl2pPr marL="0" indent="0">
              <a:spcAft>
                <a:spcPts val="800"/>
              </a:spcAft>
              <a:buNone/>
              <a:defRPr lang="en-US" sz="2000" b="1" dirty="0" smtClean="0">
                <a:solidFill>
                  <a:schemeClr val="tx1"/>
                </a:solidFill>
                <a:latin typeface="Graphik Semibold" panose="020B0703030202060203" pitchFamily="34" charset="0"/>
              </a:defRPr>
            </a:lvl2pPr>
            <a:lvl3pPr marL="180939" indent="-180939">
              <a:spcBef>
                <a:spcPts val="0"/>
              </a:spcBef>
              <a:buFont typeface="Arial" panose="020B0604020202020204" pitchFamily="34" charset="0"/>
              <a:buChar char="•"/>
              <a:defRPr lang="en-US" sz="1800" b="0" i="0" kern="1200" cap="none" baseline="0" dirty="0">
                <a:solidFill>
                  <a:schemeClr val="tx1"/>
                </a:solidFill>
                <a:latin typeface="+mn-lt"/>
                <a:ea typeface="Arial Black" charset="0"/>
                <a:cs typeface="Arial Black" charset="0"/>
              </a:defRPr>
            </a:lvl3pPr>
            <a:lvl4pPr marL="468626" indent="-285750">
              <a:buFont typeface="Arial" panose="020B0604020202020204" pitchFamily="34" charset="0"/>
              <a:buChar char="–"/>
              <a:defRPr lang="en-US" sz="1800" dirty="0" smtClean="0"/>
            </a:lvl4pPr>
            <a:lvl5pPr marL="638047" indent="-192050">
              <a:buFont typeface="Arial" panose="020B0604020202020204" pitchFamily="34" charset="0"/>
              <a:buChar char="•"/>
              <a:defRPr lang="en-US" sz="1800" dirty="0"/>
            </a:lvl5pPr>
            <a:lvl6pPr marL="903107" indent="-265060">
              <a:buFont typeface="Arial" panose="020B0604020202020204" pitchFamily="34" charset="0"/>
              <a:buChar char="–"/>
              <a:defRPr sz="1800"/>
            </a:lvl6pPr>
          </a:lstStyle>
          <a:p>
            <a:pPr lvl="0"/>
            <a:r>
              <a:rPr lang="en-US" dirty="0"/>
              <a:t>Heading</a:t>
            </a:r>
          </a:p>
          <a:p>
            <a:pPr lvl="1"/>
            <a:r>
              <a:rPr lang="en-US" dirty="0"/>
              <a:t>Edit Master text styles</a:t>
            </a:r>
          </a:p>
          <a:p>
            <a:pPr lvl="2"/>
            <a:r>
              <a:rPr lang="en-US" dirty="0"/>
              <a:t>Second level</a:t>
            </a:r>
          </a:p>
          <a:p>
            <a:pPr marL="365751" lvl="2" indent="-182875" algn="l" defTabSz="1734634" rtl="0" eaLnBrk="1" latinLnBrk="0" hangingPunct="1">
              <a:lnSpc>
                <a:spcPct val="100000"/>
              </a:lnSpc>
              <a:spcBef>
                <a:spcPts val="800"/>
              </a:spcBef>
              <a:buFont typeface="Arial" panose="020B0604020202020204" pitchFamily="34" charset="0"/>
              <a:buChar char="‒"/>
            </a:pPr>
            <a:r>
              <a:rPr lang="en-US" dirty="0"/>
              <a:t>Third level</a:t>
            </a:r>
          </a:p>
        </p:txBody>
      </p:sp>
    </p:spTree>
    <p:extLst>
      <p:ext uri="{BB962C8B-B14F-4D97-AF65-F5344CB8AC3E}">
        <p14:creationId xmlns:p14="http://schemas.microsoft.com/office/powerpoint/2010/main" val="5924014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_large_girl study">
    <p:spTree>
      <p:nvGrpSpPr>
        <p:cNvPr id="1" name=""/>
        <p:cNvGrpSpPr/>
        <p:nvPr/>
      </p:nvGrpSpPr>
      <p:grpSpPr>
        <a:xfrm>
          <a:off x="0" y="0"/>
          <a:ext cx="0" cy="0"/>
          <a:chOff x="0" y="0"/>
          <a:chExt cx="0" cy="0"/>
        </a:xfrm>
      </p:grpSpPr>
      <p:pic>
        <p:nvPicPr>
          <p:cNvPr id="10" name="Picture 9" descr="A person sitting on a table&#10;&#10;Description automatically generated">
            <a:extLst>
              <a:ext uri="{FF2B5EF4-FFF2-40B4-BE49-F238E27FC236}">
                <a16:creationId xmlns:a16="http://schemas.microsoft.com/office/drawing/2014/main" id="{F028F76B-8FC7-4CD7-B24A-536253BE7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DA098E9-4659-41E5-BD63-DBD046007B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5857" y="2725747"/>
            <a:ext cx="11291104" cy="3656308"/>
          </a:xfrm>
          <a:prstGeom prst="rect">
            <a:avLst/>
          </a:prstGeom>
        </p:spPr>
      </p:pic>
      <p:sp>
        <p:nvSpPr>
          <p:cNvPr id="7" name="Footer Placeholder 6">
            <a:extLst>
              <a:ext uri="{FF2B5EF4-FFF2-40B4-BE49-F238E27FC236}">
                <a16:creationId xmlns:a16="http://schemas.microsoft.com/office/drawing/2014/main" id="{CAFF5546-AE35-4C7F-AF06-30931F8FFF15}"/>
              </a:ext>
            </a:extLst>
          </p:cNvPr>
          <p:cNvSpPr>
            <a:spLocks noGrp="1"/>
          </p:cNvSpPr>
          <p:nvPr userDrawn="1">
            <p:ph type="ftr" sz="quarter" idx="10"/>
          </p:nvPr>
        </p:nvSpPr>
        <p:spPr/>
        <p:txBody>
          <a:bodyPr/>
          <a:lstStyle>
            <a:lvl1pPr>
              <a:defRPr>
                <a:solidFill>
                  <a:schemeClr val="bg1">
                    <a:alpha val="50000"/>
                  </a:schemeClr>
                </a:solidFill>
              </a:defRPr>
            </a:lvl1pPr>
          </a:lstStyle>
          <a:p>
            <a:r>
              <a:rPr lang="en-AU"/>
              <a:t>Copyright © 2019 Accenture. All rights reserved.</a:t>
            </a:r>
            <a:endParaRPr lang="en-AU" dirty="0"/>
          </a:p>
        </p:txBody>
      </p:sp>
      <p:sp>
        <p:nvSpPr>
          <p:cNvPr id="8" name="Slide Number Placeholder 7">
            <a:extLst>
              <a:ext uri="{FF2B5EF4-FFF2-40B4-BE49-F238E27FC236}">
                <a16:creationId xmlns:a16="http://schemas.microsoft.com/office/drawing/2014/main" id="{BF61DA7F-EC1D-415C-8A25-1CF5DBF4CF54}"/>
              </a:ext>
            </a:extLst>
          </p:cNvPr>
          <p:cNvSpPr>
            <a:spLocks noGrp="1"/>
          </p:cNvSpPr>
          <p:nvPr userDrawn="1">
            <p:ph type="sldNum" sz="quarter" idx="11"/>
          </p:nvPr>
        </p:nvSpPr>
        <p:spPr/>
        <p:txBody>
          <a:bodyPr/>
          <a:lstStyle>
            <a:lvl1pPr>
              <a:defRPr>
                <a:solidFill>
                  <a:schemeClr val="bg1">
                    <a:alpha val="50000"/>
                  </a:schemeClr>
                </a:solidFill>
              </a:defRPr>
            </a:lvl1pPr>
          </a:lstStyle>
          <a:p>
            <a:fld id="{FC1BBE33-A891-48E8-970C-4A8D55F96D53}" type="slidenum">
              <a:rPr lang="en-AU" smtClean="0"/>
              <a:pPr/>
              <a:t>‹#›</a:t>
            </a:fld>
            <a:endParaRPr lang="en-AU"/>
          </a:p>
        </p:txBody>
      </p:sp>
      <p:sp>
        <p:nvSpPr>
          <p:cNvPr id="11" name="Text Placeholder 5">
            <a:extLst>
              <a:ext uri="{FF2B5EF4-FFF2-40B4-BE49-F238E27FC236}">
                <a16:creationId xmlns:a16="http://schemas.microsoft.com/office/drawing/2014/main" id="{6502F945-ECCD-4525-9618-A852105A1B52}"/>
              </a:ext>
            </a:extLst>
          </p:cNvPr>
          <p:cNvSpPr>
            <a:spLocks noGrp="1"/>
          </p:cNvSpPr>
          <p:nvPr userDrawn="1">
            <p:ph type="body" sz="quarter" idx="41" hasCustomPrompt="1"/>
          </p:nvPr>
        </p:nvSpPr>
        <p:spPr>
          <a:xfrm>
            <a:off x="1021714" y="3198930"/>
            <a:ext cx="5846445" cy="677820"/>
          </a:xfrm>
        </p:spPr>
        <p:txBody>
          <a:bodyPr anchor="b"/>
          <a:lstStyle>
            <a:lvl1pPr>
              <a:spcBef>
                <a:spcPts val="0"/>
              </a:spcBef>
              <a:spcAft>
                <a:spcPts val="0"/>
              </a:spcAft>
              <a:defRPr sz="2000" b="0">
                <a:solidFill>
                  <a:schemeClr val="bg1"/>
                </a:solidFill>
                <a:latin typeface="Graphik Semibold" panose="020B0703030202060203" pitchFamily="34" charset="0"/>
              </a:defRPr>
            </a:lvl1pPr>
          </a:lstStyle>
          <a:p>
            <a:pPr lvl="0"/>
            <a:r>
              <a:rPr lang="en-US" dirty="0"/>
              <a:t>Insert heading minimum 16pt maximum 2 lines</a:t>
            </a:r>
          </a:p>
        </p:txBody>
      </p:sp>
      <p:sp>
        <p:nvSpPr>
          <p:cNvPr id="12" name="Text Placeholder 3">
            <a:extLst>
              <a:ext uri="{FF2B5EF4-FFF2-40B4-BE49-F238E27FC236}">
                <a16:creationId xmlns:a16="http://schemas.microsoft.com/office/drawing/2014/main" id="{173606D6-93CF-4E23-97F7-71919974ACDE}"/>
              </a:ext>
            </a:extLst>
          </p:cNvPr>
          <p:cNvSpPr>
            <a:spLocks noGrp="1"/>
          </p:cNvSpPr>
          <p:nvPr userDrawn="1">
            <p:ph type="body" sz="quarter" idx="44" hasCustomPrompt="1"/>
          </p:nvPr>
        </p:nvSpPr>
        <p:spPr>
          <a:xfrm>
            <a:off x="1022036" y="3992638"/>
            <a:ext cx="5073964" cy="2080629"/>
          </a:xfrm>
        </p:spPr>
        <p:txBody>
          <a:bodyPr/>
          <a:lstStyle>
            <a:lvl1pPr>
              <a:defRPr>
                <a:solidFill>
                  <a:schemeClr val="bg1"/>
                </a:solidFill>
                <a:latin typeface="Graphik Semibold" panose="020B07030302020602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4" name="Title 3">
            <a:extLst>
              <a:ext uri="{FF2B5EF4-FFF2-40B4-BE49-F238E27FC236}">
                <a16:creationId xmlns:a16="http://schemas.microsoft.com/office/drawing/2014/main" id="{2881F96A-4C4F-4C56-8AB7-82DE9C1D3C4E}"/>
              </a:ext>
            </a:extLst>
          </p:cNvPr>
          <p:cNvSpPr>
            <a:spLocks noGrp="1"/>
          </p:cNvSpPr>
          <p:nvPr userDrawn="1">
            <p:ph type="title" hasCustomPrompt="1"/>
          </p:nvPr>
        </p:nvSpPr>
        <p:spPr/>
        <p:txBody>
          <a:bodyPr/>
          <a:lstStyle>
            <a:lvl1pPr>
              <a:defRPr sz="480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143244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_large_Glacier">
    <p:spTree>
      <p:nvGrpSpPr>
        <p:cNvPr id="1" name=""/>
        <p:cNvGrpSpPr/>
        <p:nvPr/>
      </p:nvGrpSpPr>
      <p:grpSpPr>
        <a:xfrm>
          <a:off x="0" y="0"/>
          <a:ext cx="0" cy="0"/>
          <a:chOff x="0" y="0"/>
          <a:chExt cx="0" cy="0"/>
        </a:xfrm>
      </p:grpSpPr>
      <p:pic>
        <p:nvPicPr>
          <p:cNvPr id="15" name="Picture 14" descr="A picture containing outdoor, person, riding, water&#10;&#10;Description automatically generated">
            <a:extLst>
              <a:ext uri="{FF2B5EF4-FFF2-40B4-BE49-F238E27FC236}">
                <a16:creationId xmlns:a16="http://schemas.microsoft.com/office/drawing/2014/main" id="{5C31CAE5-D22D-4273-AD52-AF94F6C778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 y="609"/>
            <a:ext cx="12193085" cy="6857391"/>
          </a:xfrm>
          <a:prstGeom prst="rect">
            <a:avLst/>
          </a:prstGeom>
        </p:spPr>
      </p:pic>
      <p:pic>
        <p:nvPicPr>
          <p:cNvPr id="16" name="Picture 15" descr="A close up of a logo&#10;&#10;Description automatically generated">
            <a:extLst>
              <a:ext uri="{FF2B5EF4-FFF2-40B4-BE49-F238E27FC236}">
                <a16:creationId xmlns:a16="http://schemas.microsoft.com/office/drawing/2014/main" id="{A3079B9D-6175-40ED-BF30-102EE341F3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3200" y="1929600"/>
            <a:ext cx="9784800" cy="4262400"/>
          </a:xfrm>
          <a:prstGeom prst="rect">
            <a:avLst/>
          </a:prstGeom>
        </p:spPr>
      </p:pic>
      <p:sp>
        <p:nvSpPr>
          <p:cNvPr id="7" name="Footer Placeholder 6">
            <a:extLst>
              <a:ext uri="{FF2B5EF4-FFF2-40B4-BE49-F238E27FC236}">
                <a16:creationId xmlns:a16="http://schemas.microsoft.com/office/drawing/2014/main" id="{CAFF5546-AE35-4C7F-AF06-30931F8FFF15}"/>
              </a:ext>
            </a:extLst>
          </p:cNvPr>
          <p:cNvSpPr>
            <a:spLocks noGrp="1"/>
          </p:cNvSpPr>
          <p:nvPr userDrawn="1">
            <p:ph type="ftr" sz="quarter" idx="10"/>
          </p:nvPr>
        </p:nvSpPr>
        <p:spPr/>
        <p:txBody>
          <a:bodyPr/>
          <a:lstStyle>
            <a:lvl1pPr>
              <a:defRPr>
                <a:solidFill>
                  <a:schemeClr val="bg1"/>
                </a:solidFill>
              </a:defRPr>
            </a:lvl1pPr>
          </a:lstStyle>
          <a:p>
            <a:r>
              <a:rPr lang="en-AU"/>
              <a:t>Copyright © 2019 Accenture. All rights reserved.</a:t>
            </a:r>
            <a:endParaRPr lang="en-AU" dirty="0"/>
          </a:p>
        </p:txBody>
      </p:sp>
      <p:sp>
        <p:nvSpPr>
          <p:cNvPr id="8" name="Slide Number Placeholder 7">
            <a:extLst>
              <a:ext uri="{FF2B5EF4-FFF2-40B4-BE49-F238E27FC236}">
                <a16:creationId xmlns:a16="http://schemas.microsoft.com/office/drawing/2014/main" id="{BF61DA7F-EC1D-415C-8A25-1CF5DBF4CF54}"/>
              </a:ext>
            </a:extLst>
          </p:cNvPr>
          <p:cNvSpPr>
            <a:spLocks noGrp="1"/>
          </p:cNvSpPr>
          <p:nvPr userDrawn="1">
            <p:ph type="sldNum" sz="quarter" idx="11"/>
          </p:nvPr>
        </p:nvSpPr>
        <p:spPr/>
        <p:txBody>
          <a:bodyPr/>
          <a:lstStyle>
            <a:lvl1pPr>
              <a:defRPr>
                <a:solidFill>
                  <a:schemeClr val="bg1"/>
                </a:solidFill>
              </a:defRPr>
            </a:lvl1pPr>
          </a:lstStyle>
          <a:p>
            <a:fld id="{FC1BBE33-A891-48E8-970C-4A8D55F96D53}" type="slidenum">
              <a:rPr lang="en-AU" smtClean="0"/>
              <a:pPr/>
              <a:t>‹#›</a:t>
            </a:fld>
            <a:endParaRPr lang="en-AU"/>
          </a:p>
        </p:txBody>
      </p:sp>
      <p:sp>
        <p:nvSpPr>
          <p:cNvPr id="11" name="Text Placeholder 5">
            <a:extLst>
              <a:ext uri="{FF2B5EF4-FFF2-40B4-BE49-F238E27FC236}">
                <a16:creationId xmlns:a16="http://schemas.microsoft.com/office/drawing/2014/main" id="{6502F945-ECCD-4525-9618-A852105A1B52}"/>
              </a:ext>
            </a:extLst>
          </p:cNvPr>
          <p:cNvSpPr>
            <a:spLocks noGrp="1"/>
          </p:cNvSpPr>
          <p:nvPr userDrawn="1">
            <p:ph type="body" sz="quarter" idx="41" hasCustomPrompt="1"/>
          </p:nvPr>
        </p:nvSpPr>
        <p:spPr>
          <a:xfrm>
            <a:off x="1021714" y="2571070"/>
            <a:ext cx="6567805" cy="677820"/>
          </a:xfrm>
        </p:spPr>
        <p:txBody>
          <a:bodyPr anchor="b"/>
          <a:lstStyle>
            <a:lvl1pPr>
              <a:spcBef>
                <a:spcPts val="0"/>
              </a:spcBef>
              <a:spcAft>
                <a:spcPts val="0"/>
              </a:spcAft>
              <a:defRPr sz="2000" b="1">
                <a:solidFill>
                  <a:schemeClr val="tx1"/>
                </a:solidFill>
                <a:latin typeface="Graphik Semibold" panose="020B0703030202060203" pitchFamily="34" charset="0"/>
              </a:defRPr>
            </a:lvl1pPr>
          </a:lstStyle>
          <a:p>
            <a:pPr lvl="0"/>
            <a:r>
              <a:rPr lang="en-US" dirty="0"/>
              <a:t>Insert heading minimum 16pt </a:t>
            </a:r>
            <a:br>
              <a:rPr lang="en-US" dirty="0"/>
            </a:br>
            <a:r>
              <a:rPr lang="en-US" dirty="0"/>
              <a:t>maximum 2 lines</a:t>
            </a:r>
          </a:p>
        </p:txBody>
      </p:sp>
      <p:sp>
        <p:nvSpPr>
          <p:cNvPr id="12" name="Text Placeholder 3">
            <a:extLst>
              <a:ext uri="{FF2B5EF4-FFF2-40B4-BE49-F238E27FC236}">
                <a16:creationId xmlns:a16="http://schemas.microsoft.com/office/drawing/2014/main" id="{173606D6-93CF-4E23-97F7-71919974ACDE}"/>
              </a:ext>
            </a:extLst>
          </p:cNvPr>
          <p:cNvSpPr>
            <a:spLocks noGrp="1"/>
          </p:cNvSpPr>
          <p:nvPr userDrawn="1">
            <p:ph type="body" sz="quarter" idx="44" hasCustomPrompt="1"/>
          </p:nvPr>
        </p:nvSpPr>
        <p:spPr>
          <a:xfrm>
            <a:off x="1022035" y="3364778"/>
            <a:ext cx="6567483" cy="2119061"/>
          </a:xfrm>
        </p:spPr>
        <p:txBody>
          <a:bodyPr/>
          <a:lstStyle>
            <a:lvl1pPr>
              <a:defRPr>
                <a:solidFill>
                  <a:schemeClr val="tx1"/>
                </a:solidFill>
                <a:latin typeface="Graphik Semibold" panose="020B0703030202060203" pitchFamily="34" charset="0"/>
              </a:defRPr>
            </a:lvl1pPr>
            <a:lvl2pPr>
              <a:defRPr>
                <a:solidFill>
                  <a:schemeClr val="tx1"/>
                </a:solidFill>
              </a:defRPr>
            </a:lvl2pPr>
            <a:lvl3pPr>
              <a:defRPr>
                <a:solidFill>
                  <a:schemeClr val="tx1"/>
                </a:solidFill>
              </a:defRPr>
            </a:lvl3pPr>
            <a:lvl4pPr>
              <a:defRPr>
                <a:solidFill>
                  <a:schemeClr val="tx1"/>
                </a:solidFill>
              </a:defRPr>
            </a:lvl4pPr>
          </a:lstStyle>
          <a:p>
            <a:pPr lvl="1"/>
            <a:r>
              <a:rPr lang="en-US" dirty="0"/>
              <a:t>Second level</a:t>
            </a:r>
          </a:p>
          <a:p>
            <a:pPr lvl="2"/>
            <a:r>
              <a:rPr lang="en-US" dirty="0"/>
              <a:t>Third level</a:t>
            </a:r>
          </a:p>
          <a:p>
            <a:pPr lvl="3"/>
            <a:r>
              <a:rPr lang="en-US" dirty="0"/>
              <a:t>Fourth level</a:t>
            </a:r>
          </a:p>
        </p:txBody>
      </p:sp>
      <p:sp>
        <p:nvSpPr>
          <p:cNvPr id="18" name="Title 3">
            <a:extLst>
              <a:ext uri="{FF2B5EF4-FFF2-40B4-BE49-F238E27FC236}">
                <a16:creationId xmlns:a16="http://schemas.microsoft.com/office/drawing/2014/main" id="{F7CDB678-5287-4E27-858E-77F4EBA7C15A}"/>
              </a:ext>
            </a:extLst>
          </p:cNvPr>
          <p:cNvSpPr>
            <a:spLocks noGrp="1"/>
          </p:cNvSpPr>
          <p:nvPr userDrawn="1">
            <p:ph type="title" hasCustomPrompt="1"/>
          </p:nvPr>
        </p:nvSpPr>
        <p:spPr>
          <a:xfrm>
            <a:off x="374360" y="384069"/>
            <a:ext cx="9961200" cy="721400"/>
          </a:xfrm>
        </p:spPr>
        <p:txBody>
          <a:bodyPr/>
          <a:lstStyle>
            <a:lvl1pPr>
              <a:defRPr sz="4800">
                <a:solidFill>
                  <a:schemeClr val="tx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833493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_large_Camping">
    <p:spTree>
      <p:nvGrpSpPr>
        <p:cNvPr id="1" name=""/>
        <p:cNvGrpSpPr/>
        <p:nvPr/>
      </p:nvGrpSpPr>
      <p:grpSpPr>
        <a:xfrm>
          <a:off x="0" y="0"/>
          <a:ext cx="0" cy="0"/>
          <a:chOff x="0" y="0"/>
          <a:chExt cx="0" cy="0"/>
        </a:xfrm>
      </p:grpSpPr>
      <p:pic>
        <p:nvPicPr>
          <p:cNvPr id="13" name="Picture 12" descr="A person standing in a field&#10;&#10;Description automatically generated">
            <a:extLst>
              <a:ext uri="{FF2B5EF4-FFF2-40B4-BE49-F238E27FC236}">
                <a16:creationId xmlns:a16="http://schemas.microsoft.com/office/drawing/2014/main" id="{E4F757B9-4702-4EEA-AA50-0AD9DEAA9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 y="0"/>
            <a:ext cx="12192100" cy="6858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B5657A68-13EF-4799-9A04-38CB2F4FCBF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0" y="1645920"/>
            <a:ext cx="9632807" cy="4541520"/>
          </a:xfrm>
          <a:prstGeom prst="rect">
            <a:avLst/>
          </a:prstGeom>
        </p:spPr>
      </p:pic>
      <p:sp>
        <p:nvSpPr>
          <p:cNvPr id="7" name="Footer Placeholder 6">
            <a:extLst>
              <a:ext uri="{FF2B5EF4-FFF2-40B4-BE49-F238E27FC236}">
                <a16:creationId xmlns:a16="http://schemas.microsoft.com/office/drawing/2014/main" id="{CAFF5546-AE35-4C7F-AF06-30931F8FFF15}"/>
              </a:ext>
            </a:extLst>
          </p:cNvPr>
          <p:cNvSpPr>
            <a:spLocks noGrp="1"/>
          </p:cNvSpPr>
          <p:nvPr userDrawn="1">
            <p:ph type="ftr" sz="quarter" idx="10"/>
          </p:nvPr>
        </p:nvSpPr>
        <p:spPr/>
        <p:txBody>
          <a:bodyPr/>
          <a:lstStyle>
            <a:lvl1pPr>
              <a:defRPr>
                <a:solidFill>
                  <a:schemeClr val="bg1"/>
                </a:solidFill>
              </a:defRPr>
            </a:lvl1pPr>
          </a:lstStyle>
          <a:p>
            <a:r>
              <a:rPr lang="en-AU"/>
              <a:t>Copyright © 2019 Accenture. All rights reserved.</a:t>
            </a:r>
            <a:endParaRPr lang="en-AU" dirty="0"/>
          </a:p>
        </p:txBody>
      </p:sp>
      <p:sp>
        <p:nvSpPr>
          <p:cNvPr id="8" name="Slide Number Placeholder 7">
            <a:extLst>
              <a:ext uri="{FF2B5EF4-FFF2-40B4-BE49-F238E27FC236}">
                <a16:creationId xmlns:a16="http://schemas.microsoft.com/office/drawing/2014/main" id="{BF61DA7F-EC1D-415C-8A25-1CF5DBF4CF54}"/>
              </a:ext>
            </a:extLst>
          </p:cNvPr>
          <p:cNvSpPr>
            <a:spLocks noGrp="1"/>
          </p:cNvSpPr>
          <p:nvPr userDrawn="1">
            <p:ph type="sldNum" sz="quarter" idx="11"/>
          </p:nvPr>
        </p:nvSpPr>
        <p:spPr/>
        <p:txBody>
          <a:bodyPr/>
          <a:lstStyle>
            <a:lvl1pPr>
              <a:defRPr>
                <a:solidFill>
                  <a:schemeClr val="bg1"/>
                </a:solidFill>
              </a:defRPr>
            </a:lvl1pPr>
          </a:lstStyle>
          <a:p>
            <a:fld id="{FC1BBE33-A891-48E8-970C-4A8D55F96D53}" type="slidenum">
              <a:rPr lang="en-AU" smtClean="0"/>
              <a:pPr/>
              <a:t>‹#›</a:t>
            </a:fld>
            <a:endParaRPr lang="en-AU"/>
          </a:p>
        </p:txBody>
      </p:sp>
      <p:sp>
        <p:nvSpPr>
          <p:cNvPr id="19" name="Text Placeholder 5">
            <a:extLst>
              <a:ext uri="{FF2B5EF4-FFF2-40B4-BE49-F238E27FC236}">
                <a16:creationId xmlns:a16="http://schemas.microsoft.com/office/drawing/2014/main" id="{9E280C2D-779D-4E90-B19C-E5D135CF8E64}"/>
              </a:ext>
            </a:extLst>
          </p:cNvPr>
          <p:cNvSpPr>
            <a:spLocks noGrp="1"/>
          </p:cNvSpPr>
          <p:nvPr userDrawn="1">
            <p:ph type="body" sz="quarter" idx="41" hasCustomPrompt="1"/>
          </p:nvPr>
        </p:nvSpPr>
        <p:spPr>
          <a:xfrm>
            <a:off x="768502" y="2480253"/>
            <a:ext cx="5937097" cy="677820"/>
          </a:xfrm>
        </p:spPr>
        <p:txBody>
          <a:bodyPr anchor="b"/>
          <a:lstStyle>
            <a:lvl1pPr>
              <a:spcBef>
                <a:spcPts val="0"/>
              </a:spcBef>
              <a:spcAft>
                <a:spcPts val="0"/>
              </a:spcAft>
              <a:defRPr sz="2000" b="1">
                <a:solidFill>
                  <a:schemeClr val="bg1"/>
                </a:solidFill>
                <a:latin typeface="Graphik Semibold" panose="020B0703030202060203" pitchFamily="34" charset="0"/>
              </a:defRPr>
            </a:lvl1pPr>
          </a:lstStyle>
          <a:p>
            <a:pPr lvl="0"/>
            <a:r>
              <a:rPr lang="en-US" dirty="0"/>
              <a:t>Insert heading minimum 16pt maximum 2 lines</a:t>
            </a:r>
          </a:p>
        </p:txBody>
      </p:sp>
      <p:sp>
        <p:nvSpPr>
          <p:cNvPr id="20" name="Text Placeholder 3">
            <a:extLst>
              <a:ext uri="{FF2B5EF4-FFF2-40B4-BE49-F238E27FC236}">
                <a16:creationId xmlns:a16="http://schemas.microsoft.com/office/drawing/2014/main" id="{C0452C62-6969-401B-AEB0-5C10CB15A257}"/>
              </a:ext>
            </a:extLst>
          </p:cNvPr>
          <p:cNvSpPr>
            <a:spLocks noGrp="1"/>
          </p:cNvSpPr>
          <p:nvPr userDrawn="1">
            <p:ph type="body" sz="quarter" idx="44" hasCustomPrompt="1"/>
          </p:nvPr>
        </p:nvSpPr>
        <p:spPr>
          <a:xfrm>
            <a:off x="768503" y="3273961"/>
            <a:ext cx="5073964" cy="2080629"/>
          </a:xfrm>
        </p:spPr>
        <p:txBody>
          <a:bodyPr/>
          <a:lstStyle>
            <a:lvl1pPr>
              <a:defRPr>
                <a:solidFill>
                  <a:schemeClr val="bg1"/>
                </a:solidFill>
                <a:latin typeface="Graphik Semibold" panose="020B07030302020602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22" name="Title 3">
            <a:extLst>
              <a:ext uri="{FF2B5EF4-FFF2-40B4-BE49-F238E27FC236}">
                <a16:creationId xmlns:a16="http://schemas.microsoft.com/office/drawing/2014/main" id="{D0C9D7C1-FA89-4A4F-A6EA-258E17FED8DE}"/>
              </a:ext>
            </a:extLst>
          </p:cNvPr>
          <p:cNvSpPr>
            <a:spLocks noGrp="1"/>
          </p:cNvSpPr>
          <p:nvPr userDrawn="1">
            <p:ph type="title" hasCustomPrompt="1"/>
          </p:nvPr>
        </p:nvSpPr>
        <p:spPr>
          <a:xfrm>
            <a:off x="374360" y="384069"/>
            <a:ext cx="9961200" cy="721400"/>
          </a:xfrm>
        </p:spPr>
        <p:txBody>
          <a:bodyPr/>
          <a:lstStyle>
            <a:lvl1pPr>
              <a:defRPr sz="480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2342827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orld Map (revers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7F33CEA-3497-4750-99C5-F50E646AFA66}"/>
              </a:ext>
            </a:extLst>
          </p:cNvPr>
          <p:cNvSpPr>
            <a:spLocks noGrp="1"/>
          </p:cNvSpPr>
          <p:nvPr>
            <p:ph type="ftr" sz="quarter" idx="10"/>
          </p:nvPr>
        </p:nvSpPr>
        <p:spPr/>
        <p:txBody>
          <a:bodyPr/>
          <a:lstStyle>
            <a:lvl1pPr>
              <a:defRPr>
                <a:solidFill>
                  <a:schemeClr val="bg1">
                    <a:alpha val="50000"/>
                  </a:schemeClr>
                </a:solidFill>
              </a:defRPr>
            </a:lvl1pPr>
          </a:lstStyle>
          <a:p>
            <a:r>
              <a:rPr lang="en-AU"/>
              <a:t>Copyright © 2019 Accenture. All rights reserved.</a:t>
            </a:r>
            <a:endParaRPr lang="en-GB" dirty="0"/>
          </a:p>
        </p:txBody>
      </p:sp>
      <p:sp>
        <p:nvSpPr>
          <p:cNvPr id="4" name="Slide Number Placeholder 3">
            <a:extLst>
              <a:ext uri="{FF2B5EF4-FFF2-40B4-BE49-F238E27FC236}">
                <a16:creationId xmlns:a16="http://schemas.microsoft.com/office/drawing/2014/main" id="{5DBF6CEE-C791-4DB6-8409-D21313778C07}"/>
              </a:ext>
            </a:extLst>
          </p:cNvPr>
          <p:cNvSpPr>
            <a:spLocks noGrp="1"/>
          </p:cNvSpPr>
          <p:nvPr>
            <p:ph type="sldNum" sz="quarter" idx="11"/>
          </p:nvPr>
        </p:nvSpPr>
        <p:spPr/>
        <p:txBody>
          <a:bodyPr/>
          <a:lstStyle>
            <a:lvl1pPr>
              <a:defRPr>
                <a:solidFill>
                  <a:schemeClr val="bg1">
                    <a:alpha val="50000"/>
                  </a:schemeClr>
                </a:solidFill>
              </a:defRPr>
            </a:lvl1pPr>
          </a:lstStyle>
          <a:p>
            <a:fld id="{EF2F7A32-C1EA-4F7E-B0A2-7FCB5BFE90DE}" type="slidenum">
              <a:rPr lang="en-AU" smtClean="0"/>
              <a:pPr/>
              <a:t>‹#›</a:t>
            </a:fld>
            <a:endParaRPr lang="en-AU" dirty="0"/>
          </a:p>
        </p:txBody>
      </p:sp>
      <p:grpSp>
        <p:nvGrpSpPr>
          <p:cNvPr id="5" name="Group 4">
            <a:extLst>
              <a:ext uri="{FF2B5EF4-FFF2-40B4-BE49-F238E27FC236}">
                <a16:creationId xmlns:a16="http://schemas.microsoft.com/office/drawing/2014/main" id="{40B94006-176E-4431-92B8-C480F62A93B6}"/>
              </a:ext>
            </a:extLst>
          </p:cNvPr>
          <p:cNvGrpSpPr/>
          <p:nvPr userDrawn="1"/>
        </p:nvGrpSpPr>
        <p:grpSpPr>
          <a:xfrm>
            <a:off x="2200386" y="1926779"/>
            <a:ext cx="7788059" cy="3824990"/>
            <a:chOff x="2197101" y="1982788"/>
            <a:chExt cx="7789861" cy="3825875"/>
          </a:xfrm>
          <a:solidFill>
            <a:schemeClr val="bg1">
              <a:alpha val="50000"/>
            </a:schemeClr>
          </a:solidFill>
        </p:grpSpPr>
        <p:grpSp>
          <p:nvGrpSpPr>
            <p:cNvPr id="6" name="Group 206">
              <a:extLst>
                <a:ext uri="{FF2B5EF4-FFF2-40B4-BE49-F238E27FC236}">
                  <a16:creationId xmlns:a16="http://schemas.microsoft.com/office/drawing/2014/main" id="{3CD1D97C-D503-48EE-8631-170BE90A0456}"/>
                </a:ext>
              </a:extLst>
            </p:cNvPr>
            <p:cNvGrpSpPr>
              <a:grpSpLocks/>
            </p:cNvGrpSpPr>
            <p:nvPr/>
          </p:nvGrpSpPr>
          <p:grpSpPr bwMode="auto">
            <a:xfrm>
              <a:off x="2882900" y="1997075"/>
              <a:ext cx="6932612" cy="3551238"/>
              <a:chOff x="1816" y="1258"/>
              <a:chExt cx="4367" cy="2237"/>
            </a:xfrm>
            <a:grpFill/>
          </p:grpSpPr>
          <p:sp>
            <p:nvSpPr>
              <p:cNvPr id="40" name="Freeform 6">
                <a:extLst>
                  <a:ext uri="{FF2B5EF4-FFF2-40B4-BE49-F238E27FC236}">
                    <a16:creationId xmlns:a16="http://schemas.microsoft.com/office/drawing/2014/main" id="{47D238CD-E39E-45CE-9C6A-2431846B9E4A}"/>
                  </a:ext>
                </a:extLst>
              </p:cNvPr>
              <p:cNvSpPr>
                <a:spLocks/>
              </p:cNvSpPr>
              <p:nvPr/>
            </p:nvSpPr>
            <p:spPr bwMode="auto">
              <a:xfrm>
                <a:off x="1816" y="1905"/>
                <a:ext cx="1" cy="3"/>
              </a:xfrm>
              <a:custGeom>
                <a:avLst/>
                <a:gdLst>
                  <a:gd name="T0" fmla="*/ 0 w 1"/>
                  <a:gd name="T1" fmla="*/ 0 h 3"/>
                  <a:gd name="T2" fmla="*/ 0 w 1"/>
                  <a:gd name="T3" fmla="*/ 0 h 3"/>
                  <a:gd name="T4" fmla="*/ 1 w 1"/>
                  <a:gd name="T5" fmla="*/ 3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1" name="Freeform 7">
                <a:extLst>
                  <a:ext uri="{FF2B5EF4-FFF2-40B4-BE49-F238E27FC236}">
                    <a16:creationId xmlns:a16="http://schemas.microsoft.com/office/drawing/2014/main" id="{4AFD66C5-C7E6-40CD-95E8-6D987AFC873E}"/>
                  </a:ext>
                </a:extLst>
              </p:cNvPr>
              <p:cNvSpPr>
                <a:spLocks/>
              </p:cNvSpPr>
              <p:nvPr/>
            </p:nvSpPr>
            <p:spPr bwMode="auto">
              <a:xfrm>
                <a:off x="1817" y="1903"/>
                <a:ext cx="21" cy="17"/>
              </a:xfrm>
              <a:custGeom>
                <a:avLst/>
                <a:gdLst>
                  <a:gd name="T0" fmla="*/ 9 w 21"/>
                  <a:gd name="T1" fmla="*/ 15 h 17"/>
                  <a:gd name="T2" fmla="*/ 5 w 21"/>
                  <a:gd name="T3" fmla="*/ 13 h 17"/>
                  <a:gd name="T4" fmla="*/ 8 w 21"/>
                  <a:gd name="T5" fmla="*/ 17 h 17"/>
                  <a:gd name="T6" fmla="*/ 10 w 21"/>
                  <a:gd name="T7" fmla="*/ 15 h 17"/>
                  <a:gd name="T8" fmla="*/ 11 w 21"/>
                  <a:gd name="T9" fmla="*/ 13 h 17"/>
                  <a:gd name="T10" fmla="*/ 9 w 21"/>
                  <a:gd name="T11" fmla="*/ 11 h 17"/>
                  <a:gd name="T12" fmla="*/ 11 w 21"/>
                  <a:gd name="T13" fmla="*/ 11 h 17"/>
                  <a:gd name="T14" fmla="*/ 17 w 21"/>
                  <a:gd name="T15" fmla="*/ 13 h 17"/>
                  <a:gd name="T16" fmla="*/ 19 w 21"/>
                  <a:gd name="T17" fmla="*/ 14 h 17"/>
                  <a:gd name="T18" fmla="*/ 21 w 21"/>
                  <a:gd name="T19" fmla="*/ 12 h 17"/>
                  <a:gd name="T20" fmla="*/ 20 w 21"/>
                  <a:gd name="T21" fmla="*/ 10 h 17"/>
                  <a:gd name="T22" fmla="*/ 14 w 21"/>
                  <a:gd name="T23" fmla="*/ 10 h 17"/>
                  <a:gd name="T24" fmla="*/ 12 w 21"/>
                  <a:gd name="T25" fmla="*/ 8 h 17"/>
                  <a:gd name="T26" fmla="*/ 7 w 21"/>
                  <a:gd name="T27" fmla="*/ 4 h 17"/>
                  <a:gd name="T28" fmla="*/ 14 w 21"/>
                  <a:gd name="T29" fmla="*/ 8 h 17"/>
                  <a:gd name="T30" fmla="*/ 18 w 21"/>
                  <a:gd name="T31" fmla="*/ 9 h 17"/>
                  <a:gd name="T32" fmla="*/ 17 w 21"/>
                  <a:gd name="T33" fmla="*/ 5 h 17"/>
                  <a:gd name="T34" fmla="*/ 19 w 21"/>
                  <a:gd name="T35" fmla="*/ 6 h 17"/>
                  <a:gd name="T36" fmla="*/ 20 w 21"/>
                  <a:gd name="T37" fmla="*/ 4 h 17"/>
                  <a:gd name="T38" fmla="*/ 17 w 21"/>
                  <a:gd name="T39" fmla="*/ 2 h 17"/>
                  <a:gd name="T40" fmla="*/ 14 w 21"/>
                  <a:gd name="T41" fmla="*/ 2 h 17"/>
                  <a:gd name="T42" fmla="*/ 9 w 21"/>
                  <a:gd name="T43" fmla="*/ 4 h 17"/>
                  <a:gd name="T44" fmla="*/ 12 w 21"/>
                  <a:gd name="T45" fmla="*/ 2 h 17"/>
                  <a:gd name="T46" fmla="*/ 9 w 21"/>
                  <a:gd name="T47" fmla="*/ 0 h 17"/>
                  <a:gd name="T48" fmla="*/ 4 w 21"/>
                  <a:gd name="T49" fmla="*/ 0 h 17"/>
                  <a:gd name="T50" fmla="*/ 3 w 21"/>
                  <a:gd name="T51" fmla="*/ 2 h 17"/>
                  <a:gd name="T52" fmla="*/ 1 w 21"/>
                  <a:gd name="T53" fmla="*/ 0 h 17"/>
                  <a:gd name="T54" fmla="*/ 0 w 21"/>
                  <a:gd name="T55" fmla="*/ 2 h 17"/>
                  <a:gd name="T56" fmla="*/ 2 w 21"/>
                  <a:gd name="T57" fmla="*/ 5 h 17"/>
                  <a:gd name="T58" fmla="*/ 0 w 21"/>
                  <a:gd name="T59" fmla="*/ 8 h 17"/>
                  <a:gd name="T60" fmla="*/ 2 w 21"/>
                  <a:gd name="T61" fmla="*/ 9 h 17"/>
                  <a:gd name="T62" fmla="*/ 4 w 21"/>
                  <a:gd name="T63" fmla="*/ 12 h 17"/>
                  <a:gd name="T64" fmla="*/ 9 w 21"/>
                  <a:gd name="T65" fmla="*/ 15 h 17"/>
                  <a:gd name="T66" fmla="*/ 9 w 21"/>
                  <a:gd name="T6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7">
                    <a:moveTo>
                      <a:pt x="9" y="15"/>
                    </a:moveTo>
                    <a:lnTo>
                      <a:pt x="5" y="13"/>
                    </a:lnTo>
                    <a:lnTo>
                      <a:pt x="8" y="17"/>
                    </a:lnTo>
                    <a:lnTo>
                      <a:pt x="10" y="15"/>
                    </a:lnTo>
                    <a:lnTo>
                      <a:pt x="11" y="13"/>
                    </a:lnTo>
                    <a:lnTo>
                      <a:pt x="9" y="11"/>
                    </a:lnTo>
                    <a:lnTo>
                      <a:pt x="11" y="11"/>
                    </a:lnTo>
                    <a:lnTo>
                      <a:pt x="17" y="13"/>
                    </a:lnTo>
                    <a:lnTo>
                      <a:pt x="19" y="14"/>
                    </a:lnTo>
                    <a:lnTo>
                      <a:pt x="21" y="12"/>
                    </a:lnTo>
                    <a:lnTo>
                      <a:pt x="20" y="10"/>
                    </a:lnTo>
                    <a:lnTo>
                      <a:pt x="14" y="10"/>
                    </a:lnTo>
                    <a:lnTo>
                      <a:pt x="12" y="8"/>
                    </a:lnTo>
                    <a:lnTo>
                      <a:pt x="7" y="4"/>
                    </a:lnTo>
                    <a:lnTo>
                      <a:pt x="14" y="8"/>
                    </a:lnTo>
                    <a:lnTo>
                      <a:pt x="18" y="9"/>
                    </a:lnTo>
                    <a:lnTo>
                      <a:pt x="17" y="5"/>
                    </a:lnTo>
                    <a:lnTo>
                      <a:pt x="19" y="6"/>
                    </a:lnTo>
                    <a:lnTo>
                      <a:pt x="20" y="4"/>
                    </a:lnTo>
                    <a:lnTo>
                      <a:pt x="17" y="2"/>
                    </a:lnTo>
                    <a:lnTo>
                      <a:pt x="14" y="2"/>
                    </a:lnTo>
                    <a:lnTo>
                      <a:pt x="9" y="4"/>
                    </a:lnTo>
                    <a:lnTo>
                      <a:pt x="12" y="2"/>
                    </a:lnTo>
                    <a:lnTo>
                      <a:pt x="9" y="0"/>
                    </a:lnTo>
                    <a:lnTo>
                      <a:pt x="4" y="0"/>
                    </a:lnTo>
                    <a:lnTo>
                      <a:pt x="3" y="2"/>
                    </a:lnTo>
                    <a:lnTo>
                      <a:pt x="1" y="0"/>
                    </a:lnTo>
                    <a:lnTo>
                      <a:pt x="0" y="2"/>
                    </a:lnTo>
                    <a:lnTo>
                      <a:pt x="2" y="5"/>
                    </a:lnTo>
                    <a:lnTo>
                      <a:pt x="0" y="8"/>
                    </a:lnTo>
                    <a:lnTo>
                      <a:pt x="2" y="9"/>
                    </a:lnTo>
                    <a:lnTo>
                      <a:pt x="4" y="12"/>
                    </a:lnTo>
                    <a:lnTo>
                      <a:pt x="9" y="15"/>
                    </a:lnTo>
                    <a:lnTo>
                      <a:pt x="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2" name="Freeform 8">
                <a:extLst>
                  <a:ext uri="{FF2B5EF4-FFF2-40B4-BE49-F238E27FC236}">
                    <a16:creationId xmlns:a16="http://schemas.microsoft.com/office/drawing/2014/main" id="{22537EA4-925F-42CE-8562-95E79AC4CF72}"/>
                  </a:ext>
                </a:extLst>
              </p:cNvPr>
              <p:cNvSpPr>
                <a:spLocks/>
              </p:cNvSpPr>
              <p:nvPr/>
            </p:nvSpPr>
            <p:spPr bwMode="auto">
              <a:xfrm>
                <a:off x="1828" y="1917"/>
                <a:ext cx="14" cy="24"/>
              </a:xfrm>
              <a:custGeom>
                <a:avLst/>
                <a:gdLst>
                  <a:gd name="T0" fmla="*/ 7 w 14"/>
                  <a:gd name="T1" fmla="*/ 17 h 24"/>
                  <a:gd name="T2" fmla="*/ 9 w 14"/>
                  <a:gd name="T3" fmla="*/ 16 h 24"/>
                  <a:gd name="T4" fmla="*/ 8 w 14"/>
                  <a:gd name="T5" fmla="*/ 18 h 24"/>
                  <a:gd name="T6" fmla="*/ 10 w 14"/>
                  <a:gd name="T7" fmla="*/ 24 h 24"/>
                  <a:gd name="T8" fmla="*/ 14 w 14"/>
                  <a:gd name="T9" fmla="*/ 22 h 24"/>
                  <a:gd name="T10" fmla="*/ 12 w 14"/>
                  <a:gd name="T11" fmla="*/ 18 h 24"/>
                  <a:gd name="T12" fmla="*/ 14 w 14"/>
                  <a:gd name="T13" fmla="*/ 16 h 24"/>
                  <a:gd name="T14" fmla="*/ 10 w 14"/>
                  <a:gd name="T15" fmla="*/ 5 h 24"/>
                  <a:gd name="T16" fmla="*/ 9 w 14"/>
                  <a:gd name="T17" fmla="*/ 3 h 24"/>
                  <a:gd name="T18" fmla="*/ 6 w 14"/>
                  <a:gd name="T19" fmla="*/ 1 h 24"/>
                  <a:gd name="T20" fmla="*/ 3 w 14"/>
                  <a:gd name="T21" fmla="*/ 0 h 24"/>
                  <a:gd name="T22" fmla="*/ 0 w 14"/>
                  <a:gd name="T23" fmla="*/ 1 h 24"/>
                  <a:gd name="T24" fmla="*/ 0 w 14"/>
                  <a:gd name="T25" fmla="*/ 4 h 24"/>
                  <a:gd name="T26" fmla="*/ 2 w 14"/>
                  <a:gd name="T27" fmla="*/ 5 h 24"/>
                  <a:gd name="T28" fmla="*/ 2 w 14"/>
                  <a:gd name="T29" fmla="*/ 7 h 24"/>
                  <a:gd name="T30" fmla="*/ 6 w 14"/>
                  <a:gd name="T31" fmla="*/ 9 h 24"/>
                  <a:gd name="T32" fmla="*/ 2 w 14"/>
                  <a:gd name="T33" fmla="*/ 11 h 24"/>
                  <a:gd name="T34" fmla="*/ 3 w 14"/>
                  <a:gd name="T35" fmla="*/ 14 h 24"/>
                  <a:gd name="T36" fmla="*/ 6 w 14"/>
                  <a:gd name="T37" fmla="*/ 13 h 24"/>
                  <a:gd name="T38" fmla="*/ 6 w 14"/>
                  <a:gd name="T39" fmla="*/ 16 h 24"/>
                  <a:gd name="T40" fmla="*/ 8 w 14"/>
                  <a:gd name="T41" fmla="*/ 14 h 24"/>
                  <a:gd name="T42" fmla="*/ 6 w 14"/>
                  <a:gd name="T43" fmla="*/ 17 h 24"/>
                  <a:gd name="T44" fmla="*/ 7 w 14"/>
                  <a:gd name="T45" fmla="*/ 17 h 24"/>
                  <a:gd name="T46" fmla="*/ 7 w 14"/>
                  <a:gd name="T4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4">
                    <a:moveTo>
                      <a:pt x="7" y="17"/>
                    </a:moveTo>
                    <a:lnTo>
                      <a:pt x="9" y="16"/>
                    </a:lnTo>
                    <a:lnTo>
                      <a:pt x="8" y="18"/>
                    </a:lnTo>
                    <a:lnTo>
                      <a:pt x="10" y="24"/>
                    </a:lnTo>
                    <a:lnTo>
                      <a:pt x="14" y="22"/>
                    </a:lnTo>
                    <a:lnTo>
                      <a:pt x="12" y="18"/>
                    </a:lnTo>
                    <a:lnTo>
                      <a:pt x="14" y="16"/>
                    </a:lnTo>
                    <a:lnTo>
                      <a:pt x="10" y="5"/>
                    </a:lnTo>
                    <a:lnTo>
                      <a:pt x="9" y="3"/>
                    </a:lnTo>
                    <a:lnTo>
                      <a:pt x="6" y="1"/>
                    </a:lnTo>
                    <a:lnTo>
                      <a:pt x="3" y="0"/>
                    </a:lnTo>
                    <a:lnTo>
                      <a:pt x="0" y="1"/>
                    </a:lnTo>
                    <a:lnTo>
                      <a:pt x="0" y="4"/>
                    </a:lnTo>
                    <a:lnTo>
                      <a:pt x="2" y="5"/>
                    </a:lnTo>
                    <a:lnTo>
                      <a:pt x="2" y="7"/>
                    </a:lnTo>
                    <a:lnTo>
                      <a:pt x="6" y="9"/>
                    </a:lnTo>
                    <a:lnTo>
                      <a:pt x="2" y="11"/>
                    </a:lnTo>
                    <a:lnTo>
                      <a:pt x="3" y="14"/>
                    </a:lnTo>
                    <a:lnTo>
                      <a:pt x="6" y="13"/>
                    </a:lnTo>
                    <a:lnTo>
                      <a:pt x="6" y="16"/>
                    </a:lnTo>
                    <a:lnTo>
                      <a:pt x="8" y="14"/>
                    </a:lnTo>
                    <a:lnTo>
                      <a:pt x="6" y="17"/>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3" name="Freeform 9">
                <a:extLst>
                  <a:ext uri="{FF2B5EF4-FFF2-40B4-BE49-F238E27FC236}">
                    <a16:creationId xmlns:a16="http://schemas.microsoft.com/office/drawing/2014/main" id="{E76420E8-2814-41DA-AF0B-93B402EC73D3}"/>
                  </a:ext>
                </a:extLst>
              </p:cNvPr>
              <p:cNvSpPr>
                <a:spLocks/>
              </p:cNvSpPr>
              <p:nvPr/>
            </p:nvSpPr>
            <p:spPr bwMode="auto">
              <a:xfrm>
                <a:off x="1837" y="1899"/>
                <a:ext cx="15" cy="26"/>
              </a:xfrm>
              <a:custGeom>
                <a:avLst/>
                <a:gdLst>
                  <a:gd name="T0" fmla="*/ 5 w 15"/>
                  <a:gd name="T1" fmla="*/ 18 h 26"/>
                  <a:gd name="T2" fmla="*/ 7 w 15"/>
                  <a:gd name="T3" fmla="*/ 17 h 26"/>
                  <a:gd name="T4" fmla="*/ 5 w 15"/>
                  <a:gd name="T5" fmla="*/ 18 h 26"/>
                  <a:gd name="T6" fmla="*/ 7 w 15"/>
                  <a:gd name="T7" fmla="*/ 21 h 26"/>
                  <a:gd name="T8" fmla="*/ 5 w 15"/>
                  <a:gd name="T9" fmla="*/ 22 h 26"/>
                  <a:gd name="T10" fmla="*/ 5 w 15"/>
                  <a:gd name="T11" fmla="*/ 25 h 26"/>
                  <a:gd name="T12" fmla="*/ 7 w 15"/>
                  <a:gd name="T13" fmla="*/ 26 h 26"/>
                  <a:gd name="T14" fmla="*/ 10 w 15"/>
                  <a:gd name="T15" fmla="*/ 24 h 26"/>
                  <a:gd name="T16" fmla="*/ 10 w 15"/>
                  <a:gd name="T17" fmla="*/ 22 h 26"/>
                  <a:gd name="T18" fmla="*/ 14 w 15"/>
                  <a:gd name="T19" fmla="*/ 22 h 26"/>
                  <a:gd name="T20" fmla="*/ 13 w 15"/>
                  <a:gd name="T21" fmla="*/ 19 h 26"/>
                  <a:gd name="T22" fmla="*/ 14 w 15"/>
                  <a:gd name="T23" fmla="*/ 16 h 26"/>
                  <a:gd name="T24" fmla="*/ 9 w 15"/>
                  <a:gd name="T25" fmla="*/ 10 h 26"/>
                  <a:gd name="T26" fmla="*/ 9 w 15"/>
                  <a:gd name="T27" fmla="*/ 8 h 26"/>
                  <a:gd name="T28" fmla="*/ 13 w 15"/>
                  <a:gd name="T29" fmla="*/ 14 h 26"/>
                  <a:gd name="T30" fmla="*/ 15 w 15"/>
                  <a:gd name="T31" fmla="*/ 16 h 26"/>
                  <a:gd name="T32" fmla="*/ 14 w 15"/>
                  <a:gd name="T33" fmla="*/ 12 h 26"/>
                  <a:gd name="T34" fmla="*/ 11 w 15"/>
                  <a:gd name="T35" fmla="*/ 8 h 26"/>
                  <a:gd name="T36" fmla="*/ 10 w 15"/>
                  <a:gd name="T37" fmla="*/ 6 h 26"/>
                  <a:gd name="T38" fmla="*/ 5 w 15"/>
                  <a:gd name="T39" fmla="*/ 5 h 26"/>
                  <a:gd name="T40" fmla="*/ 2 w 15"/>
                  <a:gd name="T41" fmla="*/ 2 h 26"/>
                  <a:gd name="T42" fmla="*/ 0 w 15"/>
                  <a:gd name="T43" fmla="*/ 0 h 26"/>
                  <a:gd name="T44" fmla="*/ 0 w 15"/>
                  <a:gd name="T45" fmla="*/ 2 h 26"/>
                  <a:gd name="T46" fmla="*/ 1 w 15"/>
                  <a:gd name="T47" fmla="*/ 6 h 26"/>
                  <a:gd name="T48" fmla="*/ 2 w 15"/>
                  <a:gd name="T49" fmla="*/ 8 h 26"/>
                  <a:gd name="T50" fmla="*/ 2 w 15"/>
                  <a:gd name="T51" fmla="*/ 14 h 26"/>
                  <a:gd name="T52" fmla="*/ 5 w 15"/>
                  <a:gd name="T53" fmla="*/ 18 h 26"/>
                  <a:gd name="T54" fmla="*/ 5 w 15"/>
                  <a:gd name="T5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5" y="18"/>
                    </a:moveTo>
                    <a:lnTo>
                      <a:pt x="7" y="17"/>
                    </a:lnTo>
                    <a:lnTo>
                      <a:pt x="5" y="18"/>
                    </a:lnTo>
                    <a:lnTo>
                      <a:pt x="7" y="21"/>
                    </a:lnTo>
                    <a:lnTo>
                      <a:pt x="5" y="22"/>
                    </a:lnTo>
                    <a:lnTo>
                      <a:pt x="5" y="25"/>
                    </a:lnTo>
                    <a:lnTo>
                      <a:pt x="7" y="26"/>
                    </a:lnTo>
                    <a:lnTo>
                      <a:pt x="10" y="24"/>
                    </a:lnTo>
                    <a:lnTo>
                      <a:pt x="10" y="22"/>
                    </a:lnTo>
                    <a:lnTo>
                      <a:pt x="14" y="22"/>
                    </a:lnTo>
                    <a:lnTo>
                      <a:pt x="13" y="19"/>
                    </a:lnTo>
                    <a:lnTo>
                      <a:pt x="14" y="16"/>
                    </a:lnTo>
                    <a:lnTo>
                      <a:pt x="9" y="10"/>
                    </a:lnTo>
                    <a:lnTo>
                      <a:pt x="9" y="8"/>
                    </a:lnTo>
                    <a:lnTo>
                      <a:pt x="13" y="14"/>
                    </a:lnTo>
                    <a:lnTo>
                      <a:pt x="15" y="16"/>
                    </a:lnTo>
                    <a:lnTo>
                      <a:pt x="14" y="12"/>
                    </a:lnTo>
                    <a:lnTo>
                      <a:pt x="11" y="8"/>
                    </a:lnTo>
                    <a:lnTo>
                      <a:pt x="10" y="6"/>
                    </a:lnTo>
                    <a:lnTo>
                      <a:pt x="5" y="5"/>
                    </a:lnTo>
                    <a:lnTo>
                      <a:pt x="2" y="2"/>
                    </a:lnTo>
                    <a:lnTo>
                      <a:pt x="0" y="0"/>
                    </a:lnTo>
                    <a:lnTo>
                      <a:pt x="0" y="2"/>
                    </a:lnTo>
                    <a:lnTo>
                      <a:pt x="1" y="6"/>
                    </a:lnTo>
                    <a:lnTo>
                      <a:pt x="2" y="8"/>
                    </a:lnTo>
                    <a:lnTo>
                      <a:pt x="2" y="14"/>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4" name="Freeform 10">
                <a:extLst>
                  <a:ext uri="{FF2B5EF4-FFF2-40B4-BE49-F238E27FC236}">
                    <a16:creationId xmlns:a16="http://schemas.microsoft.com/office/drawing/2014/main" id="{C75CCCA9-26A2-4C10-BF3F-DDD7219193BB}"/>
                  </a:ext>
                </a:extLst>
              </p:cNvPr>
              <p:cNvSpPr>
                <a:spLocks/>
              </p:cNvSpPr>
              <p:nvPr/>
            </p:nvSpPr>
            <p:spPr bwMode="auto">
              <a:xfrm>
                <a:off x="1843" y="1900"/>
                <a:ext cx="2" cy="3"/>
              </a:xfrm>
              <a:custGeom>
                <a:avLst/>
                <a:gdLst>
                  <a:gd name="T0" fmla="*/ 0 w 2"/>
                  <a:gd name="T1" fmla="*/ 0 h 3"/>
                  <a:gd name="T2" fmla="*/ 0 w 2"/>
                  <a:gd name="T3" fmla="*/ 3 h 3"/>
                  <a:gd name="T4" fmla="*/ 2 w 2"/>
                  <a:gd name="T5" fmla="*/ 3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3"/>
                    </a:lnTo>
                    <a:lnTo>
                      <a:pt x="2"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5" name="Freeform 11">
                <a:extLst>
                  <a:ext uri="{FF2B5EF4-FFF2-40B4-BE49-F238E27FC236}">
                    <a16:creationId xmlns:a16="http://schemas.microsoft.com/office/drawing/2014/main" id="{0E27090A-89E8-4A5F-8B7F-195B15A42933}"/>
                  </a:ext>
                </a:extLst>
              </p:cNvPr>
              <p:cNvSpPr>
                <a:spLocks/>
              </p:cNvSpPr>
              <p:nvPr/>
            </p:nvSpPr>
            <p:spPr bwMode="auto">
              <a:xfrm>
                <a:off x="1844" y="1929"/>
                <a:ext cx="9" cy="18"/>
              </a:xfrm>
              <a:custGeom>
                <a:avLst/>
                <a:gdLst>
                  <a:gd name="T0" fmla="*/ 3 w 9"/>
                  <a:gd name="T1" fmla="*/ 18 h 18"/>
                  <a:gd name="T2" fmla="*/ 4 w 9"/>
                  <a:gd name="T3" fmla="*/ 12 h 18"/>
                  <a:gd name="T4" fmla="*/ 6 w 9"/>
                  <a:gd name="T5" fmla="*/ 14 h 18"/>
                  <a:gd name="T6" fmla="*/ 7 w 9"/>
                  <a:gd name="T7" fmla="*/ 12 h 18"/>
                  <a:gd name="T8" fmla="*/ 8 w 9"/>
                  <a:gd name="T9" fmla="*/ 6 h 18"/>
                  <a:gd name="T10" fmla="*/ 9 w 9"/>
                  <a:gd name="T11" fmla="*/ 4 h 18"/>
                  <a:gd name="T12" fmla="*/ 6 w 9"/>
                  <a:gd name="T13" fmla="*/ 5 h 18"/>
                  <a:gd name="T14" fmla="*/ 7 w 9"/>
                  <a:gd name="T15" fmla="*/ 2 h 18"/>
                  <a:gd name="T16" fmla="*/ 4 w 9"/>
                  <a:gd name="T17" fmla="*/ 0 h 18"/>
                  <a:gd name="T18" fmla="*/ 1 w 9"/>
                  <a:gd name="T19" fmla="*/ 0 h 18"/>
                  <a:gd name="T20" fmla="*/ 0 w 9"/>
                  <a:gd name="T21" fmla="*/ 3 h 18"/>
                  <a:gd name="T22" fmla="*/ 2 w 9"/>
                  <a:gd name="T23" fmla="*/ 5 h 18"/>
                  <a:gd name="T24" fmla="*/ 4 w 9"/>
                  <a:gd name="T25" fmla="*/ 6 h 18"/>
                  <a:gd name="T26" fmla="*/ 6 w 9"/>
                  <a:gd name="T27" fmla="*/ 9 h 18"/>
                  <a:gd name="T28" fmla="*/ 2 w 9"/>
                  <a:gd name="T29" fmla="*/ 9 h 18"/>
                  <a:gd name="T30" fmla="*/ 3 w 9"/>
                  <a:gd name="T31" fmla="*/ 14 h 18"/>
                  <a:gd name="T32" fmla="*/ 3 w 9"/>
                  <a:gd name="T33" fmla="*/ 18 h 18"/>
                  <a:gd name="T34" fmla="*/ 3 w 9"/>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8">
                    <a:moveTo>
                      <a:pt x="3" y="18"/>
                    </a:moveTo>
                    <a:lnTo>
                      <a:pt x="4" y="12"/>
                    </a:lnTo>
                    <a:lnTo>
                      <a:pt x="6" y="14"/>
                    </a:lnTo>
                    <a:lnTo>
                      <a:pt x="7" y="12"/>
                    </a:lnTo>
                    <a:lnTo>
                      <a:pt x="8" y="6"/>
                    </a:lnTo>
                    <a:lnTo>
                      <a:pt x="9" y="4"/>
                    </a:lnTo>
                    <a:lnTo>
                      <a:pt x="6" y="5"/>
                    </a:lnTo>
                    <a:lnTo>
                      <a:pt x="7" y="2"/>
                    </a:lnTo>
                    <a:lnTo>
                      <a:pt x="4" y="0"/>
                    </a:lnTo>
                    <a:lnTo>
                      <a:pt x="1" y="0"/>
                    </a:lnTo>
                    <a:lnTo>
                      <a:pt x="0" y="3"/>
                    </a:lnTo>
                    <a:lnTo>
                      <a:pt x="2" y="5"/>
                    </a:lnTo>
                    <a:lnTo>
                      <a:pt x="4" y="6"/>
                    </a:lnTo>
                    <a:lnTo>
                      <a:pt x="6" y="9"/>
                    </a:lnTo>
                    <a:lnTo>
                      <a:pt x="2" y="9"/>
                    </a:lnTo>
                    <a:lnTo>
                      <a:pt x="3" y="14"/>
                    </a:lnTo>
                    <a:lnTo>
                      <a:pt x="3" y="18"/>
                    </a:ln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6" name="Freeform 12">
                <a:extLst>
                  <a:ext uri="{FF2B5EF4-FFF2-40B4-BE49-F238E27FC236}">
                    <a16:creationId xmlns:a16="http://schemas.microsoft.com/office/drawing/2014/main" id="{85EB06DB-A51E-46B5-8E28-78521A562212}"/>
                  </a:ext>
                </a:extLst>
              </p:cNvPr>
              <p:cNvSpPr>
                <a:spLocks/>
              </p:cNvSpPr>
              <p:nvPr/>
            </p:nvSpPr>
            <p:spPr bwMode="auto">
              <a:xfrm>
                <a:off x="1863" y="1938"/>
                <a:ext cx="6" cy="4"/>
              </a:xfrm>
              <a:custGeom>
                <a:avLst/>
                <a:gdLst>
                  <a:gd name="T0" fmla="*/ 5 w 6"/>
                  <a:gd name="T1" fmla="*/ 0 h 4"/>
                  <a:gd name="T2" fmla="*/ 2 w 6"/>
                  <a:gd name="T3" fmla="*/ 0 h 4"/>
                  <a:gd name="T4" fmla="*/ 0 w 6"/>
                  <a:gd name="T5" fmla="*/ 2 h 4"/>
                  <a:gd name="T6" fmla="*/ 2 w 6"/>
                  <a:gd name="T7" fmla="*/ 4 h 4"/>
                  <a:gd name="T8" fmla="*/ 6 w 6"/>
                  <a:gd name="T9" fmla="*/ 2 h 4"/>
                  <a:gd name="T10" fmla="*/ 5 w 6"/>
                  <a:gd name="T11" fmla="*/ 0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lnTo>
                      <a:pt x="2" y="0"/>
                    </a:lnTo>
                    <a:lnTo>
                      <a:pt x="0" y="2"/>
                    </a:lnTo>
                    <a:lnTo>
                      <a:pt x="2" y="4"/>
                    </a:lnTo>
                    <a:lnTo>
                      <a:pt x="6"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7" name="Freeform 13">
                <a:extLst>
                  <a:ext uri="{FF2B5EF4-FFF2-40B4-BE49-F238E27FC236}">
                    <a16:creationId xmlns:a16="http://schemas.microsoft.com/office/drawing/2014/main" id="{6D6CB40F-B1DF-4102-A43E-6F434398FBE1}"/>
                  </a:ext>
                </a:extLst>
              </p:cNvPr>
              <p:cNvSpPr>
                <a:spLocks/>
              </p:cNvSpPr>
              <p:nvPr/>
            </p:nvSpPr>
            <p:spPr bwMode="auto">
              <a:xfrm>
                <a:off x="1865" y="1961"/>
                <a:ext cx="3" cy="4"/>
              </a:xfrm>
              <a:custGeom>
                <a:avLst/>
                <a:gdLst>
                  <a:gd name="T0" fmla="*/ 0 w 3"/>
                  <a:gd name="T1" fmla="*/ 0 h 4"/>
                  <a:gd name="T2" fmla="*/ 0 w 3"/>
                  <a:gd name="T3" fmla="*/ 4 h 4"/>
                  <a:gd name="T4" fmla="*/ 3 w 3"/>
                  <a:gd name="T5" fmla="*/ 4 h 4"/>
                  <a:gd name="T6" fmla="*/ 0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0" y="4"/>
                    </a:lnTo>
                    <a:lnTo>
                      <a:pt x="3"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8" name="Freeform 14">
                <a:extLst>
                  <a:ext uri="{FF2B5EF4-FFF2-40B4-BE49-F238E27FC236}">
                    <a16:creationId xmlns:a16="http://schemas.microsoft.com/office/drawing/2014/main" id="{DE1EFA14-6F9E-4472-8318-1C2ACECD0C81}"/>
                  </a:ext>
                </a:extLst>
              </p:cNvPr>
              <p:cNvSpPr>
                <a:spLocks/>
              </p:cNvSpPr>
              <p:nvPr/>
            </p:nvSpPr>
            <p:spPr bwMode="auto">
              <a:xfrm>
                <a:off x="1868" y="1940"/>
                <a:ext cx="6" cy="7"/>
              </a:xfrm>
              <a:custGeom>
                <a:avLst/>
                <a:gdLst>
                  <a:gd name="T0" fmla="*/ 4 w 6"/>
                  <a:gd name="T1" fmla="*/ 0 h 7"/>
                  <a:gd name="T2" fmla="*/ 2 w 6"/>
                  <a:gd name="T3" fmla="*/ 0 h 7"/>
                  <a:gd name="T4" fmla="*/ 0 w 6"/>
                  <a:gd name="T5" fmla="*/ 2 h 7"/>
                  <a:gd name="T6" fmla="*/ 1 w 6"/>
                  <a:gd name="T7" fmla="*/ 5 h 7"/>
                  <a:gd name="T8" fmla="*/ 4 w 6"/>
                  <a:gd name="T9" fmla="*/ 7 h 7"/>
                  <a:gd name="T10" fmla="*/ 6 w 6"/>
                  <a:gd name="T11" fmla="*/ 6 h 7"/>
                  <a:gd name="T12" fmla="*/ 5 w 6"/>
                  <a:gd name="T13" fmla="*/ 2 h 7"/>
                  <a:gd name="T14" fmla="*/ 2 w 6"/>
                  <a:gd name="T15" fmla="*/ 2 h 7"/>
                  <a:gd name="T16" fmla="*/ 4 w 6"/>
                  <a:gd name="T17" fmla="*/ 0 h 7"/>
                  <a:gd name="T18" fmla="*/ 4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4" y="0"/>
                    </a:moveTo>
                    <a:lnTo>
                      <a:pt x="2" y="0"/>
                    </a:lnTo>
                    <a:lnTo>
                      <a:pt x="0" y="2"/>
                    </a:lnTo>
                    <a:lnTo>
                      <a:pt x="1" y="5"/>
                    </a:lnTo>
                    <a:lnTo>
                      <a:pt x="4" y="7"/>
                    </a:lnTo>
                    <a:lnTo>
                      <a:pt x="6" y="6"/>
                    </a:lnTo>
                    <a:lnTo>
                      <a:pt x="5" y="2"/>
                    </a:lnTo>
                    <a:lnTo>
                      <a:pt x="2"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9" name="Freeform 15">
                <a:extLst>
                  <a:ext uri="{FF2B5EF4-FFF2-40B4-BE49-F238E27FC236}">
                    <a16:creationId xmlns:a16="http://schemas.microsoft.com/office/drawing/2014/main" id="{E290F6B0-B678-476E-BCD5-5939F882A148}"/>
                  </a:ext>
                </a:extLst>
              </p:cNvPr>
              <p:cNvSpPr>
                <a:spLocks/>
              </p:cNvSpPr>
              <p:nvPr/>
            </p:nvSpPr>
            <p:spPr bwMode="auto">
              <a:xfrm>
                <a:off x="1872" y="1937"/>
                <a:ext cx="6" cy="6"/>
              </a:xfrm>
              <a:custGeom>
                <a:avLst/>
                <a:gdLst>
                  <a:gd name="T0" fmla="*/ 0 w 6"/>
                  <a:gd name="T1" fmla="*/ 0 h 6"/>
                  <a:gd name="T2" fmla="*/ 0 w 6"/>
                  <a:gd name="T3" fmla="*/ 4 h 6"/>
                  <a:gd name="T4" fmla="*/ 2 w 6"/>
                  <a:gd name="T5" fmla="*/ 6 h 6"/>
                  <a:gd name="T6" fmla="*/ 6 w 6"/>
                  <a:gd name="T7" fmla="*/ 5 h 6"/>
                  <a:gd name="T8" fmla="*/ 0 w 6"/>
                  <a:gd name="T9" fmla="*/ 0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4"/>
                    </a:lnTo>
                    <a:lnTo>
                      <a:pt x="2" y="6"/>
                    </a:lnTo>
                    <a:lnTo>
                      <a:pt x="6"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0" name="Freeform 16">
                <a:extLst>
                  <a:ext uri="{FF2B5EF4-FFF2-40B4-BE49-F238E27FC236}">
                    <a16:creationId xmlns:a16="http://schemas.microsoft.com/office/drawing/2014/main" id="{9B50BCF7-6FFD-4B0B-881C-9A73A275DD90}"/>
                  </a:ext>
                </a:extLst>
              </p:cNvPr>
              <p:cNvSpPr>
                <a:spLocks/>
              </p:cNvSpPr>
              <p:nvPr/>
            </p:nvSpPr>
            <p:spPr bwMode="auto">
              <a:xfrm>
                <a:off x="1879" y="1958"/>
                <a:ext cx="3" cy="5"/>
              </a:xfrm>
              <a:custGeom>
                <a:avLst/>
                <a:gdLst>
                  <a:gd name="T0" fmla="*/ 0 w 3"/>
                  <a:gd name="T1" fmla="*/ 0 h 5"/>
                  <a:gd name="T2" fmla="*/ 0 w 3"/>
                  <a:gd name="T3" fmla="*/ 1 h 5"/>
                  <a:gd name="T4" fmla="*/ 1 w 3"/>
                  <a:gd name="T5" fmla="*/ 5 h 5"/>
                  <a:gd name="T6" fmla="*/ 3 w 3"/>
                  <a:gd name="T7" fmla="*/ 1 h 5"/>
                  <a:gd name="T8" fmla="*/ 0 w 3"/>
                  <a:gd name="T9" fmla="*/ 0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lnTo>
                      <a:pt x="0" y="1"/>
                    </a:lnTo>
                    <a:lnTo>
                      <a:pt x="1" y="5"/>
                    </a:lnTo>
                    <a:lnTo>
                      <a:pt x="3"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1" name="Freeform 17">
                <a:extLst>
                  <a:ext uri="{FF2B5EF4-FFF2-40B4-BE49-F238E27FC236}">
                    <a16:creationId xmlns:a16="http://schemas.microsoft.com/office/drawing/2014/main" id="{E96F29C5-1ABE-4D6B-A381-E8373C231CB0}"/>
                  </a:ext>
                </a:extLst>
              </p:cNvPr>
              <p:cNvSpPr>
                <a:spLocks/>
              </p:cNvSpPr>
              <p:nvPr/>
            </p:nvSpPr>
            <p:spPr bwMode="auto">
              <a:xfrm>
                <a:off x="1880" y="1947"/>
                <a:ext cx="11" cy="13"/>
              </a:xfrm>
              <a:custGeom>
                <a:avLst/>
                <a:gdLst>
                  <a:gd name="T0" fmla="*/ 2 w 11"/>
                  <a:gd name="T1" fmla="*/ 12 h 13"/>
                  <a:gd name="T2" fmla="*/ 4 w 11"/>
                  <a:gd name="T3" fmla="*/ 10 h 13"/>
                  <a:gd name="T4" fmla="*/ 7 w 11"/>
                  <a:gd name="T5" fmla="*/ 10 h 13"/>
                  <a:gd name="T6" fmla="*/ 6 w 11"/>
                  <a:gd name="T7" fmla="*/ 8 h 13"/>
                  <a:gd name="T8" fmla="*/ 7 w 11"/>
                  <a:gd name="T9" fmla="*/ 10 h 13"/>
                  <a:gd name="T10" fmla="*/ 5 w 11"/>
                  <a:gd name="T11" fmla="*/ 12 h 13"/>
                  <a:gd name="T12" fmla="*/ 7 w 11"/>
                  <a:gd name="T13" fmla="*/ 12 h 13"/>
                  <a:gd name="T14" fmla="*/ 10 w 11"/>
                  <a:gd name="T15" fmla="*/ 13 h 13"/>
                  <a:gd name="T16" fmla="*/ 11 w 11"/>
                  <a:gd name="T17" fmla="*/ 5 h 13"/>
                  <a:gd name="T18" fmla="*/ 10 w 11"/>
                  <a:gd name="T19" fmla="*/ 3 h 13"/>
                  <a:gd name="T20" fmla="*/ 7 w 11"/>
                  <a:gd name="T21" fmla="*/ 0 h 13"/>
                  <a:gd name="T22" fmla="*/ 5 w 11"/>
                  <a:gd name="T23" fmla="*/ 1 h 13"/>
                  <a:gd name="T24" fmla="*/ 2 w 11"/>
                  <a:gd name="T25" fmla="*/ 2 h 13"/>
                  <a:gd name="T26" fmla="*/ 2 w 11"/>
                  <a:gd name="T27" fmla="*/ 8 h 13"/>
                  <a:gd name="T28" fmla="*/ 0 w 11"/>
                  <a:gd name="T29" fmla="*/ 11 h 13"/>
                  <a:gd name="T30" fmla="*/ 2 w 11"/>
                  <a:gd name="T31" fmla="*/ 12 h 13"/>
                  <a:gd name="T32" fmla="*/ 2 w 11"/>
                  <a:gd name="T3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3">
                    <a:moveTo>
                      <a:pt x="2" y="12"/>
                    </a:moveTo>
                    <a:lnTo>
                      <a:pt x="4" y="10"/>
                    </a:lnTo>
                    <a:lnTo>
                      <a:pt x="7" y="10"/>
                    </a:lnTo>
                    <a:lnTo>
                      <a:pt x="6" y="8"/>
                    </a:lnTo>
                    <a:lnTo>
                      <a:pt x="7" y="10"/>
                    </a:lnTo>
                    <a:lnTo>
                      <a:pt x="5" y="12"/>
                    </a:lnTo>
                    <a:lnTo>
                      <a:pt x="7" y="12"/>
                    </a:lnTo>
                    <a:lnTo>
                      <a:pt x="10" y="13"/>
                    </a:lnTo>
                    <a:lnTo>
                      <a:pt x="11" y="5"/>
                    </a:lnTo>
                    <a:lnTo>
                      <a:pt x="10" y="3"/>
                    </a:lnTo>
                    <a:lnTo>
                      <a:pt x="7" y="0"/>
                    </a:lnTo>
                    <a:lnTo>
                      <a:pt x="5" y="1"/>
                    </a:lnTo>
                    <a:lnTo>
                      <a:pt x="2" y="2"/>
                    </a:lnTo>
                    <a:lnTo>
                      <a:pt x="2" y="8"/>
                    </a:lnTo>
                    <a:lnTo>
                      <a:pt x="0" y="11"/>
                    </a:lnTo>
                    <a:lnTo>
                      <a:pt x="2" y="12"/>
                    </a:lnTo>
                    <a:lnTo>
                      <a:pt x="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2" name="Freeform 18">
                <a:extLst>
                  <a:ext uri="{FF2B5EF4-FFF2-40B4-BE49-F238E27FC236}">
                    <a16:creationId xmlns:a16="http://schemas.microsoft.com/office/drawing/2014/main" id="{43E0AFE0-DF59-426F-98B1-0D89E8780286}"/>
                  </a:ext>
                </a:extLst>
              </p:cNvPr>
              <p:cNvSpPr>
                <a:spLocks/>
              </p:cNvSpPr>
              <p:nvPr/>
            </p:nvSpPr>
            <p:spPr bwMode="auto">
              <a:xfrm>
                <a:off x="1862" y="1981"/>
                <a:ext cx="19" cy="19"/>
              </a:xfrm>
              <a:custGeom>
                <a:avLst/>
                <a:gdLst>
                  <a:gd name="T0" fmla="*/ 2 w 19"/>
                  <a:gd name="T1" fmla="*/ 11 h 19"/>
                  <a:gd name="T2" fmla="*/ 5 w 19"/>
                  <a:gd name="T3" fmla="*/ 13 h 19"/>
                  <a:gd name="T4" fmla="*/ 7 w 19"/>
                  <a:gd name="T5" fmla="*/ 14 h 19"/>
                  <a:gd name="T6" fmla="*/ 5 w 19"/>
                  <a:gd name="T7" fmla="*/ 16 h 19"/>
                  <a:gd name="T8" fmla="*/ 8 w 19"/>
                  <a:gd name="T9" fmla="*/ 16 h 19"/>
                  <a:gd name="T10" fmla="*/ 8 w 19"/>
                  <a:gd name="T11" fmla="*/ 18 h 19"/>
                  <a:gd name="T12" fmla="*/ 10 w 19"/>
                  <a:gd name="T13" fmla="*/ 19 h 19"/>
                  <a:gd name="T14" fmla="*/ 14 w 19"/>
                  <a:gd name="T15" fmla="*/ 18 h 19"/>
                  <a:gd name="T16" fmla="*/ 16 w 19"/>
                  <a:gd name="T17" fmla="*/ 16 h 19"/>
                  <a:gd name="T18" fmla="*/ 16 w 19"/>
                  <a:gd name="T19" fmla="*/ 10 h 19"/>
                  <a:gd name="T20" fmla="*/ 17 w 19"/>
                  <a:gd name="T21" fmla="*/ 8 h 19"/>
                  <a:gd name="T22" fmla="*/ 18 w 19"/>
                  <a:gd name="T23" fmla="*/ 5 h 19"/>
                  <a:gd name="T24" fmla="*/ 19 w 19"/>
                  <a:gd name="T25" fmla="*/ 2 h 19"/>
                  <a:gd name="T26" fmla="*/ 17 w 19"/>
                  <a:gd name="T27" fmla="*/ 2 h 19"/>
                  <a:gd name="T28" fmla="*/ 15 w 19"/>
                  <a:gd name="T29" fmla="*/ 3 h 19"/>
                  <a:gd name="T30" fmla="*/ 14 w 19"/>
                  <a:gd name="T31" fmla="*/ 5 h 19"/>
                  <a:gd name="T32" fmla="*/ 12 w 19"/>
                  <a:gd name="T33" fmla="*/ 9 h 19"/>
                  <a:gd name="T34" fmla="*/ 10 w 19"/>
                  <a:gd name="T35" fmla="*/ 11 h 19"/>
                  <a:gd name="T36" fmla="*/ 7 w 19"/>
                  <a:gd name="T37" fmla="*/ 10 h 19"/>
                  <a:gd name="T38" fmla="*/ 10 w 19"/>
                  <a:gd name="T39" fmla="*/ 8 h 19"/>
                  <a:gd name="T40" fmla="*/ 12 w 19"/>
                  <a:gd name="T41" fmla="*/ 7 h 19"/>
                  <a:gd name="T42" fmla="*/ 14 w 19"/>
                  <a:gd name="T43" fmla="*/ 4 h 19"/>
                  <a:gd name="T44" fmla="*/ 10 w 19"/>
                  <a:gd name="T45" fmla="*/ 1 h 19"/>
                  <a:gd name="T46" fmla="*/ 8 w 19"/>
                  <a:gd name="T47" fmla="*/ 2 h 19"/>
                  <a:gd name="T48" fmla="*/ 5 w 19"/>
                  <a:gd name="T49" fmla="*/ 1 h 19"/>
                  <a:gd name="T50" fmla="*/ 2 w 19"/>
                  <a:gd name="T51" fmla="*/ 0 h 19"/>
                  <a:gd name="T52" fmla="*/ 0 w 19"/>
                  <a:gd name="T53" fmla="*/ 3 h 19"/>
                  <a:gd name="T54" fmla="*/ 0 w 19"/>
                  <a:gd name="T55" fmla="*/ 5 h 19"/>
                  <a:gd name="T56" fmla="*/ 2 w 19"/>
                  <a:gd name="T57" fmla="*/ 11 h 19"/>
                  <a:gd name="T58" fmla="*/ 2 w 19"/>
                  <a:gd name="T5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9">
                    <a:moveTo>
                      <a:pt x="2" y="11"/>
                    </a:moveTo>
                    <a:lnTo>
                      <a:pt x="5" y="13"/>
                    </a:lnTo>
                    <a:lnTo>
                      <a:pt x="7" y="14"/>
                    </a:lnTo>
                    <a:lnTo>
                      <a:pt x="5" y="16"/>
                    </a:lnTo>
                    <a:lnTo>
                      <a:pt x="8" y="16"/>
                    </a:lnTo>
                    <a:lnTo>
                      <a:pt x="8" y="18"/>
                    </a:lnTo>
                    <a:lnTo>
                      <a:pt x="10" y="19"/>
                    </a:lnTo>
                    <a:lnTo>
                      <a:pt x="14" y="18"/>
                    </a:lnTo>
                    <a:lnTo>
                      <a:pt x="16" y="16"/>
                    </a:lnTo>
                    <a:lnTo>
                      <a:pt x="16" y="10"/>
                    </a:lnTo>
                    <a:lnTo>
                      <a:pt x="17" y="8"/>
                    </a:lnTo>
                    <a:lnTo>
                      <a:pt x="18" y="5"/>
                    </a:lnTo>
                    <a:lnTo>
                      <a:pt x="19" y="2"/>
                    </a:lnTo>
                    <a:lnTo>
                      <a:pt x="17" y="2"/>
                    </a:lnTo>
                    <a:lnTo>
                      <a:pt x="15" y="3"/>
                    </a:lnTo>
                    <a:lnTo>
                      <a:pt x="14" y="5"/>
                    </a:lnTo>
                    <a:lnTo>
                      <a:pt x="12" y="9"/>
                    </a:lnTo>
                    <a:lnTo>
                      <a:pt x="10" y="11"/>
                    </a:lnTo>
                    <a:lnTo>
                      <a:pt x="7" y="10"/>
                    </a:lnTo>
                    <a:lnTo>
                      <a:pt x="10" y="8"/>
                    </a:lnTo>
                    <a:lnTo>
                      <a:pt x="12" y="7"/>
                    </a:lnTo>
                    <a:lnTo>
                      <a:pt x="14" y="4"/>
                    </a:lnTo>
                    <a:lnTo>
                      <a:pt x="10" y="1"/>
                    </a:lnTo>
                    <a:lnTo>
                      <a:pt x="8" y="2"/>
                    </a:lnTo>
                    <a:lnTo>
                      <a:pt x="5" y="1"/>
                    </a:lnTo>
                    <a:lnTo>
                      <a:pt x="2" y="0"/>
                    </a:lnTo>
                    <a:lnTo>
                      <a:pt x="0" y="3"/>
                    </a:lnTo>
                    <a:lnTo>
                      <a:pt x="0" y="5"/>
                    </a:lnTo>
                    <a:lnTo>
                      <a:pt x="2" y="11"/>
                    </a:ln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3" name="Freeform 19">
                <a:extLst>
                  <a:ext uri="{FF2B5EF4-FFF2-40B4-BE49-F238E27FC236}">
                    <a16:creationId xmlns:a16="http://schemas.microsoft.com/office/drawing/2014/main" id="{76220191-31EC-4C2B-B8E7-3B5A4C905D77}"/>
                  </a:ext>
                </a:extLst>
              </p:cNvPr>
              <p:cNvSpPr>
                <a:spLocks/>
              </p:cNvSpPr>
              <p:nvPr/>
            </p:nvSpPr>
            <p:spPr bwMode="auto">
              <a:xfrm>
                <a:off x="1870" y="1999"/>
                <a:ext cx="20" cy="20"/>
              </a:xfrm>
              <a:custGeom>
                <a:avLst/>
                <a:gdLst>
                  <a:gd name="T0" fmla="*/ 8 w 20"/>
                  <a:gd name="T1" fmla="*/ 4 h 20"/>
                  <a:gd name="T2" fmla="*/ 11 w 20"/>
                  <a:gd name="T3" fmla="*/ 7 h 20"/>
                  <a:gd name="T4" fmla="*/ 11 w 20"/>
                  <a:gd name="T5" fmla="*/ 4 h 20"/>
                  <a:gd name="T6" fmla="*/ 9 w 20"/>
                  <a:gd name="T7" fmla="*/ 3 h 20"/>
                  <a:gd name="T8" fmla="*/ 11 w 20"/>
                  <a:gd name="T9" fmla="*/ 3 h 20"/>
                  <a:gd name="T10" fmla="*/ 10 w 20"/>
                  <a:gd name="T11" fmla="*/ 0 h 20"/>
                  <a:gd name="T12" fmla="*/ 8 w 20"/>
                  <a:gd name="T13" fmla="*/ 0 h 20"/>
                  <a:gd name="T14" fmla="*/ 4 w 20"/>
                  <a:gd name="T15" fmla="*/ 1 h 20"/>
                  <a:gd name="T16" fmla="*/ 0 w 20"/>
                  <a:gd name="T17" fmla="*/ 1 h 20"/>
                  <a:gd name="T18" fmla="*/ 2 w 20"/>
                  <a:gd name="T19" fmla="*/ 3 h 20"/>
                  <a:gd name="T20" fmla="*/ 4 w 20"/>
                  <a:gd name="T21" fmla="*/ 4 h 20"/>
                  <a:gd name="T22" fmla="*/ 2 w 20"/>
                  <a:gd name="T23" fmla="*/ 6 h 20"/>
                  <a:gd name="T24" fmla="*/ 4 w 20"/>
                  <a:gd name="T25" fmla="*/ 8 h 20"/>
                  <a:gd name="T26" fmla="*/ 7 w 20"/>
                  <a:gd name="T27" fmla="*/ 8 h 20"/>
                  <a:gd name="T28" fmla="*/ 8 w 20"/>
                  <a:gd name="T29" fmla="*/ 10 h 20"/>
                  <a:gd name="T30" fmla="*/ 10 w 20"/>
                  <a:gd name="T31" fmla="*/ 13 h 20"/>
                  <a:gd name="T32" fmla="*/ 12 w 20"/>
                  <a:gd name="T33" fmla="*/ 15 h 20"/>
                  <a:gd name="T34" fmla="*/ 15 w 20"/>
                  <a:gd name="T35" fmla="*/ 17 h 20"/>
                  <a:gd name="T36" fmla="*/ 17 w 20"/>
                  <a:gd name="T37" fmla="*/ 20 h 20"/>
                  <a:gd name="T38" fmla="*/ 19 w 20"/>
                  <a:gd name="T39" fmla="*/ 19 h 20"/>
                  <a:gd name="T40" fmla="*/ 20 w 20"/>
                  <a:gd name="T41" fmla="*/ 18 h 20"/>
                  <a:gd name="T42" fmla="*/ 17 w 20"/>
                  <a:gd name="T43" fmla="*/ 17 h 20"/>
                  <a:gd name="T44" fmla="*/ 15 w 20"/>
                  <a:gd name="T45" fmla="*/ 15 h 20"/>
                  <a:gd name="T46" fmla="*/ 12 w 20"/>
                  <a:gd name="T47" fmla="*/ 12 h 20"/>
                  <a:gd name="T48" fmla="*/ 9 w 20"/>
                  <a:gd name="T49" fmla="*/ 7 h 20"/>
                  <a:gd name="T50" fmla="*/ 8 w 20"/>
                  <a:gd name="T51" fmla="*/ 4 h 20"/>
                  <a:gd name="T52" fmla="*/ 9 w 20"/>
                  <a:gd name="T53" fmla="*/ 4 h 20"/>
                  <a:gd name="T54" fmla="*/ 8 w 20"/>
                  <a:gd name="T55" fmla="*/ 4 h 20"/>
                  <a:gd name="T56" fmla="*/ 8 w 20"/>
                  <a:gd name="T5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0">
                    <a:moveTo>
                      <a:pt x="8" y="4"/>
                    </a:moveTo>
                    <a:lnTo>
                      <a:pt x="11" y="7"/>
                    </a:lnTo>
                    <a:lnTo>
                      <a:pt x="11" y="4"/>
                    </a:lnTo>
                    <a:lnTo>
                      <a:pt x="9" y="3"/>
                    </a:lnTo>
                    <a:lnTo>
                      <a:pt x="11" y="3"/>
                    </a:lnTo>
                    <a:lnTo>
                      <a:pt x="10" y="0"/>
                    </a:lnTo>
                    <a:lnTo>
                      <a:pt x="8" y="0"/>
                    </a:lnTo>
                    <a:lnTo>
                      <a:pt x="4" y="1"/>
                    </a:lnTo>
                    <a:lnTo>
                      <a:pt x="0" y="1"/>
                    </a:lnTo>
                    <a:lnTo>
                      <a:pt x="2" y="3"/>
                    </a:lnTo>
                    <a:lnTo>
                      <a:pt x="4" y="4"/>
                    </a:lnTo>
                    <a:lnTo>
                      <a:pt x="2" y="6"/>
                    </a:lnTo>
                    <a:lnTo>
                      <a:pt x="4" y="8"/>
                    </a:lnTo>
                    <a:lnTo>
                      <a:pt x="7" y="8"/>
                    </a:lnTo>
                    <a:lnTo>
                      <a:pt x="8" y="10"/>
                    </a:lnTo>
                    <a:lnTo>
                      <a:pt x="10" y="13"/>
                    </a:lnTo>
                    <a:lnTo>
                      <a:pt x="12" y="15"/>
                    </a:lnTo>
                    <a:lnTo>
                      <a:pt x="15" y="17"/>
                    </a:lnTo>
                    <a:lnTo>
                      <a:pt x="17" y="20"/>
                    </a:lnTo>
                    <a:lnTo>
                      <a:pt x="19" y="19"/>
                    </a:lnTo>
                    <a:lnTo>
                      <a:pt x="20" y="18"/>
                    </a:lnTo>
                    <a:lnTo>
                      <a:pt x="17" y="17"/>
                    </a:lnTo>
                    <a:lnTo>
                      <a:pt x="15" y="15"/>
                    </a:lnTo>
                    <a:lnTo>
                      <a:pt x="12" y="12"/>
                    </a:lnTo>
                    <a:lnTo>
                      <a:pt x="9" y="7"/>
                    </a:lnTo>
                    <a:lnTo>
                      <a:pt x="8" y="4"/>
                    </a:lnTo>
                    <a:lnTo>
                      <a:pt x="9" y="4"/>
                    </a:lnTo>
                    <a:lnTo>
                      <a:pt x="8" y="4"/>
                    </a:ln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4" name="Freeform 20">
                <a:extLst>
                  <a:ext uri="{FF2B5EF4-FFF2-40B4-BE49-F238E27FC236}">
                    <a16:creationId xmlns:a16="http://schemas.microsoft.com/office/drawing/2014/main" id="{5DC77C62-E5D0-43B5-982C-410F70412BA6}"/>
                  </a:ext>
                </a:extLst>
              </p:cNvPr>
              <p:cNvSpPr>
                <a:spLocks/>
              </p:cNvSpPr>
              <p:nvPr/>
            </p:nvSpPr>
            <p:spPr bwMode="auto">
              <a:xfrm>
                <a:off x="1881" y="2008"/>
                <a:ext cx="4" cy="2"/>
              </a:xfrm>
              <a:custGeom>
                <a:avLst/>
                <a:gdLst>
                  <a:gd name="T0" fmla="*/ 4 w 4"/>
                  <a:gd name="T1" fmla="*/ 0 h 2"/>
                  <a:gd name="T2" fmla="*/ 0 w 4"/>
                  <a:gd name="T3" fmla="*/ 0 h 2"/>
                  <a:gd name="T4" fmla="*/ 1 w 4"/>
                  <a:gd name="T5" fmla="*/ 2 h 2"/>
                  <a:gd name="T6" fmla="*/ 4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0" y="0"/>
                    </a:lnTo>
                    <a:lnTo>
                      <a:pt x="1"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5" name="Freeform 21">
                <a:extLst>
                  <a:ext uri="{FF2B5EF4-FFF2-40B4-BE49-F238E27FC236}">
                    <a16:creationId xmlns:a16="http://schemas.microsoft.com/office/drawing/2014/main" id="{E34750DD-A7FF-4B07-80D2-E9B2D4CEEA8E}"/>
                  </a:ext>
                </a:extLst>
              </p:cNvPr>
              <p:cNvSpPr>
                <a:spLocks/>
              </p:cNvSpPr>
              <p:nvPr/>
            </p:nvSpPr>
            <p:spPr bwMode="auto">
              <a:xfrm>
                <a:off x="1898" y="1965"/>
                <a:ext cx="4" cy="4"/>
              </a:xfrm>
              <a:custGeom>
                <a:avLst/>
                <a:gdLst>
                  <a:gd name="T0" fmla="*/ 4 w 4"/>
                  <a:gd name="T1" fmla="*/ 0 h 4"/>
                  <a:gd name="T2" fmla="*/ 0 w 4"/>
                  <a:gd name="T3" fmla="*/ 4 h 4"/>
                  <a:gd name="T4" fmla="*/ 4 w 4"/>
                  <a:gd name="T5" fmla="*/ 3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4"/>
                    </a:lnTo>
                    <a:lnTo>
                      <a:pt x="4" y="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6" name="Freeform 22">
                <a:extLst>
                  <a:ext uri="{FF2B5EF4-FFF2-40B4-BE49-F238E27FC236}">
                    <a16:creationId xmlns:a16="http://schemas.microsoft.com/office/drawing/2014/main" id="{CE67823D-6072-41FB-84FB-55DBE105A038}"/>
                  </a:ext>
                </a:extLst>
              </p:cNvPr>
              <p:cNvSpPr>
                <a:spLocks/>
              </p:cNvSpPr>
              <p:nvPr/>
            </p:nvSpPr>
            <p:spPr bwMode="auto">
              <a:xfrm>
                <a:off x="1851" y="1925"/>
                <a:ext cx="13" cy="13"/>
              </a:xfrm>
              <a:custGeom>
                <a:avLst/>
                <a:gdLst>
                  <a:gd name="T0" fmla="*/ 4 w 13"/>
                  <a:gd name="T1" fmla="*/ 13 h 13"/>
                  <a:gd name="T2" fmla="*/ 3 w 13"/>
                  <a:gd name="T3" fmla="*/ 12 h 13"/>
                  <a:gd name="T4" fmla="*/ 3 w 13"/>
                  <a:gd name="T5" fmla="*/ 6 h 13"/>
                  <a:gd name="T6" fmla="*/ 1 w 13"/>
                  <a:gd name="T7" fmla="*/ 4 h 13"/>
                  <a:gd name="T8" fmla="*/ 0 w 13"/>
                  <a:gd name="T9" fmla="*/ 0 h 13"/>
                  <a:gd name="T10" fmla="*/ 2 w 13"/>
                  <a:gd name="T11" fmla="*/ 0 h 13"/>
                  <a:gd name="T12" fmla="*/ 8 w 13"/>
                  <a:gd name="T13" fmla="*/ 1 h 13"/>
                  <a:gd name="T14" fmla="*/ 10 w 13"/>
                  <a:gd name="T15" fmla="*/ 1 h 13"/>
                  <a:gd name="T16" fmla="*/ 13 w 13"/>
                  <a:gd name="T17" fmla="*/ 4 h 13"/>
                  <a:gd name="T18" fmla="*/ 13 w 13"/>
                  <a:gd name="T19" fmla="*/ 7 h 13"/>
                  <a:gd name="T20" fmla="*/ 12 w 13"/>
                  <a:gd name="T21" fmla="*/ 9 h 13"/>
                  <a:gd name="T22" fmla="*/ 9 w 13"/>
                  <a:gd name="T23" fmla="*/ 7 h 13"/>
                  <a:gd name="T24" fmla="*/ 11 w 13"/>
                  <a:gd name="T25" fmla="*/ 10 h 13"/>
                  <a:gd name="T26" fmla="*/ 10 w 13"/>
                  <a:gd name="T27" fmla="*/ 13 h 13"/>
                  <a:gd name="T28" fmla="*/ 6 w 13"/>
                  <a:gd name="T29" fmla="*/ 12 h 13"/>
                  <a:gd name="T30" fmla="*/ 4 w 13"/>
                  <a:gd name="T31" fmla="*/ 13 h 13"/>
                  <a:gd name="T32" fmla="*/ 4 w 13"/>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4" y="13"/>
                    </a:moveTo>
                    <a:lnTo>
                      <a:pt x="3" y="12"/>
                    </a:lnTo>
                    <a:lnTo>
                      <a:pt x="3" y="6"/>
                    </a:lnTo>
                    <a:lnTo>
                      <a:pt x="1" y="4"/>
                    </a:lnTo>
                    <a:lnTo>
                      <a:pt x="0" y="0"/>
                    </a:lnTo>
                    <a:lnTo>
                      <a:pt x="2" y="0"/>
                    </a:lnTo>
                    <a:lnTo>
                      <a:pt x="8" y="1"/>
                    </a:lnTo>
                    <a:lnTo>
                      <a:pt x="10" y="1"/>
                    </a:lnTo>
                    <a:lnTo>
                      <a:pt x="13" y="4"/>
                    </a:lnTo>
                    <a:lnTo>
                      <a:pt x="13" y="7"/>
                    </a:lnTo>
                    <a:lnTo>
                      <a:pt x="12" y="9"/>
                    </a:lnTo>
                    <a:lnTo>
                      <a:pt x="9" y="7"/>
                    </a:lnTo>
                    <a:lnTo>
                      <a:pt x="11" y="10"/>
                    </a:lnTo>
                    <a:lnTo>
                      <a:pt x="10" y="13"/>
                    </a:lnTo>
                    <a:lnTo>
                      <a:pt x="6" y="12"/>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7" name="Freeform 23">
                <a:extLst>
                  <a:ext uri="{FF2B5EF4-FFF2-40B4-BE49-F238E27FC236}">
                    <a16:creationId xmlns:a16="http://schemas.microsoft.com/office/drawing/2014/main" id="{71C2CE1C-316E-422A-9F22-87B79D7857B4}"/>
                  </a:ext>
                </a:extLst>
              </p:cNvPr>
              <p:cNvSpPr>
                <a:spLocks/>
              </p:cNvSpPr>
              <p:nvPr/>
            </p:nvSpPr>
            <p:spPr bwMode="auto">
              <a:xfrm>
                <a:off x="1855" y="1939"/>
                <a:ext cx="23" cy="32"/>
              </a:xfrm>
              <a:custGeom>
                <a:avLst/>
                <a:gdLst>
                  <a:gd name="T0" fmla="*/ 4 w 23"/>
                  <a:gd name="T1" fmla="*/ 4 h 32"/>
                  <a:gd name="T2" fmla="*/ 2 w 23"/>
                  <a:gd name="T3" fmla="*/ 4 h 32"/>
                  <a:gd name="T4" fmla="*/ 0 w 23"/>
                  <a:gd name="T5" fmla="*/ 3 h 32"/>
                  <a:gd name="T6" fmla="*/ 0 w 23"/>
                  <a:gd name="T7" fmla="*/ 0 h 32"/>
                  <a:gd name="T8" fmla="*/ 6 w 23"/>
                  <a:gd name="T9" fmla="*/ 1 h 32"/>
                  <a:gd name="T10" fmla="*/ 8 w 23"/>
                  <a:gd name="T11" fmla="*/ 3 h 32"/>
                  <a:gd name="T12" fmla="*/ 9 w 23"/>
                  <a:gd name="T13" fmla="*/ 7 h 32"/>
                  <a:gd name="T14" fmla="*/ 12 w 23"/>
                  <a:gd name="T15" fmla="*/ 7 h 32"/>
                  <a:gd name="T16" fmla="*/ 15 w 23"/>
                  <a:gd name="T17" fmla="*/ 9 h 32"/>
                  <a:gd name="T18" fmla="*/ 17 w 23"/>
                  <a:gd name="T19" fmla="*/ 15 h 32"/>
                  <a:gd name="T20" fmla="*/ 21 w 23"/>
                  <a:gd name="T21" fmla="*/ 18 h 32"/>
                  <a:gd name="T22" fmla="*/ 15 w 23"/>
                  <a:gd name="T23" fmla="*/ 15 h 32"/>
                  <a:gd name="T24" fmla="*/ 15 w 23"/>
                  <a:gd name="T25" fmla="*/ 17 h 32"/>
                  <a:gd name="T26" fmla="*/ 17 w 23"/>
                  <a:gd name="T27" fmla="*/ 19 h 32"/>
                  <a:gd name="T28" fmla="*/ 21 w 23"/>
                  <a:gd name="T29" fmla="*/ 19 h 32"/>
                  <a:gd name="T30" fmla="*/ 19 w 23"/>
                  <a:gd name="T31" fmla="*/ 22 h 32"/>
                  <a:gd name="T32" fmla="*/ 22 w 23"/>
                  <a:gd name="T33" fmla="*/ 21 h 32"/>
                  <a:gd name="T34" fmla="*/ 22 w 23"/>
                  <a:gd name="T35" fmla="*/ 24 h 32"/>
                  <a:gd name="T36" fmla="*/ 19 w 23"/>
                  <a:gd name="T37" fmla="*/ 26 h 32"/>
                  <a:gd name="T38" fmla="*/ 23 w 23"/>
                  <a:gd name="T39" fmla="*/ 26 h 32"/>
                  <a:gd name="T40" fmla="*/ 23 w 23"/>
                  <a:gd name="T41" fmla="*/ 29 h 32"/>
                  <a:gd name="T42" fmla="*/ 21 w 23"/>
                  <a:gd name="T43" fmla="*/ 32 h 32"/>
                  <a:gd name="T44" fmla="*/ 18 w 23"/>
                  <a:gd name="T45" fmla="*/ 30 h 32"/>
                  <a:gd name="T46" fmla="*/ 17 w 23"/>
                  <a:gd name="T47" fmla="*/ 28 h 32"/>
                  <a:gd name="T48" fmla="*/ 15 w 23"/>
                  <a:gd name="T49" fmla="*/ 26 h 32"/>
                  <a:gd name="T50" fmla="*/ 15 w 23"/>
                  <a:gd name="T51" fmla="*/ 24 h 32"/>
                  <a:gd name="T52" fmla="*/ 13 w 23"/>
                  <a:gd name="T53" fmla="*/ 22 h 32"/>
                  <a:gd name="T54" fmla="*/ 7 w 23"/>
                  <a:gd name="T55" fmla="*/ 19 h 32"/>
                  <a:gd name="T56" fmla="*/ 9 w 23"/>
                  <a:gd name="T57" fmla="*/ 19 h 32"/>
                  <a:gd name="T58" fmla="*/ 7 w 23"/>
                  <a:gd name="T59" fmla="*/ 17 h 32"/>
                  <a:gd name="T60" fmla="*/ 9 w 23"/>
                  <a:gd name="T61" fmla="*/ 13 h 32"/>
                  <a:gd name="T62" fmla="*/ 7 w 23"/>
                  <a:gd name="T63" fmla="*/ 15 h 32"/>
                  <a:gd name="T64" fmla="*/ 4 w 23"/>
                  <a:gd name="T65" fmla="*/ 15 h 32"/>
                  <a:gd name="T66" fmla="*/ 5 w 23"/>
                  <a:gd name="T67" fmla="*/ 12 h 32"/>
                  <a:gd name="T68" fmla="*/ 5 w 23"/>
                  <a:gd name="T69" fmla="*/ 7 h 32"/>
                  <a:gd name="T70" fmla="*/ 4 w 23"/>
                  <a:gd name="T71" fmla="*/ 6 h 32"/>
                  <a:gd name="T72" fmla="*/ 5 w 23"/>
                  <a:gd name="T73" fmla="*/ 4 h 32"/>
                  <a:gd name="T74" fmla="*/ 5 w 23"/>
                  <a:gd name="T75" fmla="*/ 4 h 32"/>
                  <a:gd name="T76" fmla="*/ 4 w 23"/>
                  <a:gd name="T77" fmla="*/ 4 h 32"/>
                  <a:gd name="T78" fmla="*/ 4 w 23"/>
                  <a:gd name="T7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32">
                    <a:moveTo>
                      <a:pt x="4" y="4"/>
                    </a:moveTo>
                    <a:lnTo>
                      <a:pt x="2" y="4"/>
                    </a:lnTo>
                    <a:lnTo>
                      <a:pt x="0" y="3"/>
                    </a:lnTo>
                    <a:lnTo>
                      <a:pt x="0" y="0"/>
                    </a:lnTo>
                    <a:lnTo>
                      <a:pt x="6" y="1"/>
                    </a:lnTo>
                    <a:lnTo>
                      <a:pt x="8" y="3"/>
                    </a:lnTo>
                    <a:lnTo>
                      <a:pt x="9" y="7"/>
                    </a:lnTo>
                    <a:lnTo>
                      <a:pt x="12" y="7"/>
                    </a:lnTo>
                    <a:lnTo>
                      <a:pt x="15" y="9"/>
                    </a:lnTo>
                    <a:lnTo>
                      <a:pt x="17" y="15"/>
                    </a:lnTo>
                    <a:lnTo>
                      <a:pt x="21" y="18"/>
                    </a:lnTo>
                    <a:lnTo>
                      <a:pt x="15" y="15"/>
                    </a:lnTo>
                    <a:lnTo>
                      <a:pt x="15" y="17"/>
                    </a:lnTo>
                    <a:lnTo>
                      <a:pt x="17" y="19"/>
                    </a:lnTo>
                    <a:lnTo>
                      <a:pt x="21" y="19"/>
                    </a:lnTo>
                    <a:lnTo>
                      <a:pt x="19" y="22"/>
                    </a:lnTo>
                    <a:lnTo>
                      <a:pt x="22" y="21"/>
                    </a:lnTo>
                    <a:lnTo>
                      <a:pt x="22" y="24"/>
                    </a:lnTo>
                    <a:lnTo>
                      <a:pt x="19" y="26"/>
                    </a:lnTo>
                    <a:lnTo>
                      <a:pt x="23" y="26"/>
                    </a:lnTo>
                    <a:lnTo>
                      <a:pt x="23" y="29"/>
                    </a:lnTo>
                    <a:lnTo>
                      <a:pt x="21" y="32"/>
                    </a:lnTo>
                    <a:lnTo>
                      <a:pt x="18" y="30"/>
                    </a:lnTo>
                    <a:lnTo>
                      <a:pt x="17" y="28"/>
                    </a:lnTo>
                    <a:lnTo>
                      <a:pt x="15" y="26"/>
                    </a:lnTo>
                    <a:lnTo>
                      <a:pt x="15" y="24"/>
                    </a:lnTo>
                    <a:lnTo>
                      <a:pt x="13" y="22"/>
                    </a:lnTo>
                    <a:lnTo>
                      <a:pt x="7" y="19"/>
                    </a:lnTo>
                    <a:lnTo>
                      <a:pt x="9" y="19"/>
                    </a:lnTo>
                    <a:lnTo>
                      <a:pt x="7" y="17"/>
                    </a:lnTo>
                    <a:lnTo>
                      <a:pt x="9" y="13"/>
                    </a:lnTo>
                    <a:lnTo>
                      <a:pt x="7" y="15"/>
                    </a:lnTo>
                    <a:lnTo>
                      <a:pt x="4" y="15"/>
                    </a:lnTo>
                    <a:lnTo>
                      <a:pt x="5" y="12"/>
                    </a:lnTo>
                    <a:lnTo>
                      <a:pt x="5" y="7"/>
                    </a:lnTo>
                    <a:lnTo>
                      <a:pt x="4" y="6"/>
                    </a:lnTo>
                    <a:lnTo>
                      <a:pt x="5" y="4"/>
                    </a:lnTo>
                    <a:lnTo>
                      <a:pt x="5" y="4"/>
                    </a:lnTo>
                    <a:lnTo>
                      <a:pt x="4" y="4"/>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8" name="Freeform 24">
                <a:extLst>
                  <a:ext uri="{FF2B5EF4-FFF2-40B4-BE49-F238E27FC236}">
                    <a16:creationId xmlns:a16="http://schemas.microsoft.com/office/drawing/2014/main" id="{C2DDE26A-A33C-4C80-BD47-4003F72694E8}"/>
                  </a:ext>
                </a:extLst>
              </p:cNvPr>
              <p:cNvSpPr>
                <a:spLocks/>
              </p:cNvSpPr>
              <p:nvPr/>
            </p:nvSpPr>
            <p:spPr bwMode="auto">
              <a:xfrm>
                <a:off x="1854" y="1943"/>
                <a:ext cx="5" cy="5"/>
              </a:xfrm>
              <a:custGeom>
                <a:avLst/>
                <a:gdLst>
                  <a:gd name="T0" fmla="*/ 5 w 5"/>
                  <a:gd name="T1" fmla="*/ 0 h 5"/>
                  <a:gd name="T2" fmla="*/ 5 w 5"/>
                  <a:gd name="T3" fmla="*/ 2 h 5"/>
                  <a:gd name="T4" fmla="*/ 0 w 5"/>
                  <a:gd name="T5" fmla="*/ 5 h 5"/>
                  <a:gd name="T6" fmla="*/ 0 w 5"/>
                  <a:gd name="T7" fmla="*/ 3 h 5"/>
                  <a:gd name="T8" fmla="*/ 2 w 5"/>
                  <a:gd name="T9" fmla="*/ 2 h 5"/>
                  <a:gd name="T10" fmla="*/ 5 w 5"/>
                  <a:gd name="T11" fmla="*/ 0 h 5"/>
                  <a:gd name="T12" fmla="*/ 5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0"/>
                    </a:moveTo>
                    <a:lnTo>
                      <a:pt x="5" y="2"/>
                    </a:lnTo>
                    <a:lnTo>
                      <a:pt x="0" y="5"/>
                    </a:lnTo>
                    <a:lnTo>
                      <a:pt x="0" y="3"/>
                    </a:lnTo>
                    <a:lnTo>
                      <a:pt x="2"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9" name="Freeform 25">
                <a:extLst>
                  <a:ext uri="{FF2B5EF4-FFF2-40B4-BE49-F238E27FC236}">
                    <a16:creationId xmlns:a16="http://schemas.microsoft.com/office/drawing/2014/main" id="{51484EDF-1464-4163-BC43-EEDBD8C9E128}"/>
                  </a:ext>
                </a:extLst>
              </p:cNvPr>
              <p:cNvSpPr>
                <a:spLocks/>
              </p:cNvSpPr>
              <p:nvPr/>
            </p:nvSpPr>
            <p:spPr bwMode="auto">
              <a:xfrm>
                <a:off x="1864" y="1931"/>
                <a:ext cx="5" cy="6"/>
              </a:xfrm>
              <a:custGeom>
                <a:avLst/>
                <a:gdLst>
                  <a:gd name="T0" fmla="*/ 0 w 5"/>
                  <a:gd name="T1" fmla="*/ 0 h 6"/>
                  <a:gd name="T2" fmla="*/ 3 w 5"/>
                  <a:gd name="T3" fmla="*/ 0 h 6"/>
                  <a:gd name="T4" fmla="*/ 5 w 5"/>
                  <a:gd name="T5" fmla="*/ 2 h 6"/>
                  <a:gd name="T6" fmla="*/ 4 w 5"/>
                  <a:gd name="T7" fmla="*/ 6 h 6"/>
                  <a:gd name="T8" fmla="*/ 0 w 5"/>
                  <a:gd name="T9" fmla="*/ 6 h 6"/>
                  <a:gd name="T10" fmla="*/ 0 w 5"/>
                  <a:gd name="T11" fmla="*/ 2 h 6"/>
                  <a:gd name="T12" fmla="*/ 0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3" y="0"/>
                    </a:lnTo>
                    <a:lnTo>
                      <a:pt x="5" y="2"/>
                    </a:lnTo>
                    <a:lnTo>
                      <a:pt x="4" y="6"/>
                    </a:lnTo>
                    <a:lnTo>
                      <a:pt x="0" y="6"/>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0" name="Freeform 26">
                <a:extLst>
                  <a:ext uri="{FF2B5EF4-FFF2-40B4-BE49-F238E27FC236}">
                    <a16:creationId xmlns:a16="http://schemas.microsoft.com/office/drawing/2014/main" id="{E5D23695-6669-4D31-A401-1F553A22722B}"/>
                  </a:ext>
                </a:extLst>
              </p:cNvPr>
              <p:cNvSpPr>
                <a:spLocks/>
              </p:cNvSpPr>
              <p:nvPr/>
            </p:nvSpPr>
            <p:spPr bwMode="auto">
              <a:xfrm>
                <a:off x="1878" y="2002"/>
                <a:ext cx="3" cy="4"/>
              </a:xfrm>
              <a:custGeom>
                <a:avLst/>
                <a:gdLst>
                  <a:gd name="T0" fmla="*/ 0 w 3"/>
                  <a:gd name="T1" fmla="*/ 1 h 4"/>
                  <a:gd name="T2" fmla="*/ 1 w 3"/>
                  <a:gd name="T3" fmla="*/ 1 h 4"/>
                  <a:gd name="T4" fmla="*/ 1 w 3"/>
                  <a:gd name="T5" fmla="*/ 0 h 4"/>
                  <a:gd name="T6" fmla="*/ 3 w 3"/>
                  <a:gd name="T7" fmla="*/ 1 h 4"/>
                  <a:gd name="T8" fmla="*/ 3 w 3"/>
                  <a:gd name="T9" fmla="*/ 4 h 4"/>
                  <a:gd name="T10" fmla="*/ 0 w 3"/>
                  <a:gd name="T11" fmla="*/ 1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1" y="1"/>
                    </a:lnTo>
                    <a:lnTo>
                      <a:pt x="1" y="0"/>
                    </a:lnTo>
                    <a:lnTo>
                      <a:pt x="3" y="1"/>
                    </a:lnTo>
                    <a:lnTo>
                      <a:pt x="3"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1" name="Rectangle 27">
                <a:extLst>
                  <a:ext uri="{FF2B5EF4-FFF2-40B4-BE49-F238E27FC236}">
                    <a16:creationId xmlns:a16="http://schemas.microsoft.com/office/drawing/2014/main" id="{53227F2E-95AC-488C-8C66-4C8061C08AE7}"/>
                  </a:ext>
                </a:extLst>
              </p:cNvPr>
              <p:cNvSpPr>
                <a:spLocks noChangeArrowheads="1"/>
              </p:cNvSpPr>
              <p:nvPr/>
            </p:nvSpPr>
            <p:spPr bwMode="auto">
              <a:xfrm>
                <a:off x="1879" y="200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2" name="Freeform 28">
                <a:extLst>
                  <a:ext uri="{FF2B5EF4-FFF2-40B4-BE49-F238E27FC236}">
                    <a16:creationId xmlns:a16="http://schemas.microsoft.com/office/drawing/2014/main" id="{5ED9C565-7D1A-4298-842A-509424595A77}"/>
                  </a:ext>
                </a:extLst>
              </p:cNvPr>
              <p:cNvSpPr>
                <a:spLocks/>
              </p:cNvSpPr>
              <p:nvPr/>
            </p:nvSpPr>
            <p:spPr bwMode="auto">
              <a:xfrm>
                <a:off x="1903" y="1948"/>
                <a:ext cx="1" cy="11"/>
              </a:xfrm>
              <a:custGeom>
                <a:avLst/>
                <a:gdLst>
                  <a:gd name="T0" fmla="*/ 1 w 1"/>
                  <a:gd name="T1" fmla="*/ 0 h 11"/>
                  <a:gd name="T2" fmla="*/ 1 w 1"/>
                  <a:gd name="T3" fmla="*/ 0 h 11"/>
                  <a:gd name="T4" fmla="*/ 0 w 1"/>
                  <a:gd name="T5" fmla="*/ 2 h 11"/>
                  <a:gd name="T6" fmla="*/ 1 w 1"/>
                  <a:gd name="T7" fmla="*/ 11 h 11"/>
                  <a:gd name="T8" fmla="*/ 1 w 1"/>
                  <a:gd name="T9" fmla="*/ 11 h 11"/>
                  <a:gd name="T10" fmla="*/ 1 w 1"/>
                  <a:gd name="T11" fmla="*/ 9 h 11"/>
                  <a:gd name="T12" fmla="*/ 0 w 1"/>
                  <a:gd name="T13" fmla="*/ 6 h 11"/>
                  <a:gd name="T14" fmla="*/ 0 w 1"/>
                  <a:gd name="T15" fmla="*/ 3 h 11"/>
                  <a:gd name="T16" fmla="*/ 1 w 1"/>
                  <a:gd name="T17" fmla="*/ 0 h 11"/>
                  <a:gd name="T18" fmla="*/ 1 w 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1">
                    <a:moveTo>
                      <a:pt x="1" y="0"/>
                    </a:moveTo>
                    <a:lnTo>
                      <a:pt x="1" y="0"/>
                    </a:lnTo>
                    <a:lnTo>
                      <a:pt x="0" y="2"/>
                    </a:lnTo>
                    <a:lnTo>
                      <a:pt x="1" y="11"/>
                    </a:lnTo>
                    <a:lnTo>
                      <a:pt x="1" y="11"/>
                    </a:lnTo>
                    <a:lnTo>
                      <a:pt x="1" y="9"/>
                    </a:lnTo>
                    <a:lnTo>
                      <a:pt x="0" y="6"/>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3" name="Freeform 29">
                <a:extLst>
                  <a:ext uri="{FF2B5EF4-FFF2-40B4-BE49-F238E27FC236}">
                    <a16:creationId xmlns:a16="http://schemas.microsoft.com/office/drawing/2014/main" id="{4E04CC67-B077-4111-8837-71461199B19D}"/>
                  </a:ext>
                </a:extLst>
              </p:cNvPr>
              <p:cNvSpPr>
                <a:spLocks/>
              </p:cNvSpPr>
              <p:nvPr/>
            </p:nvSpPr>
            <p:spPr bwMode="auto">
              <a:xfrm>
                <a:off x="2005" y="1489"/>
                <a:ext cx="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4" name="Freeform 30">
                <a:extLst>
                  <a:ext uri="{FF2B5EF4-FFF2-40B4-BE49-F238E27FC236}">
                    <a16:creationId xmlns:a16="http://schemas.microsoft.com/office/drawing/2014/main" id="{1E2FD237-DEA5-45E9-9DF9-DB05D04EDAAB}"/>
                  </a:ext>
                </a:extLst>
              </p:cNvPr>
              <p:cNvSpPr>
                <a:spLocks/>
              </p:cNvSpPr>
              <p:nvPr/>
            </p:nvSpPr>
            <p:spPr bwMode="auto">
              <a:xfrm>
                <a:off x="2109" y="1427"/>
                <a:ext cx="20" cy="10"/>
              </a:xfrm>
              <a:custGeom>
                <a:avLst/>
                <a:gdLst>
                  <a:gd name="T0" fmla="*/ 10 w 20"/>
                  <a:gd name="T1" fmla="*/ 0 h 10"/>
                  <a:gd name="T2" fmla="*/ 6 w 20"/>
                  <a:gd name="T3" fmla="*/ 1 h 10"/>
                  <a:gd name="T4" fmla="*/ 0 w 20"/>
                  <a:gd name="T5" fmla="*/ 3 h 10"/>
                  <a:gd name="T6" fmla="*/ 2 w 20"/>
                  <a:gd name="T7" fmla="*/ 6 h 10"/>
                  <a:gd name="T8" fmla="*/ 9 w 20"/>
                  <a:gd name="T9" fmla="*/ 10 h 10"/>
                  <a:gd name="T10" fmla="*/ 11 w 20"/>
                  <a:gd name="T11" fmla="*/ 10 h 10"/>
                  <a:gd name="T12" fmla="*/ 17 w 20"/>
                  <a:gd name="T13" fmla="*/ 9 h 10"/>
                  <a:gd name="T14" fmla="*/ 20 w 20"/>
                  <a:gd name="T15" fmla="*/ 7 h 10"/>
                  <a:gd name="T16" fmla="*/ 17 w 20"/>
                  <a:gd name="T17" fmla="*/ 5 h 10"/>
                  <a:gd name="T18" fmla="*/ 15 w 20"/>
                  <a:gd name="T19" fmla="*/ 3 h 10"/>
                  <a:gd name="T20" fmla="*/ 11 w 20"/>
                  <a:gd name="T21" fmla="*/ 2 h 10"/>
                  <a:gd name="T22" fmla="*/ 10 w 20"/>
                  <a:gd name="T23" fmla="*/ 0 h 10"/>
                  <a:gd name="T24" fmla="*/ 10 w 2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10" y="0"/>
                    </a:moveTo>
                    <a:lnTo>
                      <a:pt x="6" y="1"/>
                    </a:lnTo>
                    <a:lnTo>
                      <a:pt x="0" y="3"/>
                    </a:lnTo>
                    <a:lnTo>
                      <a:pt x="2" y="6"/>
                    </a:lnTo>
                    <a:lnTo>
                      <a:pt x="9" y="10"/>
                    </a:lnTo>
                    <a:lnTo>
                      <a:pt x="11" y="10"/>
                    </a:lnTo>
                    <a:lnTo>
                      <a:pt x="17" y="9"/>
                    </a:lnTo>
                    <a:lnTo>
                      <a:pt x="20" y="7"/>
                    </a:lnTo>
                    <a:lnTo>
                      <a:pt x="17" y="5"/>
                    </a:lnTo>
                    <a:lnTo>
                      <a:pt x="15" y="3"/>
                    </a:lnTo>
                    <a:lnTo>
                      <a:pt x="11" y="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5" name="Freeform 31">
                <a:extLst>
                  <a:ext uri="{FF2B5EF4-FFF2-40B4-BE49-F238E27FC236}">
                    <a16:creationId xmlns:a16="http://schemas.microsoft.com/office/drawing/2014/main" id="{60942DF1-681C-44B7-8C8F-90B668B62BFD}"/>
                  </a:ext>
                </a:extLst>
              </p:cNvPr>
              <p:cNvSpPr>
                <a:spLocks/>
              </p:cNvSpPr>
              <p:nvPr/>
            </p:nvSpPr>
            <p:spPr bwMode="auto">
              <a:xfrm>
                <a:off x="2113" y="1461"/>
                <a:ext cx="17" cy="6"/>
              </a:xfrm>
              <a:custGeom>
                <a:avLst/>
                <a:gdLst>
                  <a:gd name="T0" fmla="*/ 10 w 17"/>
                  <a:gd name="T1" fmla="*/ 6 h 6"/>
                  <a:gd name="T2" fmla="*/ 16 w 17"/>
                  <a:gd name="T3" fmla="*/ 4 h 6"/>
                  <a:gd name="T4" fmla="*/ 17 w 17"/>
                  <a:gd name="T5" fmla="*/ 2 h 6"/>
                  <a:gd name="T6" fmla="*/ 15 w 17"/>
                  <a:gd name="T7" fmla="*/ 1 h 6"/>
                  <a:gd name="T8" fmla="*/ 12 w 17"/>
                  <a:gd name="T9" fmla="*/ 0 h 6"/>
                  <a:gd name="T10" fmla="*/ 10 w 17"/>
                  <a:gd name="T11" fmla="*/ 0 h 6"/>
                  <a:gd name="T12" fmla="*/ 4 w 17"/>
                  <a:gd name="T13" fmla="*/ 1 h 6"/>
                  <a:gd name="T14" fmla="*/ 0 w 17"/>
                  <a:gd name="T15" fmla="*/ 2 h 6"/>
                  <a:gd name="T16" fmla="*/ 2 w 17"/>
                  <a:gd name="T17" fmla="*/ 4 h 6"/>
                  <a:gd name="T18" fmla="*/ 10 w 17"/>
                  <a:gd name="T19" fmla="*/ 6 h 6"/>
                  <a:gd name="T20" fmla="*/ 10 w 1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
                    <a:moveTo>
                      <a:pt x="10" y="6"/>
                    </a:moveTo>
                    <a:lnTo>
                      <a:pt x="16" y="4"/>
                    </a:lnTo>
                    <a:lnTo>
                      <a:pt x="17" y="2"/>
                    </a:lnTo>
                    <a:lnTo>
                      <a:pt x="15" y="1"/>
                    </a:lnTo>
                    <a:lnTo>
                      <a:pt x="12" y="0"/>
                    </a:lnTo>
                    <a:lnTo>
                      <a:pt x="10" y="0"/>
                    </a:lnTo>
                    <a:lnTo>
                      <a:pt x="4" y="1"/>
                    </a:lnTo>
                    <a:lnTo>
                      <a:pt x="0" y="2"/>
                    </a:lnTo>
                    <a:lnTo>
                      <a:pt x="2" y="4"/>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6" name="Freeform 32">
                <a:extLst>
                  <a:ext uri="{FF2B5EF4-FFF2-40B4-BE49-F238E27FC236}">
                    <a16:creationId xmlns:a16="http://schemas.microsoft.com/office/drawing/2014/main" id="{8C8D218C-67D1-4309-8E49-606ECE51E291}"/>
                  </a:ext>
                </a:extLst>
              </p:cNvPr>
              <p:cNvSpPr>
                <a:spLocks/>
              </p:cNvSpPr>
              <p:nvPr/>
            </p:nvSpPr>
            <p:spPr bwMode="auto">
              <a:xfrm>
                <a:off x="2252" y="1468"/>
                <a:ext cx="20" cy="10"/>
              </a:xfrm>
              <a:custGeom>
                <a:avLst/>
                <a:gdLst>
                  <a:gd name="T0" fmla="*/ 6 w 20"/>
                  <a:gd name="T1" fmla="*/ 0 h 10"/>
                  <a:gd name="T2" fmla="*/ 3 w 20"/>
                  <a:gd name="T3" fmla="*/ 0 h 10"/>
                  <a:gd name="T4" fmla="*/ 0 w 20"/>
                  <a:gd name="T5" fmla="*/ 2 h 10"/>
                  <a:gd name="T6" fmla="*/ 1 w 20"/>
                  <a:gd name="T7" fmla="*/ 4 h 10"/>
                  <a:gd name="T8" fmla="*/ 3 w 20"/>
                  <a:gd name="T9" fmla="*/ 7 h 10"/>
                  <a:gd name="T10" fmla="*/ 3 w 20"/>
                  <a:gd name="T11" fmla="*/ 10 h 10"/>
                  <a:gd name="T12" fmla="*/ 9 w 20"/>
                  <a:gd name="T13" fmla="*/ 10 h 10"/>
                  <a:gd name="T14" fmla="*/ 12 w 20"/>
                  <a:gd name="T15" fmla="*/ 10 h 10"/>
                  <a:gd name="T16" fmla="*/ 18 w 20"/>
                  <a:gd name="T17" fmla="*/ 9 h 10"/>
                  <a:gd name="T18" fmla="*/ 20 w 20"/>
                  <a:gd name="T19" fmla="*/ 8 h 10"/>
                  <a:gd name="T20" fmla="*/ 20 w 20"/>
                  <a:gd name="T21" fmla="*/ 5 h 10"/>
                  <a:gd name="T22" fmla="*/ 14 w 20"/>
                  <a:gd name="T23" fmla="*/ 4 h 10"/>
                  <a:gd name="T24" fmla="*/ 12 w 20"/>
                  <a:gd name="T25" fmla="*/ 2 h 10"/>
                  <a:gd name="T26" fmla="*/ 9 w 20"/>
                  <a:gd name="T27" fmla="*/ 0 h 10"/>
                  <a:gd name="T28" fmla="*/ 6 w 20"/>
                  <a:gd name="T29" fmla="*/ 0 h 10"/>
                  <a:gd name="T30" fmla="*/ 6 w 2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0">
                    <a:moveTo>
                      <a:pt x="6" y="0"/>
                    </a:moveTo>
                    <a:lnTo>
                      <a:pt x="3" y="0"/>
                    </a:lnTo>
                    <a:lnTo>
                      <a:pt x="0" y="2"/>
                    </a:lnTo>
                    <a:lnTo>
                      <a:pt x="1" y="4"/>
                    </a:lnTo>
                    <a:lnTo>
                      <a:pt x="3" y="7"/>
                    </a:lnTo>
                    <a:lnTo>
                      <a:pt x="3" y="10"/>
                    </a:lnTo>
                    <a:lnTo>
                      <a:pt x="9" y="10"/>
                    </a:lnTo>
                    <a:lnTo>
                      <a:pt x="12" y="10"/>
                    </a:lnTo>
                    <a:lnTo>
                      <a:pt x="18" y="9"/>
                    </a:lnTo>
                    <a:lnTo>
                      <a:pt x="20" y="8"/>
                    </a:lnTo>
                    <a:lnTo>
                      <a:pt x="20" y="5"/>
                    </a:lnTo>
                    <a:lnTo>
                      <a:pt x="14" y="4"/>
                    </a:lnTo>
                    <a:lnTo>
                      <a:pt x="12" y="2"/>
                    </a:lnTo>
                    <a:lnTo>
                      <a:pt x="9"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7" name="Freeform 33">
                <a:extLst>
                  <a:ext uri="{FF2B5EF4-FFF2-40B4-BE49-F238E27FC236}">
                    <a16:creationId xmlns:a16="http://schemas.microsoft.com/office/drawing/2014/main" id="{384BF7A7-81F0-41C4-A6E9-776C8711F7AC}"/>
                  </a:ext>
                </a:extLst>
              </p:cNvPr>
              <p:cNvSpPr>
                <a:spLocks/>
              </p:cNvSpPr>
              <p:nvPr/>
            </p:nvSpPr>
            <p:spPr bwMode="auto">
              <a:xfrm>
                <a:off x="2255" y="1478"/>
                <a:ext cx="25" cy="8"/>
              </a:xfrm>
              <a:custGeom>
                <a:avLst/>
                <a:gdLst>
                  <a:gd name="T0" fmla="*/ 24 w 25"/>
                  <a:gd name="T1" fmla="*/ 0 h 8"/>
                  <a:gd name="T2" fmla="*/ 22 w 25"/>
                  <a:gd name="T3" fmla="*/ 0 h 8"/>
                  <a:gd name="T4" fmla="*/ 18 w 25"/>
                  <a:gd name="T5" fmla="*/ 0 h 8"/>
                  <a:gd name="T6" fmla="*/ 2 w 25"/>
                  <a:gd name="T7" fmla="*/ 2 h 8"/>
                  <a:gd name="T8" fmla="*/ 0 w 25"/>
                  <a:gd name="T9" fmla="*/ 3 h 8"/>
                  <a:gd name="T10" fmla="*/ 0 w 25"/>
                  <a:gd name="T11" fmla="*/ 7 h 8"/>
                  <a:gd name="T12" fmla="*/ 8 w 25"/>
                  <a:gd name="T13" fmla="*/ 8 h 8"/>
                  <a:gd name="T14" fmla="*/ 15 w 25"/>
                  <a:gd name="T15" fmla="*/ 8 h 8"/>
                  <a:gd name="T16" fmla="*/ 19 w 25"/>
                  <a:gd name="T17" fmla="*/ 7 h 8"/>
                  <a:gd name="T18" fmla="*/ 23 w 25"/>
                  <a:gd name="T19" fmla="*/ 6 h 8"/>
                  <a:gd name="T20" fmla="*/ 25 w 25"/>
                  <a:gd name="T21" fmla="*/ 3 h 8"/>
                  <a:gd name="T22" fmla="*/ 24 w 25"/>
                  <a:gd name="T23" fmla="*/ 0 h 8"/>
                  <a:gd name="T24" fmla="*/ 24 w 25"/>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8">
                    <a:moveTo>
                      <a:pt x="24" y="0"/>
                    </a:moveTo>
                    <a:lnTo>
                      <a:pt x="22" y="0"/>
                    </a:lnTo>
                    <a:lnTo>
                      <a:pt x="18" y="0"/>
                    </a:lnTo>
                    <a:lnTo>
                      <a:pt x="2" y="2"/>
                    </a:lnTo>
                    <a:lnTo>
                      <a:pt x="0" y="3"/>
                    </a:lnTo>
                    <a:lnTo>
                      <a:pt x="0" y="7"/>
                    </a:lnTo>
                    <a:lnTo>
                      <a:pt x="8" y="8"/>
                    </a:lnTo>
                    <a:lnTo>
                      <a:pt x="15" y="8"/>
                    </a:lnTo>
                    <a:lnTo>
                      <a:pt x="19" y="7"/>
                    </a:lnTo>
                    <a:lnTo>
                      <a:pt x="23" y="6"/>
                    </a:lnTo>
                    <a:lnTo>
                      <a:pt x="25" y="3"/>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8" name="Freeform 34">
                <a:extLst>
                  <a:ext uri="{FF2B5EF4-FFF2-40B4-BE49-F238E27FC236}">
                    <a16:creationId xmlns:a16="http://schemas.microsoft.com/office/drawing/2014/main" id="{AC7FFD82-E701-46DC-B52C-C43AFC7F11FB}"/>
                  </a:ext>
                </a:extLst>
              </p:cNvPr>
              <p:cNvSpPr>
                <a:spLocks/>
              </p:cNvSpPr>
              <p:nvPr/>
            </p:nvSpPr>
            <p:spPr bwMode="auto">
              <a:xfrm>
                <a:off x="2263" y="1485"/>
                <a:ext cx="20" cy="4"/>
              </a:xfrm>
              <a:custGeom>
                <a:avLst/>
                <a:gdLst>
                  <a:gd name="T0" fmla="*/ 20 w 20"/>
                  <a:gd name="T1" fmla="*/ 0 h 4"/>
                  <a:gd name="T2" fmla="*/ 15 w 20"/>
                  <a:gd name="T3" fmla="*/ 0 h 4"/>
                  <a:gd name="T4" fmla="*/ 7 w 20"/>
                  <a:gd name="T5" fmla="*/ 1 h 4"/>
                  <a:gd name="T6" fmla="*/ 3 w 20"/>
                  <a:gd name="T7" fmla="*/ 2 h 4"/>
                  <a:gd name="T8" fmla="*/ 0 w 20"/>
                  <a:gd name="T9" fmla="*/ 4 h 4"/>
                  <a:gd name="T10" fmla="*/ 6 w 20"/>
                  <a:gd name="T11" fmla="*/ 4 h 4"/>
                  <a:gd name="T12" fmla="*/ 15 w 20"/>
                  <a:gd name="T13" fmla="*/ 3 h 4"/>
                  <a:gd name="T14" fmla="*/ 17 w 20"/>
                  <a:gd name="T15" fmla="*/ 2 h 4"/>
                  <a:gd name="T16" fmla="*/ 20 w 20"/>
                  <a:gd name="T17" fmla="*/ 0 h 4"/>
                  <a:gd name="T18" fmla="*/ 20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20" y="0"/>
                    </a:moveTo>
                    <a:lnTo>
                      <a:pt x="15" y="0"/>
                    </a:lnTo>
                    <a:lnTo>
                      <a:pt x="7" y="1"/>
                    </a:lnTo>
                    <a:lnTo>
                      <a:pt x="3" y="2"/>
                    </a:lnTo>
                    <a:lnTo>
                      <a:pt x="0" y="4"/>
                    </a:lnTo>
                    <a:lnTo>
                      <a:pt x="6" y="4"/>
                    </a:lnTo>
                    <a:lnTo>
                      <a:pt x="15" y="3"/>
                    </a:lnTo>
                    <a:lnTo>
                      <a:pt x="17"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9" name="Freeform 35">
                <a:extLst>
                  <a:ext uri="{FF2B5EF4-FFF2-40B4-BE49-F238E27FC236}">
                    <a16:creationId xmlns:a16="http://schemas.microsoft.com/office/drawing/2014/main" id="{14F03BA5-0CBD-4DB9-AB17-C1E387797735}"/>
                  </a:ext>
                </a:extLst>
              </p:cNvPr>
              <p:cNvSpPr>
                <a:spLocks/>
              </p:cNvSpPr>
              <p:nvPr/>
            </p:nvSpPr>
            <p:spPr bwMode="auto">
              <a:xfrm>
                <a:off x="2303" y="1497"/>
                <a:ext cx="9" cy="2"/>
              </a:xfrm>
              <a:custGeom>
                <a:avLst/>
                <a:gdLst>
                  <a:gd name="T0" fmla="*/ 5 w 9"/>
                  <a:gd name="T1" fmla="*/ 2 h 2"/>
                  <a:gd name="T2" fmla="*/ 9 w 9"/>
                  <a:gd name="T3" fmla="*/ 0 h 2"/>
                  <a:gd name="T4" fmla="*/ 3 w 9"/>
                  <a:gd name="T5" fmla="*/ 1 h 2"/>
                  <a:gd name="T6" fmla="*/ 0 w 9"/>
                  <a:gd name="T7" fmla="*/ 2 h 2"/>
                  <a:gd name="T8" fmla="*/ 3 w 9"/>
                  <a:gd name="T9" fmla="*/ 1 h 2"/>
                  <a:gd name="T10" fmla="*/ 5 w 9"/>
                  <a:gd name="T11" fmla="*/ 2 h 2"/>
                  <a:gd name="T12" fmla="*/ 5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5" y="2"/>
                    </a:moveTo>
                    <a:lnTo>
                      <a:pt x="9" y="0"/>
                    </a:lnTo>
                    <a:lnTo>
                      <a:pt x="3" y="1"/>
                    </a:lnTo>
                    <a:lnTo>
                      <a:pt x="0" y="2"/>
                    </a:lnTo>
                    <a:lnTo>
                      <a:pt x="3" y="1"/>
                    </a:lnTo>
                    <a:lnTo>
                      <a:pt x="5" y="2"/>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0" name="Freeform 36">
                <a:extLst>
                  <a:ext uri="{FF2B5EF4-FFF2-40B4-BE49-F238E27FC236}">
                    <a16:creationId xmlns:a16="http://schemas.microsoft.com/office/drawing/2014/main" id="{CB33B236-C9FD-4678-AB0F-B58C0E5790E4}"/>
                  </a:ext>
                </a:extLst>
              </p:cNvPr>
              <p:cNvSpPr>
                <a:spLocks/>
              </p:cNvSpPr>
              <p:nvPr/>
            </p:nvSpPr>
            <p:spPr bwMode="auto">
              <a:xfrm>
                <a:off x="2374" y="1537"/>
                <a:ext cx="74" cy="56"/>
              </a:xfrm>
              <a:custGeom>
                <a:avLst/>
                <a:gdLst>
                  <a:gd name="T0" fmla="*/ 41 w 74"/>
                  <a:gd name="T1" fmla="*/ 2 h 56"/>
                  <a:gd name="T2" fmla="*/ 39 w 74"/>
                  <a:gd name="T3" fmla="*/ 1 h 56"/>
                  <a:gd name="T4" fmla="*/ 33 w 74"/>
                  <a:gd name="T5" fmla="*/ 0 h 56"/>
                  <a:gd name="T6" fmla="*/ 29 w 74"/>
                  <a:gd name="T7" fmla="*/ 0 h 56"/>
                  <a:gd name="T8" fmla="*/ 26 w 74"/>
                  <a:gd name="T9" fmla="*/ 1 h 56"/>
                  <a:gd name="T10" fmla="*/ 22 w 74"/>
                  <a:gd name="T11" fmla="*/ 1 h 56"/>
                  <a:gd name="T12" fmla="*/ 12 w 74"/>
                  <a:gd name="T13" fmla="*/ 2 h 56"/>
                  <a:gd name="T14" fmla="*/ 10 w 74"/>
                  <a:gd name="T15" fmla="*/ 3 h 56"/>
                  <a:gd name="T16" fmla="*/ 7 w 74"/>
                  <a:gd name="T17" fmla="*/ 4 h 56"/>
                  <a:gd name="T18" fmla="*/ 6 w 74"/>
                  <a:gd name="T19" fmla="*/ 7 h 56"/>
                  <a:gd name="T20" fmla="*/ 10 w 74"/>
                  <a:gd name="T21" fmla="*/ 12 h 56"/>
                  <a:gd name="T22" fmla="*/ 14 w 74"/>
                  <a:gd name="T23" fmla="*/ 13 h 56"/>
                  <a:gd name="T24" fmla="*/ 10 w 74"/>
                  <a:gd name="T25" fmla="*/ 13 h 56"/>
                  <a:gd name="T26" fmla="*/ 5 w 74"/>
                  <a:gd name="T27" fmla="*/ 11 h 56"/>
                  <a:gd name="T28" fmla="*/ 2 w 74"/>
                  <a:gd name="T29" fmla="*/ 11 h 56"/>
                  <a:gd name="T30" fmla="*/ 0 w 74"/>
                  <a:gd name="T31" fmla="*/ 13 h 56"/>
                  <a:gd name="T32" fmla="*/ 1 w 74"/>
                  <a:gd name="T33" fmla="*/ 17 h 56"/>
                  <a:gd name="T34" fmla="*/ 0 w 74"/>
                  <a:gd name="T35" fmla="*/ 19 h 56"/>
                  <a:gd name="T36" fmla="*/ 1 w 74"/>
                  <a:gd name="T37" fmla="*/ 25 h 56"/>
                  <a:gd name="T38" fmla="*/ 0 w 74"/>
                  <a:gd name="T39" fmla="*/ 30 h 56"/>
                  <a:gd name="T40" fmla="*/ 0 w 74"/>
                  <a:gd name="T41" fmla="*/ 36 h 56"/>
                  <a:gd name="T42" fmla="*/ 1 w 74"/>
                  <a:gd name="T43" fmla="*/ 38 h 56"/>
                  <a:gd name="T44" fmla="*/ 5 w 74"/>
                  <a:gd name="T45" fmla="*/ 39 h 56"/>
                  <a:gd name="T46" fmla="*/ 6 w 74"/>
                  <a:gd name="T47" fmla="*/ 43 h 56"/>
                  <a:gd name="T48" fmla="*/ 8 w 74"/>
                  <a:gd name="T49" fmla="*/ 45 h 56"/>
                  <a:gd name="T50" fmla="*/ 7 w 74"/>
                  <a:gd name="T51" fmla="*/ 51 h 56"/>
                  <a:gd name="T52" fmla="*/ 10 w 74"/>
                  <a:gd name="T53" fmla="*/ 53 h 56"/>
                  <a:gd name="T54" fmla="*/ 12 w 74"/>
                  <a:gd name="T55" fmla="*/ 53 h 56"/>
                  <a:gd name="T56" fmla="*/ 7 w 74"/>
                  <a:gd name="T57" fmla="*/ 54 h 56"/>
                  <a:gd name="T58" fmla="*/ 7 w 74"/>
                  <a:gd name="T59" fmla="*/ 56 h 56"/>
                  <a:gd name="T60" fmla="*/ 10 w 74"/>
                  <a:gd name="T61" fmla="*/ 56 h 56"/>
                  <a:gd name="T62" fmla="*/ 18 w 74"/>
                  <a:gd name="T63" fmla="*/ 56 h 56"/>
                  <a:gd name="T64" fmla="*/ 20 w 74"/>
                  <a:gd name="T65" fmla="*/ 56 h 56"/>
                  <a:gd name="T66" fmla="*/ 26 w 74"/>
                  <a:gd name="T67" fmla="*/ 49 h 56"/>
                  <a:gd name="T68" fmla="*/ 29 w 74"/>
                  <a:gd name="T69" fmla="*/ 46 h 56"/>
                  <a:gd name="T70" fmla="*/ 31 w 74"/>
                  <a:gd name="T71" fmla="*/ 44 h 56"/>
                  <a:gd name="T72" fmla="*/ 26 w 74"/>
                  <a:gd name="T73" fmla="*/ 38 h 56"/>
                  <a:gd name="T74" fmla="*/ 20 w 74"/>
                  <a:gd name="T75" fmla="*/ 38 h 56"/>
                  <a:gd name="T76" fmla="*/ 24 w 74"/>
                  <a:gd name="T77" fmla="*/ 37 h 56"/>
                  <a:gd name="T78" fmla="*/ 32 w 74"/>
                  <a:gd name="T79" fmla="*/ 36 h 56"/>
                  <a:gd name="T80" fmla="*/ 45 w 74"/>
                  <a:gd name="T81" fmla="*/ 38 h 56"/>
                  <a:gd name="T82" fmla="*/ 49 w 74"/>
                  <a:gd name="T83" fmla="*/ 38 h 56"/>
                  <a:gd name="T84" fmla="*/ 51 w 74"/>
                  <a:gd name="T85" fmla="*/ 36 h 56"/>
                  <a:gd name="T86" fmla="*/ 54 w 74"/>
                  <a:gd name="T87" fmla="*/ 33 h 56"/>
                  <a:gd name="T88" fmla="*/ 58 w 74"/>
                  <a:gd name="T89" fmla="*/ 27 h 56"/>
                  <a:gd name="T90" fmla="*/ 57 w 74"/>
                  <a:gd name="T91" fmla="*/ 25 h 56"/>
                  <a:gd name="T92" fmla="*/ 60 w 74"/>
                  <a:gd name="T93" fmla="*/ 25 h 56"/>
                  <a:gd name="T94" fmla="*/ 62 w 74"/>
                  <a:gd name="T95" fmla="*/ 21 h 56"/>
                  <a:gd name="T96" fmla="*/ 70 w 74"/>
                  <a:gd name="T97" fmla="*/ 13 h 56"/>
                  <a:gd name="T98" fmla="*/ 73 w 74"/>
                  <a:gd name="T99" fmla="*/ 11 h 56"/>
                  <a:gd name="T100" fmla="*/ 74 w 74"/>
                  <a:gd name="T101" fmla="*/ 8 h 56"/>
                  <a:gd name="T102" fmla="*/ 70 w 74"/>
                  <a:gd name="T103" fmla="*/ 5 h 56"/>
                  <a:gd name="T104" fmla="*/ 68 w 74"/>
                  <a:gd name="T105" fmla="*/ 5 h 56"/>
                  <a:gd name="T106" fmla="*/ 57 w 74"/>
                  <a:gd name="T107" fmla="*/ 3 h 56"/>
                  <a:gd name="T108" fmla="*/ 51 w 74"/>
                  <a:gd name="T109" fmla="*/ 4 h 56"/>
                  <a:gd name="T110" fmla="*/ 49 w 74"/>
                  <a:gd name="T111" fmla="*/ 5 h 56"/>
                  <a:gd name="T112" fmla="*/ 45 w 74"/>
                  <a:gd name="T113" fmla="*/ 3 h 56"/>
                  <a:gd name="T114" fmla="*/ 43 w 74"/>
                  <a:gd name="T115" fmla="*/ 2 h 56"/>
                  <a:gd name="T116" fmla="*/ 41 w 74"/>
                  <a:gd name="T117" fmla="*/ 2 h 56"/>
                  <a:gd name="T118" fmla="*/ 41 w 74"/>
                  <a:gd name="T1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56">
                    <a:moveTo>
                      <a:pt x="41" y="2"/>
                    </a:moveTo>
                    <a:lnTo>
                      <a:pt x="39" y="1"/>
                    </a:lnTo>
                    <a:lnTo>
                      <a:pt x="33" y="0"/>
                    </a:lnTo>
                    <a:lnTo>
                      <a:pt x="29" y="0"/>
                    </a:lnTo>
                    <a:lnTo>
                      <a:pt x="26" y="1"/>
                    </a:lnTo>
                    <a:lnTo>
                      <a:pt x="22" y="1"/>
                    </a:lnTo>
                    <a:lnTo>
                      <a:pt x="12" y="2"/>
                    </a:lnTo>
                    <a:lnTo>
                      <a:pt x="10" y="3"/>
                    </a:lnTo>
                    <a:lnTo>
                      <a:pt x="7" y="4"/>
                    </a:lnTo>
                    <a:lnTo>
                      <a:pt x="6" y="7"/>
                    </a:lnTo>
                    <a:lnTo>
                      <a:pt x="10" y="12"/>
                    </a:lnTo>
                    <a:lnTo>
                      <a:pt x="14" y="13"/>
                    </a:lnTo>
                    <a:lnTo>
                      <a:pt x="10" y="13"/>
                    </a:lnTo>
                    <a:lnTo>
                      <a:pt x="5" y="11"/>
                    </a:lnTo>
                    <a:lnTo>
                      <a:pt x="2" y="11"/>
                    </a:lnTo>
                    <a:lnTo>
                      <a:pt x="0" y="13"/>
                    </a:lnTo>
                    <a:lnTo>
                      <a:pt x="1" y="17"/>
                    </a:lnTo>
                    <a:lnTo>
                      <a:pt x="0" y="19"/>
                    </a:lnTo>
                    <a:lnTo>
                      <a:pt x="1" y="25"/>
                    </a:lnTo>
                    <a:lnTo>
                      <a:pt x="0" y="30"/>
                    </a:lnTo>
                    <a:lnTo>
                      <a:pt x="0" y="36"/>
                    </a:lnTo>
                    <a:lnTo>
                      <a:pt x="1" y="38"/>
                    </a:lnTo>
                    <a:lnTo>
                      <a:pt x="5" y="39"/>
                    </a:lnTo>
                    <a:lnTo>
                      <a:pt x="6" y="43"/>
                    </a:lnTo>
                    <a:lnTo>
                      <a:pt x="8" y="45"/>
                    </a:lnTo>
                    <a:lnTo>
                      <a:pt x="7" y="51"/>
                    </a:lnTo>
                    <a:lnTo>
                      <a:pt x="10" y="53"/>
                    </a:lnTo>
                    <a:lnTo>
                      <a:pt x="12" y="53"/>
                    </a:lnTo>
                    <a:lnTo>
                      <a:pt x="7" y="54"/>
                    </a:lnTo>
                    <a:lnTo>
                      <a:pt x="7" y="56"/>
                    </a:lnTo>
                    <a:lnTo>
                      <a:pt x="10" y="56"/>
                    </a:lnTo>
                    <a:lnTo>
                      <a:pt x="18" y="56"/>
                    </a:lnTo>
                    <a:lnTo>
                      <a:pt x="20" y="56"/>
                    </a:lnTo>
                    <a:lnTo>
                      <a:pt x="26" y="49"/>
                    </a:lnTo>
                    <a:lnTo>
                      <a:pt x="29" y="46"/>
                    </a:lnTo>
                    <a:lnTo>
                      <a:pt x="31" y="44"/>
                    </a:lnTo>
                    <a:lnTo>
                      <a:pt x="26" y="38"/>
                    </a:lnTo>
                    <a:lnTo>
                      <a:pt x="20" y="38"/>
                    </a:lnTo>
                    <a:lnTo>
                      <a:pt x="24" y="37"/>
                    </a:lnTo>
                    <a:lnTo>
                      <a:pt x="32" y="36"/>
                    </a:lnTo>
                    <a:lnTo>
                      <a:pt x="45" y="38"/>
                    </a:lnTo>
                    <a:lnTo>
                      <a:pt x="49" y="38"/>
                    </a:lnTo>
                    <a:lnTo>
                      <a:pt x="51" y="36"/>
                    </a:lnTo>
                    <a:lnTo>
                      <a:pt x="54" y="33"/>
                    </a:lnTo>
                    <a:lnTo>
                      <a:pt x="58" y="27"/>
                    </a:lnTo>
                    <a:lnTo>
                      <a:pt x="57" y="25"/>
                    </a:lnTo>
                    <a:lnTo>
                      <a:pt x="60" y="25"/>
                    </a:lnTo>
                    <a:lnTo>
                      <a:pt x="62" y="21"/>
                    </a:lnTo>
                    <a:lnTo>
                      <a:pt x="70" y="13"/>
                    </a:lnTo>
                    <a:lnTo>
                      <a:pt x="73" y="11"/>
                    </a:lnTo>
                    <a:lnTo>
                      <a:pt x="74" y="8"/>
                    </a:lnTo>
                    <a:lnTo>
                      <a:pt x="70" y="5"/>
                    </a:lnTo>
                    <a:lnTo>
                      <a:pt x="68" y="5"/>
                    </a:lnTo>
                    <a:lnTo>
                      <a:pt x="57" y="3"/>
                    </a:lnTo>
                    <a:lnTo>
                      <a:pt x="51" y="4"/>
                    </a:lnTo>
                    <a:lnTo>
                      <a:pt x="49" y="5"/>
                    </a:lnTo>
                    <a:lnTo>
                      <a:pt x="45" y="3"/>
                    </a:lnTo>
                    <a:lnTo>
                      <a:pt x="43" y="2"/>
                    </a:lnTo>
                    <a:lnTo>
                      <a:pt x="41" y="2"/>
                    </a:lnTo>
                    <a:lnTo>
                      <a:pt x="4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1" name="Freeform 37">
                <a:extLst>
                  <a:ext uri="{FF2B5EF4-FFF2-40B4-BE49-F238E27FC236}">
                    <a16:creationId xmlns:a16="http://schemas.microsoft.com/office/drawing/2014/main" id="{F8698516-F50F-4015-AFBA-7C8E60571791}"/>
                  </a:ext>
                </a:extLst>
              </p:cNvPr>
              <p:cNvSpPr>
                <a:spLocks/>
              </p:cNvSpPr>
              <p:nvPr/>
            </p:nvSpPr>
            <p:spPr bwMode="auto">
              <a:xfrm>
                <a:off x="2436" y="1439"/>
                <a:ext cx="21" cy="13"/>
              </a:xfrm>
              <a:custGeom>
                <a:avLst/>
                <a:gdLst>
                  <a:gd name="T0" fmla="*/ 16 w 21"/>
                  <a:gd name="T1" fmla="*/ 3 h 13"/>
                  <a:gd name="T2" fmla="*/ 11 w 21"/>
                  <a:gd name="T3" fmla="*/ 0 h 13"/>
                  <a:gd name="T4" fmla="*/ 7 w 21"/>
                  <a:gd name="T5" fmla="*/ 0 h 13"/>
                  <a:gd name="T6" fmla="*/ 5 w 21"/>
                  <a:gd name="T7" fmla="*/ 0 h 13"/>
                  <a:gd name="T8" fmla="*/ 3 w 21"/>
                  <a:gd name="T9" fmla="*/ 0 h 13"/>
                  <a:gd name="T10" fmla="*/ 0 w 21"/>
                  <a:gd name="T11" fmla="*/ 4 h 13"/>
                  <a:gd name="T12" fmla="*/ 0 w 21"/>
                  <a:gd name="T13" fmla="*/ 6 h 13"/>
                  <a:gd name="T14" fmla="*/ 1 w 21"/>
                  <a:gd name="T15" fmla="*/ 10 h 13"/>
                  <a:gd name="T16" fmla="*/ 5 w 21"/>
                  <a:gd name="T17" fmla="*/ 11 h 13"/>
                  <a:gd name="T18" fmla="*/ 13 w 21"/>
                  <a:gd name="T19" fmla="*/ 13 h 13"/>
                  <a:gd name="T20" fmla="*/ 16 w 21"/>
                  <a:gd name="T21" fmla="*/ 13 h 13"/>
                  <a:gd name="T22" fmla="*/ 18 w 21"/>
                  <a:gd name="T23" fmla="*/ 12 h 13"/>
                  <a:gd name="T24" fmla="*/ 21 w 21"/>
                  <a:gd name="T25" fmla="*/ 8 h 13"/>
                  <a:gd name="T26" fmla="*/ 21 w 21"/>
                  <a:gd name="T27" fmla="*/ 6 h 13"/>
                  <a:gd name="T28" fmla="*/ 16 w 21"/>
                  <a:gd name="T29" fmla="*/ 3 h 13"/>
                  <a:gd name="T30" fmla="*/ 16 w 21"/>
                  <a:gd name="T3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3">
                    <a:moveTo>
                      <a:pt x="16" y="3"/>
                    </a:moveTo>
                    <a:lnTo>
                      <a:pt x="11" y="0"/>
                    </a:lnTo>
                    <a:lnTo>
                      <a:pt x="7" y="0"/>
                    </a:lnTo>
                    <a:lnTo>
                      <a:pt x="5" y="0"/>
                    </a:lnTo>
                    <a:lnTo>
                      <a:pt x="3" y="0"/>
                    </a:lnTo>
                    <a:lnTo>
                      <a:pt x="0" y="4"/>
                    </a:lnTo>
                    <a:lnTo>
                      <a:pt x="0" y="6"/>
                    </a:lnTo>
                    <a:lnTo>
                      <a:pt x="1" y="10"/>
                    </a:lnTo>
                    <a:lnTo>
                      <a:pt x="5" y="11"/>
                    </a:lnTo>
                    <a:lnTo>
                      <a:pt x="13" y="13"/>
                    </a:lnTo>
                    <a:lnTo>
                      <a:pt x="16" y="13"/>
                    </a:lnTo>
                    <a:lnTo>
                      <a:pt x="18" y="12"/>
                    </a:lnTo>
                    <a:lnTo>
                      <a:pt x="21" y="8"/>
                    </a:lnTo>
                    <a:lnTo>
                      <a:pt x="21" y="6"/>
                    </a:lnTo>
                    <a:lnTo>
                      <a:pt x="16" y="3"/>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2" name="Freeform 38">
                <a:extLst>
                  <a:ext uri="{FF2B5EF4-FFF2-40B4-BE49-F238E27FC236}">
                    <a16:creationId xmlns:a16="http://schemas.microsoft.com/office/drawing/2014/main" id="{13894A76-2F95-4467-9E87-85E452A22D28}"/>
                  </a:ext>
                </a:extLst>
              </p:cNvPr>
              <p:cNvSpPr>
                <a:spLocks/>
              </p:cNvSpPr>
              <p:nvPr/>
            </p:nvSpPr>
            <p:spPr bwMode="auto">
              <a:xfrm>
                <a:off x="2444" y="1463"/>
                <a:ext cx="13" cy="10"/>
              </a:xfrm>
              <a:custGeom>
                <a:avLst/>
                <a:gdLst>
                  <a:gd name="T0" fmla="*/ 8 w 13"/>
                  <a:gd name="T1" fmla="*/ 10 h 10"/>
                  <a:gd name="T2" fmla="*/ 9 w 13"/>
                  <a:gd name="T3" fmla="*/ 9 h 10"/>
                  <a:gd name="T4" fmla="*/ 13 w 13"/>
                  <a:gd name="T5" fmla="*/ 9 h 10"/>
                  <a:gd name="T6" fmla="*/ 10 w 13"/>
                  <a:gd name="T7" fmla="*/ 7 h 10"/>
                  <a:gd name="T8" fmla="*/ 13 w 13"/>
                  <a:gd name="T9" fmla="*/ 4 h 10"/>
                  <a:gd name="T10" fmla="*/ 12 w 13"/>
                  <a:gd name="T11" fmla="*/ 1 h 10"/>
                  <a:gd name="T12" fmla="*/ 8 w 13"/>
                  <a:gd name="T13" fmla="*/ 0 h 10"/>
                  <a:gd name="T14" fmla="*/ 3 w 13"/>
                  <a:gd name="T15" fmla="*/ 0 h 10"/>
                  <a:gd name="T16" fmla="*/ 0 w 13"/>
                  <a:gd name="T17" fmla="*/ 4 h 10"/>
                  <a:gd name="T18" fmla="*/ 6 w 13"/>
                  <a:gd name="T19" fmla="*/ 9 h 10"/>
                  <a:gd name="T20" fmla="*/ 8 w 13"/>
                  <a:gd name="T21" fmla="*/ 10 h 10"/>
                  <a:gd name="T22" fmla="*/ 8 w 13"/>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0">
                    <a:moveTo>
                      <a:pt x="8" y="10"/>
                    </a:moveTo>
                    <a:lnTo>
                      <a:pt x="9" y="9"/>
                    </a:lnTo>
                    <a:lnTo>
                      <a:pt x="13" y="9"/>
                    </a:lnTo>
                    <a:lnTo>
                      <a:pt x="10" y="7"/>
                    </a:lnTo>
                    <a:lnTo>
                      <a:pt x="13" y="4"/>
                    </a:lnTo>
                    <a:lnTo>
                      <a:pt x="12" y="1"/>
                    </a:lnTo>
                    <a:lnTo>
                      <a:pt x="8" y="0"/>
                    </a:lnTo>
                    <a:lnTo>
                      <a:pt x="3" y="0"/>
                    </a:lnTo>
                    <a:lnTo>
                      <a:pt x="0" y="4"/>
                    </a:lnTo>
                    <a:lnTo>
                      <a:pt x="6" y="9"/>
                    </a:lnTo>
                    <a:lnTo>
                      <a:pt x="8" y="1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3" name="Freeform 39">
                <a:extLst>
                  <a:ext uri="{FF2B5EF4-FFF2-40B4-BE49-F238E27FC236}">
                    <a16:creationId xmlns:a16="http://schemas.microsoft.com/office/drawing/2014/main" id="{2A1F235F-30D2-4263-9123-30DC6C356881}"/>
                  </a:ext>
                </a:extLst>
              </p:cNvPr>
              <p:cNvSpPr>
                <a:spLocks/>
              </p:cNvSpPr>
              <p:nvPr/>
            </p:nvSpPr>
            <p:spPr bwMode="auto">
              <a:xfrm>
                <a:off x="2503" y="1398"/>
                <a:ext cx="14" cy="4"/>
              </a:xfrm>
              <a:custGeom>
                <a:avLst/>
                <a:gdLst>
                  <a:gd name="T0" fmla="*/ 5 w 14"/>
                  <a:gd name="T1" fmla="*/ 0 h 4"/>
                  <a:gd name="T2" fmla="*/ 0 w 14"/>
                  <a:gd name="T3" fmla="*/ 2 h 4"/>
                  <a:gd name="T4" fmla="*/ 0 w 14"/>
                  <a:gd name="T5" fmla="*/ 4 h 4"/>
                  <a:gd name="T6" fmla="*/ 11 w 14"/>
                  <a:gd name="T7" fmla="*/ 2 h 4"/>
                  <a:gd name="T8" fmla="*/ 14 w 14"/>
                  <a:gd name="T9" fmla="*/ 0 h 4"/>
                  <a:gd name="T10" fmla="*/ 8 w 14"/>
                  <a:gd name="T11" fmla="*/ 0 h 4"/>
                  <a:gd name="T12" fmla="*/ 5 w 14"/>
                  <a:gd name="T13" fmla="*/ 0 h 4"/>
                  <a:gd name="T14" fmla="*/ 5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5" y="0"/>
                    </a:moveTo>
                    <a:lnTo>
                      <a:pt x="0" y="2"/>
                    </a:lnTo>
                    <a:lnTo>
                      <a:pt x="0" y="4"/>
                    </a:lnTo>
                    <a:lnTo>
                      <a:pt x="11" y="2"/>
                    </a:lnTo>
                    <a:lnTo>
                      <a:pt x="14" y="0"/>
                    </a:lnTo>
                    <a:lnTo>
                      <a:pt x="8"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4" name="Freeform 40">
                <a:extLst>
                  <a:ext uri="{FF2B5EF4-FFF2-40B4-BE49-F238E27FC236}">
                    <a16:creationId xmlns:a16="http://schemas.microsoft.com/office/drawing/2014/main" id="{3A73ED96-723F-43F7-A967-B6335B2F1230}"/>
                  </a:ext>
                </a:extLst>
              </p:cNvPr>
              <p:cNvSpPr>
                <a:spLocks/>
              </p:cNvSpPr>
              <p:nvPr/>
            </p:nvSpPr>
            <p:spPr bwMode="auto">
              <a:xfrm>
                <a:off x="2278" y="1542"/>
                <a:ext cx="87" cy="70"/>
              </a:xfrm>
              <a:custGeom>
                <a:avLst/>
                <a:gdLst>
                  <a:gd name="T0" fmla="*/ 87 w 87"/>
                  <a:gd name="T1" fmla="*/ 41 h 70"/>
                  <a:gd name="T2" fmla="*/ 85 w 87"/>
                  <a:gd name="T3" fmla="*/ 33 h 70"/>
                  <a:gd name="T4" fmla="*/ 78 w 87"/>
                  <a:gd name="T5" fmla="*/ 33 h 70"/>
                  <a:gd name="T6" fmla="*/ 74 w 87"/>
                  <a:gd name="T7" fmla="*/ 27 h 70"/>
                  <a:gd name="T8" fmla="*/ 63 w 87"/>
                  <a:gd name="T9" fmla="*/ 25 h 70"/>
                  <a:gd name="T10" fmla="*/ 59 w 87"/>
                  <a:gd name="T11" fmla="*/ 27 h 70"/>
                  <a:gd name="T12" fmla="*/ 74 w 87"/>
                  <a:gd name="T13" fmla="*/ 16 h 70"/>
                  <a:gd name="T14" fmla="*/ 72 w 87"/>
                  <a:gd name="T15" fmla="*/ 11 h 70"/>
                  <a:gd name="T16" fmla="*/ 79 w 87"/>
                  <a:gd name="T17" fmla="*/ 7 h 70"/>
                  <a:gd name="T18" fmla="*/ 65 w 87"/>
                  <a:gd name="T19" fmla="*/ 4 h 70"/>
                  <a:gd name="T20" fmla="*/ 54 w 87"/>
                  <a:gd name="T21" fmla="*/ 6 h 70"/>
                  <a:gd name="T22" fmla="*/ 46 w 87"/>
                  <a:gd name="T23" fmla="*/ 5 h 70"/>
                  <a:gd name="T24" fmla="*/ 37 w 87"/>
                  <a:gd name="T25" fmla="*/ 0 h 70"/>
                  <a:gd name="T26" fmla="*/ 37 w 87"/>
                  <a:gd name="T27" fmla="*/ 5 h 70"/>
                  <a:gd name="T28" fmla="*/ 29 w 87"/>
                  <a:gd name="T29" fmla="*/ 4 h 70"/>
                  <a:gd name="T30" fmla="*/ 22 w 87"/>
                  <a:gd name="T31" fmla="*/ 7 h 70"/>
                  <a:gd name="T32" fmla="*/ 29 w 87"/>
                  <a:gd name="T33" fmla="*/ 13 h 70"/>
                  <a:gd name="T34" fmla="*/ 26 w 87"/>
                  <a:gd name="T35" fmla="*/ 12 h 70"/>
                  <a:gd name="T36" fmla="*/ 18 w 87"/>
                  <a:gd name="T37" fmla="*/ 12 h 70"/>
                  <a:gd name="T38" fmla="*/ 24 w 87"/>
                  <a:gd name="T39" fmla="*/ 19 h 70"/>
                  <a:gd name="T40" fmla="*/ 35 w 87"/>
                  <a:gd name="T41" fmla="*/ 17 h 70"/>
                  <a:gd name="T42" fmla="*/ 37 w 87"/>
                  <a:gd name="T43" fmla="*/ 21 h 70"/>
                  <a:gd name="T44" fmla="*/ 33 w 87"/>
                  <a:gd name="T45" fmla="*/ 22 h 70"/>
                  <a:gd name="T46" fmla="*/ 34 w 87"/>
                  <a:gd name="T47" fmla="*/ 29 h 70"/>
                  <a:gd name="T48" fmla="*/ 33 w 87"/>
                  <a:gd name="T49" fmla="*/ 32 h 70"/>
                  <a:gd name="T50" fmla="*/ 24 w 87"/>
                  <a:gd name="T51" fmla="*/ 33 h 70"/>
                  <a:gd name="T52" fmla="*/ 16 w 87"/>
                  <a:gd name="T53" fmla="*/ 29 h 70"/>
                  <a:gd name="T54" fmla="*/ 10 w 87"/>
                  <a:gd name="T55" fmla="*/ 24 h 70"/>
                  <a:gd name="T56" fmla="*/ 3 w 87"/>
                  <a:gd name="T57" fmla="*/ 25 h 70"/>
                  <a:gd name="T58" fmla="*/ 0 w 87"/>
                  <a:gd name="T59" fmla="*/ 33 h 70"/>
                  <a:gd name="T60" fmla="*/ 11 w 87"/>
                  <a:gd name="T61" fmla="*/ 39 h 70"/>
                  <a:gd name="T62" fmla="*/ 14 w 87"/>
                  <a:gd name="T63" fmla="*/ 45 h 70"/>
                  <a:gd name="T64" fmla="*/ 22 w 87"/>
                  <a:gd name="T65" fmla="*/ 45 h 70"/>
                  <a:gd name="T66" fmla="*/ 29 w 87"/>
                  <a:gd name="T67" fmla="*/ 48 h 70"/>
                  <a:gd name="T68" fmla="*/ 45 w 87"/>
                  <a:gd name="T69" fmla="*/ 62 h 70"/>
                  <a:gd name="T70" fmla="*/ 53 w 87"/>
                  <a:gd name="T71" fmla="*/ 70 h 70"/>
                  <a:gd name="T72" fmla="*/ 61 w 87"/>
                  <a:gd name="T73" fmla="*/ 67 h 70"/>
                  <a:gd name="T74" fmla="*/ 59 w 87"/>
                  <a:gd name="T75" fmla="*/ 59 h 70"/>
                  <a:gd name="T76" fmla="*/ 60 w 87"/>
                  <a:gd name="T77" fmla="*/ 57 h 70"/>
                  <a:gd name="T78" fmla="*/ 70 w 87"/>
                  <a:gd name="T79" fmla="*/ 62 h 70"/>
                  <a:gd name="T80" fmla="*/ 80 w 87"/>
                  <a:gd name="T81" fmla="*/ 56 h 70"/>
                  <a:gd name="T82" fmla="*/ 82 w 87"/>
                  <a:gd name="T83" fmla="*/ 54 h 70"/>
                  <a:gd name="T84" fmla="*/ 86 w 87"/>
                  <a:gd name="T85"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 h="70">
                    <a:moveTo>
                      <a:pt x="85" y="47"/>
                    </a:moveTo>
                    <a:lnTo>
                      <a:pt x="82" y="44"/>
                    </a:lnTo>
                    <a:lnTo>
                      <a:pt x="87" y="41"/>
                    </a:lnTo>
                    <a:lnTo>
                      <a:pt x="87" y="39"/>
                    </a:lnTo>
                    <a:lnTo>
                      <a:pt x="86" y="36"/>
                    </a:lnTo>
                    <a:lnTo>
                      <a:pt x="85" y="33"/>
                    </a:lnTo>
                    <a:lnTo>
                      <a:pt x="79" y="34"/>
                    </a:lnTo>
                    <a:lnTo>
                      <a:pt x="77" y="36"/>
                    </a:lnTo>
                    <a:lnTo>
                      <a:pt x="78" y="33"/>
                    </a:lnTo>
                    <a:lnTo>
                      <a:pt x="76" y="31"/>
                    </a:lnTo>
                    <a:lnTo>
                      <a:pt x="73" y="30"/>
                    </a:lnTo>
                    <a:lnTo>
                      <a:pt x="74" y="27"/>
                    </a:lnTo>
                    <a:lnTo>
                      <a:pt x="69" y="25"/>
                    </a:lnTo>
                    <a:lnTo>
                      <a:pt x="65" y="24"/>
                    </a:lnTo>
                    <a:lnTo>
                      <a:pt x="63" y="25"/>
                    </a:lnTo>
                    <a:lnTo>
                      <a:pt x="61" y="27"/>
                    </a:lnTo>
                    <a:lnTo>
                      <a:pt x="59" y="30"/>
                    </a:lnTo>
                    <a:lnTo>
                      <a:pt x="59" y="27"/>
                    </a:lnTo>
                    <a:lnTo>
                      <a:pt x="63" y="22"/>
                    </a:lnTo>
                    <a:lnTo>
                      <a:pt x="69" y="17"/>
                    </a:lnTo>
                    <a:lnTo>
                      <a:pt x="74" y="16"/>
                    </a:lnTo>
                    <a:lnTo>
                      <a:pt x="76" y="13"/>
                    </a:lnTo>
                    <a:lnTo>
                      <a:pt x="70" y="14"/>
                    </a:lnTo>
                    <a:lnTo>
                      <a:pt x="72" y="11"/>
                    </a:lnTo>
                    <a:lnTo>
                      <a:pt x="74" y="12"/>
                    </a:lnTo>
                    <a:lnTo>
                      <a:pt x="78" y="10"/>
                    </a:lnTo>
                    <a:lnTo>
                      <a:pt x="79" y="7"/>
                    </a:lnTo>
                    <a:lnTo>
                      <a:pt x="77" y="4"/>
                    </a:lnTo>
                    <a:lnTo>
                      <a:pt x="71" y="3"/>
                    </a:lnTo>
                    <a:lnTo>
                      <a:pt x="65" y="4"/>
                    </a:lnTo>
                    <a:lnTo>
                      <a:pt x="62" y="4"/>
                    </a:lnTo>
                    <a:lnTo>
                      <a:pt x="56" y="5"/>
                    </a:lnTo>
                    <a:lnTo>
                      <a:pt x="54" y="6"/>
                    </a:lnTo>
                    <a:lnTo>
                      <a:pt x="51" y="6"/>
                    </a:lnTo>
                    <a:lnTo>
                      <a:pt x="48" y="7"/>
                    </a:lnTo>
                    <a:lnTo>
                      <a:pt x="46" y="5"/>
                    </a:lnTo>
                    <a:lnTo>
                      <a:pt x="41" y="3"/>
                    </a:lnTo>
                    <a:lnTo>
                      <a:pt x="37" y="0"/>
                    </a:lnTo>
                    <a:lnTo>
                      <a:pt x="37" y="0"/>
                    </a:lnTo>
                    <a:lnTo>
                      <a:pt x="35" y="2"/>
                    </a:lnTo>
                    <a:lnTo>
                      <a:pt x="37" y="4"/>
                    </a:lnTo>
                    <a:lnTo>
                      <a:pt x="37" y="5"/>
                    </a:lnTo>
                    <a:lnTo>
                      <a:pt x="35" y="5"/>
                    </a:lnTo>
                    <a:lnTo>
                      <a:pt x="31" y="4"/>
                    </a:lnTo>
                    <a:lnTo>
                      <a:pt x="29" y="4"/>
                    </a:lnTo>
                    <a:lnTo>
                      <a:pt x="26" y="4"/>
                    </a:lnTo>
                    <a:lnTo>
                      <a:pt x="24" y="5"/>
                    </a:lnTo>
                    <a:lnTo>
                      <a:pt x="22" y="7"/>
                    </a:lnTo>
                    <a:lnTo>
                      <a:pt x="26" y="8"/>
                    </a:lnTo>
                    <a:lnTo>
                      <a:pt x="28" y="10"/>
                    </a:lnTo>
                    <a:lnTo>
                      <a:pt x="29" y="13"/>
                    </a:lnTo>
                    <a:lnTo>
                      <a:pt x="31" y="15"/>
                    </a:lnTo>
                    <a:lnTo>
                      <a:pt x="29" y="14"/>
                    </a:lnTo>
                    <a:lnTo>
                      <a:pt x="26" y="12"/>
                    </a:lnTo>
                    <a:lnTo>
                      <a:pt x="24" y="11"/>
                    </a:lnTo>
                    <a:lnTo>
                      <a:pt x="20" y="10"/>
                    </a:lnTo>
                    <a:lnTo>
                      <a:pt x="18" y="12"/>
                    </a:lnTo>
                    <a:lnTo>
                      <a:pt x="16" y="14"/>
                    </a:lnTo>
                    <a:lnTo>
                      <a:pt x="18" y="15"/>
                    </a:lnTo>
                    <a:lnTo>
                      <a:pt x="24" y="19"/>
                    </a:lnTo>
                    <a:lnTo>
                      <a:pt x="27" y="19"/>
                    </a:lnTo>
                    <a:lnTo>
                      <a:pt x="31" y="17"/>
                    </a:lnTo>
                    <a:lnTo>
                      <a:pt x="35" y="17"/>
                    </a:lnTo>
                    <a:lnTo>
                      <a:pt x="37" y="20"/>
                    </a:lnTo>
                    <a:lnTo>
                      <a:pt x="41" y="20"/>
                    </a:lnTo>
                    <a:lnTo>
                      <a:pt x="37" y="21"/>
                    </a:lnTo>
                    <a:lnTo>
                      <a:pt x="31" y="19"/>
                    </a:lnTo>
                    <a:lnTo>
                      <a:pt x="30" y="21"/>
                    </a:lnTo>
                    <a:lnTo>
                      <a:pt x="33" y="22"/>
                    </a:lnTo>
                    <a:lnTo>
                      <a:pt x="35" y="25"/>
                    </a:lnTo>
                    <a:lnTo>
                      <a:pt x="36" y="28"/>
                    </a:lnTo>
                    <a:lnTo>
                      <a:pt x="34" y="29"/>
                    </a:lnTo>
                    <a:lnTo>
                      <a:pt x="31" y="27"/>
                    </a:lnTo>
                    <a:lnTo>
                      <a:pt x="31" y="29"/>
                    </a:lnTo>
                    <a:lnTo>
                      <a:pt x="33" y="32"/>
                    </a:lnTo>
                    <a:lnTo>
                      <a:pt x="29" y="32"/>
                    </a:lnTo>
                    <a:lnTo>
                      <a:pt x="26" y="32"/>
                    </a:lnTo>
                    <a:lnTo>
                      <a:pt x="24" y="33"/>
                    </a:lnTo>
                    <a:lnTo>
                      <a:pt x="20" y="33"/>
                    </a:lnTo>
                    <a:lnTo>
                      <a:pt x="18" y="31"/>
                    </a:lnTo>
                    <a:lnTo>
                      <a:pt x="16" y="29"/>
                    </a:lnTo>
                    <a:lnTo>
                      <a:pt x="13" y="28"/>
                    </a:lnTo>
                    <a:lnTo>
                      <a:pt x="11" y="24"/>
                    </a:lnTo>
                    <a:lnTo>
                      <a:pt x="10" y="24"/>
                    </a:lnTo>
                    <a:lnTo>
                      <a:pt x="9" y="23"/>
                    </a:lnTo>
                    <a:lnTo>
                      <a:pt x="5" y="24"/>
                    </a:lnTo>
                    <a:lnTo>
                      <a:pt x="3" y="25"/>
                    </a:lnTo>
                    <a:lnTo>
                      <a:pt x="2" y="28"/>
                    </a:lnTo>
                    <a:lnTo>
                      <a:pt x="0" y="30"/>
                    </a:lnTo>
                    <a:lnTo>
                      <a:pt x="0" y="33"/>
                    </a:lnTo>
                    <a:lnTo>
                      <a:pt x="5" y="37"/>
                    </a:lnTo>
                    <a:lnTo>
                      <a:pt x="10" y="39"/>
                    </a:lnTo>
                    <a:lnTo>
                      <a:pt x="11" y="39"/>
                    </a:lnTo>
                    <a:lnTo>
                      <a:pt x="12" y="42"/>
                    </a:lnTo>
                    <a:lnTo>
                      <a:pt x="11" y="42"/>
                    </a:lnTo>
                    <a:lnTo>
                      <a:pt x="14" y="45"/>
                    </a:lnTo>
                    <a:lnTo>
                      <a:pt x="17" y="45"/>
                    </a:lnTo>
                    <a:lnTo>
                      <a:pt x="19" y="44"/>
                    </a:lnTo>
                    <a:lnTo>
                      <a:pt x="22" y="45"/>
                    </a:lnTo>
                    <a:lnTo>
                      <a:pt x="24" y="47"/>
                    </a:lnTo>
                    <a:lnTo>
                      <a:pt x="27" y="47"/>
                    </a:lnTo>
                    <a:lnTo>
                      <a:pt x="29" y="48"/>
                    </a:lnTo>
                    <a:lnTo>
                      <a:pt x="35" y="53"/>
                    </a:lnTo>
                    <a:lnTo>
                      <a:pt x="39" y="57"/>
                    </a:lnTo>
                    <a:lnTo>
                      <a:pt x="45" y="62"/>
                    </a:lnTo>
                    <a:lnTo>
                      <a:pt x="47" y="67"/>
                    </a:lnTo>
                    <a:lnTo>
                      <a:pt x="51" y="67"/>
                    </a:lnTo>
                    <a:lnTo>
                      <a:pt x="53" y="70"/>
                    </a:lnTo>
                    <a:lnTo>
                      <a:pt x="55" y="70"/>
                    </a:lnTo>
                    <a:lnTo>
                      <a:pt x="59" y="70"/>
                    </a:lnTo>
                    <a:lnTo>
                      <a:pt x="61" y="67"/>
                    </a:lnTo>
                    <a:lnTo>
                      <a:pt x="63" y="64"/>
                    </a:lnTo>
                    <a:lnTo>
                      <a:pt x="61" y="62"/>
                    </a:lnTo>
                    <a:lnTo>
                      <a:pt x="59" y="59"/>
                    </a:lnTo>
                    <a:lnTo>
                      <a:pt x="59" y="56"/>
                    </a:lnTo>
                    <a:lnTo>
                      <a:pt x="62" y="55"/>
                    </a:lnTo>
                    <a:lnTo>
                      <a:pt x="60" y="57"/>
                    </a:lnTo>
                    <a:lnTo>
                      <a:pt x="61" y="61"/>
                    </a:lnTo>
                    <a:lnTo>
                      <a:pt x="64" y="61"/>
                    </a:lnTo>
                    <a:lnTo>
                      <a:pt x="70" y="62"/>
                    </a:lnTo>
                    <a:lnTo>
                      <a:pt x="72" y="62"/>
                    </a:lnTo>
                    <a:lnTo>
                      <a:pt x="74" y="61"/>
                    </a:lnTo>
                    <a:lnTo>
                      <a:pt x="80" y="56"/>
                    </a:lnTo>
                    <a:lnTo>
                      <a:pt x="84" y="56"/>
                    </a:lnTo>
                    <a:lnTo>
                      <a:pt x="86" y="54"/>
                    </a:lnTo>
                    <a:lnTo>
                      <a:pt x="82" y="54"/>
                    </a:lnTo>
                    <a:lnTo>
                      <a:pt x="86" y="51"/>
                    </a:lnTo>
                    <a:lnTo>
                      <a:pt x="82" y="51"/>
                    </a:lnTo>
                    <a:lnTo>
                      <a:pt x="86" y="49"/>
                    </a:lnTo>
                    <a:lnTo>
                      <a:pt x="8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5" name="Freeform 41">
                <a:extLst>
                  <a:ext uri="{FF2B5EF4-FFF2-40B4-BE49-F238E27FC236}">
                    <a16:creationId xmlns:a16="http://schemas.microsoft.com/office/drawing/2014/main" id="{B0B7E97C-0206-42E2-8E9D-1ABCDA87C935}"/>
                  </a:ext>
                </a:extLst>
              </p:cNvPr>
              <p:cNvSpPr>
                <a:spLocks/>
              </p:cNvSpPr>
              <p:nvPr/>
            </p:nvSpPr>
            <p:spPr bwMode="auto">
              <a:xfrm>
                <a:off x="2270" y="1487"/>
                <a:ext cx="18" cy="7"/>
              </a:xfrm>
              <a:custGeom>
                <a:avLst/>
                <a:gdLst>
                  <a:gd name="T0" fmla="*/ 18 w 18"/>
                  <a:gd name="T1" fmla="*/ 1 h 7"/>
                  <a:gd name="T2" fmla="*/ 12 w 18"/>
                  <a:gd name="T3" fmla="*/ 2 h 7"/>
                  <a:gd name="T4" fmla="*/ 11 w 18"/>
                  <a:gd name="T5" fmla="*/ 6 h 7"/>
                  <a:gd name="T6" fmla="*/ 5 w 18"/>
                  <a:gd name="T7" fmla="*/ 7 h 7"/>
                  <a:gd name="T8" fmla="*/ 0 w 18"/>
                  <a:gd name="T9" fmla="*/ 7 h 7"/>
                  <a:gd name="T10" fmla="*/ 5 w 18"/>
                  <a:gd name="T11" fmla="*/ 2 h 7"/>
                  <a:gd name="T12" fmla="*/ 8 w 18"/>
                  <a:gd name="T13" fmla="*/ 1 h 7"/>
                  <a:gd name="T14" fmla="*/ 13 w 18"/>
                  <a:gd name="T15" fmla="*/ 0 h 7"/>
                  <a:gd name="T16" fmla="*/ 17 w 18"/>
                  <a:gd name="T17" fmla="*/ 0 h 7"/>
                  <a:gd name="T18" fmla="*/ 18 w 18"/>
                  <a:gd name="T19" fmla="*/ 1 h 7"/>
                  <a:gd name="T20" fmla="*/ 18 w 18"/>
                  <a:gd name="T21" fmla="*/ 1 h 7"/>
                  <a:gd name="T22" fmla="*/ 18 w 1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7">
                    <a:moveTo>
                      <a:pt x="18" y="1"/>
                    </a:moveTo>
                    <a:lnTo>
                      <a:pt x="12" y="2"/>
                    </a:lnTo>
                    <a:lnTo>
                      <a:pt x="11" y="6"/>
                    </a:lnTo>
                    <a:lnTo>
                      <a:pt x="5" y="7"/>
                    </a:lnTo>
                    <a:lnTo>
                      <a:pt x="0" y="7"/>
                    </a:lnTo>
                    <a:lnTo>
                      <a:pt x="5" y="2"/>
                    </a:lnTo>
                    <a:lnTo>
                      <a:pt x="8" y="1"/>
                    </a:lnTo>
                    <a:lnTo>
                      <a:pt x="13" y="0"/>
                    </a:lnTo>
                    <a:lnTo>
                      <a:pt x="17" y="0"/>
                    </a:lnTo>
                    <a:lnTo>
                      <a:pt x="18" y="1"/>
                    </a:lnTo>
                    <a:lnTo>
                      <a:pt x="18" y="1"/>
                    </a:lnTo>
                    <a:lnTo>
                      <a:pt x="1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6" name="Freeform 42">
                <a:extLst>
                  <a:ext uri="{FF2B5EF4-FFF2-40B4-BE49-F238E27FC236}">
                    <a16:creationId xmlns:a16="http://schemas.microsoft.com/office/drawing/2014/main" id="{0EAF2E22-830E-42B9-A0AA-94DB685FDC85}"/>
                  </a:ext>
                </a:extLst>
              </p:cNvPr>
              <p:cNvSpPr>
                <a:spLocks/>
              </p:cNvSpPr>
              <p:nvPr/>
            </p:nvSpPr>
            <p:spPr bwMode="auto">
              <a:xfrm>
                <a:off x="2286" y="1476"/>
                <a:ext cx="2" cy="4"/>
              </a:xfrm>
              <a:custGeom>
                <a:avLst/>
                <a:gdLst>
                  <a:gd name="T0" fmla="*/ 2 w 2"/>
                  <a:gd name="T1" fmla="*/ 4 h 4"/>
                  <a:gd name="T2" fmla="*/ 0 w 2"/>
                  <a:gd name="T3" fmla="*/ 4 h 4"/>
                  <a:gd name="T4" fmla="*/ 1 w 2"/>
                  <a:gd name="T5" fmla="*/ 1 h 4"/>
                  <a:gd name="T6" fmla="*/ 2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0" y="4"/>
                    </a:lnTo>
                    <a:lnTo>
                      <a:pt x="1" y="1"/>
                    </a:lnTo>
                    <a:lnTo>
                      <a:pt x="2"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7" name="Freeform 43">
                <a:extLst>
                  <a:ext uri="{FF2B5EF4-FFF2-40B4-BE49-F238E27FC236}">
                    <a16:creationId xmlns:a16="http://schemas.microsoft.com/office/drawing/2014/main" id="{E83523CC-0ACA-49B4-9CE3-4B0ED40115D1}"/>
                  </a:ext>
                </a:extLst>
              </p:cNvPr>
              <p:cNvSpPr>
                <a:spLocks/>
              </p:cNvSpPr>
              <p:nvPr/>
            </p:nvSpPr>
            <p:spPr bwMode="auto">
              <a:xfrm>
                <a:off x="2518" y="1737"/>
                <a:ext cx="8" cy="10"/>
              </a:xfrm>
              <a:custGeom>
                <a:avLst/>
                <a:gdLst>
                  <a:gd name="T0" fmla="*/ 3 w 8"/>
                  <a:gd name="T1" fmla="*/ 0 h 10"/>
                  <a:gd name="T2" fmla="*/ 3 w 8"/>
                  <a:gd name="T3" fmla="*/ 0 h 10"/>
                  <a:gd name="T4" fmla="*/ 0 w 8"/>
                  <a:gd name="T5" fmla="*/ 1 h 10"/>
                  <a:gd name="T6" fmla="*/ 1 w 8"/>
                  <a:gd name="T7" fmla="*/ 4 h 10"/>
                  <a:gd name="T8" fmla="*/ 1 w 8"/>
                  <a:gd name="T9" fmla="*/ 7 h 10"/>
                  <a:gd name="T10" fmla="*/ 4 w 8"/>
                  <a:gd name="T11" fmla="*/ 8 h 10"/>
                  <a:gd name="T12" fmla="*/ 6 w 8"/>
                  <a:gd name="T13" fmla="*/ 10 h 10"/>
                  <a:gd name="T14" fmla="*/ 8 w 8"/>
                  <a:gd name="T15" fmla="*/ 9 h 10"/>
                  <a:gd name="T16" fmla="*/ 6 w 8"/>
                  <a:gd name="T17" fmla="*/ 4 h 10"/>
                  <a:gd name="T18" fmla="*/ 3 w 8"/>
                  <a:gd name="T19" fmla="*/ 0 h 10"/>
                  <a:gd name="T20" fmla="*/ 3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3" y="0"/>
                    </a:moveTo>
                    <a:lnTo>
                      <a:pt x="3" y="0"/>
                    </a:lnTo>
                    <a:lnTo>
                      <a:pt x="0" y="1"/>
                    </a:lnTo>
                    <a:lnTo>
                      <a:pt x="1" y="4"/>
                    </a:lnTo>
                    <a:lnTo>
                      <a:pt x="1" y="7"/>
                    </a:lnTo>
                    <a:lnTo>
                      <a:pt x="4" y="8"/>
                    </a:lnTo>
                    <a:lnTo>
                      <a:pt x="6" y="10"/>
                    </a:lnTo>
                    <a:lnTo>
                      <a:pt x="8" y="9"/>
                    </a:lnTo>
                    <a:lnTo>
                      <a:pt x="6"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8" name="Freeform 44">
                <a:extLst>
                  <a:ext uri="{FF2B5EF4-FFF2-40B4-BE49-F238E27FC236}">
                    <a16:creationId xmlns:a16="http://schemas.microsoft.com/office/drawing/2014/main" id="{7D07BD7B-9470-4467-9562-B3A3CEEC7D05}"/>
                  </a:ext>
                </a:extLst>
              </p:cNvPr>
              <p:cNvSpPr>
                <a:spLocks/>
              </p:cNvSpPr>
              <p:nvPr/>
            </p:nvSpPr>
            <p:spPr bwMode="auto">
              <a:xfrm>
                <a:off x="2535" y="1804"/>
                <a:ext cx="27" cy="17"/>
              </a:xfrm>
              <a:custGeom>
                <a:avLst/>
                <a:gdLst>
                  <a:gd name="T0" fmla="*/ 0 w 27"/>
                  <a:gd name="T1" fmla="*/ 11 h 17"/>
                  <a:gd name="T2" fmla="*/ 3 w 27"/>
                  <a:gd name="T3" fmla="*/ 17 h 17"/>
                  <a:gd name="T4" fmla="*/ 6 w 27"/>
                  <a:gd name="T5" fmla="*/ 17 h 17"/>
                  <a:gd name="T6" fmla="*/ 9 w 27"/>
                  <a:gd name="T7" fmla="*/ 16 h 17"/>
                  <a:gd name="T8" fmla="*/ 11 w 27"/>
                  <a:gd name="T9" fmla="*/ 17 h 17"/>
                  <a:gd name="T10" fmla="*/ 17 w 27"/>
                  <a:gd name="T11" fmla="*/ 15 h 17"/>
                  <a:gd name="T12" fmla="*/ 21 w 27"/>
                  <a:gd name="T13" fmla="*/ 9 h 17"/>
                  <a:gd name="T14" fmla="*/ 25 w 27"/>
                  <a:gd name="T15" fmla="*/ 8 h 17"/>
                  <a:gd name="T16" fmla="*/ 27 w 27"/>
                  <a:gd name="T17" fmla="*/ 7 h 17"/>
                  <a:gd name="T18" fmla="*/ 27 w 27"/>
                  <a:gd name="T19" fmla="*/ 1 h 17"/>
                  <a:gd name="T20" fmla="*/ 25 w 27"/>
                  <a:gd name="T21" fmla="*/ 0 h 17"/>
                  <a:gd name="T22" fmla="*/ 17 w 27"/>
                  <a:gd name="T23" fmla="*/ 1 h 17"/>
                  <a:gd name="T24" fmla="*/ 13 w 27"/>
                  <a:gd name="T25" fmla="*/ 3 h 17"/>
                  <a:gd name="T26" fmla="*/ 11 w 27"/>
                  <a:gd name="T27" fmla="*/ 3 h 17"/>
                  <a:gd name="T28" fmla="*/ 9 w 27"/>
                  <a:gd name="T29" fmla="*/ 2 h 17"/>
                  <a:gd name="T30" fmla="*/ 6 w 27"/>
                  <a:gd name="T31" fmla="*/ 5 h 17"/>
                  <a:gd name="T32" fmla="*/ 4 w 27"/>
                  <a:gd name="T33" fmla="*/ 7 h 17"/>
                  <a:gd name="T34" fmla="*/ 0 w 27"/>
                  <a:gd name="T35" fmla="*/ 11 h 17"/>
                  <a:gd name="T36" fmla="*/ 0 w 27"/>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7">
                    <a:moveTo>
                      <a:pt x="0" y="11"/>
                    </a:moveTo>
                    <a:lnTo>
                      <a:pt x="3" y="17"/>
                    </a:lnTo>
                    <a:lnTo>
                      <a:pt x="6" y="17"/>
                    </a:lnTo>
                    <a:lnTo>
                      <a:pt x="9" y="16"/>
                    </a:lnTo>
                    <a:lnTo>
                      <a:pt x="11" y="17"/>
                    </a:lnTo>
                    <a:lnTo>
                      <a:pt x="17" y="15"/>
                    </a:lnTo>
                    <a:lnTo>
                      <a:pt x="21" y="9"/>
                    </a:lnTo>
                    <a:lnTo>
                      <a:pt x="25" y="8"/>
                    </a:lnTo>
                    <a:lnTo>
                      <a:pt x="27" y="7"/>
                    </a:lnTo>
                    <a:lnTo>
                      <a:pt x="27" y="1"/>
                    </a:lnTo>
                    <a:lnTo>
                      <a:pt x="25" y="0"/>
                    </a:lnTo>
                    <a:lnTo>
                      <a:pt x="17" y="1"/>
                    </a:lnTo>
                    <a:lnTo>
                      <a:pt x="13" y="3"/>
                    </a:lnTo>
                    <a:lnTo>
                      <a:pt x="11" y="3"/>
                    </a:lnTo>
                    <a:lnTo>
                      <a:pt x="9" y="2"/>
                    </a:lnTo>
                    <a:lnTo>
                      <a:pt x="6" y="5"/>
                    </a:lnTo>
                    <a:lnTo>
                      <a:pt x="4" y="7"/>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9" name="Freeform 45">
                <a:extLst>
                  <a:ext uri="{FF2B5EF4-FFF2-40B4-BE49-F238E27FC236}">
                    <a16:creationId xmlns:a16="http://schemas.microsoft.com/office/drawing/2014/main" id="{B8EAFAB0-1EF5-4593-ACC9-D3AAB5DD3C6C}"/>
                  </a:ext>
                </a:extLst>
              </p:cNvPr>
              <p:cNvSpPr>
                <a:spLocks/>
              </p:cNvSpPr>
              <p:nvPr/>
            </p:nvSpPr>
            <p:spPr bwMode="auto">
              <a:xfrm>
                <a:off x="2561" y="1999"/>
                <a:ext cx="19" cy="9"/>
              </a:xfrm>
              <a:custGeom>
                <a:avLst/>
                <a:gdLst>
                  <a:gd name="T0" fmla="*/ 14 w 19"/>
                  <a:gd name="T1" fmla="*/ 1 h 9"/>
                  <a:gd name="T2" fmla="*/ 10 w 19"/>
                  <a:gd name="T3" fmla="*/ 0 h 9"/>
                  <a:gd name="T4" fmla="*/ 2 w 19"/>
                  <a:gd name="T5" fmla="*/ 1 h 9"/>
                  <a:gd name="T6" fmla="*/ 0 w 19"/>
                  <a:gd name="T7" fmla="*/ 3 h 9"/>
                  <a:gd name="T8" fmla="*/ 2 w 19"/>
                  <a:gd name="T9" fmla="*/ 4 h 9"/>
                  <a:gd name="T10" fmla="*/ 11 w 19"/>
                  <a:gd name="T11" fmla="*/ 7 h 9"/>
                  <a:gd name="T12" fmla="*/ 14 w 19"/>
                  <a:gd name="T13" fmla="*/ 8 h 9"/>
                  <a:gd name="T14" fmla="*/ 19 w 19"/>
                  <a:gd name="T15" fmla="*/ 9 h 9"/>
                  <a:gd name="T16" fmla="*/ 18 w 19"/>
                  <a:gd name="T17" fmla="*/ 6 h 9"/>
                  <a:gd name="T18" fmla="*/ 14 w 19"/>
                  <a:gd name="T19" fmla="*/ 1 h 9"/>
                  <a:gd name="T20" fmla="*/ 14 w 19"/>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
                    <a:moveTo>
                      <a:pt x="14" y="1"/>
                    </a:moveTo>
                    <a:lnTo>
                      <a:pt x="10" y="0"/>
                    </a:lnTo>
                    <a:lnTo>
                      <a:pt x="2" y="1"/>
                    </a:lnTo>
                    <a:lnTo>
                      <a:pt x="0" y="3"/>
                    </a:lnTo>
                    <a:lnTo>
                      <a:pt x="2" y="4"/>
                    </a:lnTo>
                    <a:lnTo>
                      <a:pt x="11" y="7"/>
                    </a:lnTo>
                    <a:lnTo>
                      <a:pt x="14" y="8"/>
                    </a:lnTo>
                    <a:lnTo>
                      <a:pt x="19" y="9"/>
                    </a:lnTo>
                    <a:lnTo>
                      <a:pt x="18" y="6"/>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0" name="Freeform 46">
                <a:extLst>
                  <a:ext uri="{FF2B5EF4-FFF2-40B4-BE49-F238E27FC236}">
                    <a16:creationId xmlns:a16="http://schemas.microsoft.com/office/drawing/2014/main" id="{35C0A3BF-BA3B-4DB7-9001-31A3DD569CDD}"/>
                  </a:ext>
                </a:extLst>
              </p:cNvPr>
              <p:cNvSpPr>
                <a:spLocks/>
              </p:cNvSpPr>
              <p:nvPr/>
            </p:nvSpPr>
            <p:spPr bwMode="auto">
              <a:xfrm>
                <a:off x="2578" y="1648"/>
                <a:ext cx="19" cy="8"/>
              </a:xfrm>
              <a:custGeom>
                <a:avLst/>
                <a:gdLst>
                  <a:gd name="T0" fmla="*/ 11 w 19"/>
                  <a:gd name="T1" fmla="*/ 7 h 8"/>
                  <a:gd name="T2" fmla="*/ 11 w 19"/>
                  <a:gd name="T3" fmla="*/ 4 h 8"/>
                  <a:gd name="T4" fmla="*/ 13 w 19"/>
                  <a:gd name="T5" fmla="*/ 5 h 8"/>
                  <a:gd name="T6" fmla="*/ 17 w 19"/>
                  <a:gd name="T7" fmla="*/ 5 h 8"/>
                  <a:gd name="T8" fmla="*/ 19 w 19"/>
                  <a:gd name="T9" fmla="*/ 3 h 8"/>
                  <a:gd name="T10" fmla="*/ 19 w 19"/>
                  <a:gd name="T11" fmla="*/ 1 h 8"/>
                  <a:gd name="T12" fmla="*/ 16 w 19"/>
                  <a:gd name="T13" fmla="*/ 0 h 8"/>
                  <a:gd name="T14" fmla="*/ 11 w 19"/>
                  <a:gd name="T15" fmla="*/ 2 h 8"/>
                  <a:gd name="T16" fmla="*/ 8 w 19"/>
                  <a:gd name="T17" fmla="*/ 1 h 8"/>
                  <a:gd name="T18" fmla="*/ 6 w 19"/>
                  <a:gd name="T19" fmla="*/ 1 h 8"/>
                  <a:gd name="T20" fmla="*/ 6 w 19"/>
                  <a:gd name="T21" fmla="*/ 3 h 8"/>
                  <a:gd name="T22" fmla="*/ 3 w 19"/>
                  <a:gd name="T23" fmla="*/ 2 h 8"/>
                  <a:gd name="T24" fmla="*/ 0 w 19"/>
                  <a:gd name="T25" fmla="*/ 3 h 8"/>
                  <a:gd name="T26" fmla="*/ 6 w 19"/>
                  <a:gd name="T27" fmla="*/ 4 h 8"/>
                  <a:gd name="T28" fmla="*/ 9 w 19"/>
                  <a:gd name="T29" fmla="*/ 7 h 8"/>
                  <a:gd name="T30" fmla="*/ 11 w 19"/>
                  <a:gd name="T31" fmla="*/ 8 h 8"/>
                  <a:gd name="T32" fmla="*/ 11 w 19"/>
                  <a:gd name="T33" fmla="*/ 7 h 8"/>
                  <a:gd name="T34" fmla="*/ 11 w 19"/>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8">
                    <a:moveTo>
                      <a:pt x="11" y="7"/>
                    </a:moveTo>
                    <a:lnTo>
                      <a:pt x="11" y="4"/>
                    </a:lnTo>
                    <a:lnTo>
                      <a:pt x="13" y="5"/>
                    </a:lnTo>
                    <a:lnTo>
                      <a:pt x="17" y="5"/>
                    </a:lnTo>
                    <a:lnTo>
                      <a:pt x="19" y="3"/>
                    </a:lnTo>
                    <a:lnTo>
                      <a:pt x="19" y="1"/>
                    </a:lnTo>
                    <a:lnTo>
                      <a:pt x="16" y="0"/>
                    </a:lnTo>
                    <a:lnTo>
                      <a:pt x="11" y="2"/>
                    </a:lnTo>
                    <a:lnTo>
                      <a:pt x="8" y="1"/>
                    </a:lnTo>
                    <a:lnTo>
                      <a:pt x="6" y="1"/>
                    </a:lnTo>
                    <a:lnTo>
                      <a:pt x="6" y="3"/>
                    </a:lnTo>
                    <a:lnTo>
                      <a:pt x="3" y="2"/>
                    </a:lnTo>
                    <a:lnTo>
                      <a:pt x="0" y="3"/>
                    </a:lnTo>
                    <a:lnTo>
                      <a:pt x="6" y="4"/>
                    </a:lnTo>
                    <a:lnTo>
                      <a:pt x="9" y="7"/>
                    </a:lnTo>
                    <a:lnTo>
                      <a:pt x="11" y="8"/>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1" name="Freeform 47">
                <a:extLst>
                  <a:ext uri="{FF2B5EF4-FFF2-40B4-BE49-F238E27FC236}">
                    <a16:creationId xmlns:a16="http://schemas.microsoft.com/office/drawing/2014/main" id="{0C813FEA-57B6-408B-9913-C1EEF24DB7CB}"/>
                  </a:ext>
                </a:extLst>
              </p:cNvPr>
              <p:cNvSpPr>
                <a:spLocks/>
              </p:cNvSpPr>
              <p:nvPr/>
            </p:nvSpPr>
            <p:spPr bwMode="auto">
              <a:xfrm>
                <a:off x="2585" y="1817"/>
                <a:ext cx="14" cy="18"/>
              </a:xfrm>
              <a:custGeom>
                <a:avLst/>
                <a:gdLst>
                  <a:gd name="T0" fmla="*/ 4 w 14"/>
                  <a:gd name="T1" fmla="*/ 14 h 18"/>
                  <a:gd name="T2" fmla="*/ 6 w 14"/>
                  <a:gd name="T3" fmla="*/ 18 h 18"/>
                  <a:gd name="T4" fmla="*/ 10 w 14"/>
                  <a:gd name="T5" fmla="*/ 14 h 18"/>
                  <a:gd name="T6" fmla="*/ 12 w 14"/>
                  <a:gd name="T7" fmla="*/ 10 h 18"/>
                  <a:gd name="T8" fmla="*/ 13 w 14"/>
                  <a:gd name="T9" fmla="*/ 6 h 18"/>
                  <a:gd name="T10" fmla="*/ 14 w 14"/>
                  <a:gd name="T11" fmla="*/ 4 h 18"/>
                  <a:gd name="T12" fmla="*/ 12 w 14"/>
                  <a:gd name="T13" fmla="*/ 1 h 18"/>
                  <a:gd name="T14" fmla="*/ 10 w 14"/>
                  <a:gd name="T15" fmla="*/ 0 h 18"/>
                  <a:gd name="T16" fmla="*/ 4 w 14"/>
                  <a:gd name="T17" fmla="*/ 1 h 18"/>
                  <a:gd name="T18" fmla="*/ 1 w 14"/>
                  <a:gd name="T19" fmla="*/ 5 h 18"/>
                  <a:gd name="T20" fmla="*/ 0 w 14"/>
                  <a:gd name="T21" fmla="*/ 7 h 18"/>
                  <a:gd name="T22" fmla="*/ 2 w 14"/>
                  <a:gd name="T23" fmla="*/ 13 h 18"/>
                  <a:gd name="T24" fmla="*/ 4 w 14"/>
                  <a:gd name="T25" fmla="*/ 14 h 18"/>
                  <a:gd name="T26" fmla="*/ 4 w 14"/>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4" y="14"/>
                    </a:moveTo>
                    <a:lnTo>
                      <a:pt x="6" y="18"/>
                    </a:lnTo>
                    <a:lnTo>
                      <a:pt x="10" y="14"/>
                    </a:lnTo>
                    <a:lnTo>
                      <a:pt x="12" y="10"/>
                    </a:lnTo>
                    <a:lnTo>
                      <a:pt x="13" y="6"/>
                    </a:lnTo>
                    <a:lnTo>
                      <a:pt x="14" y="4"/>
                    </a:lnTo>
                    <a:lnTo>
                      <a:pt x="12" y="1"/>
                    </a:lnTo>
                    <a:lnTo>
                      <a:pt x="10" y="0"/>
                    </a:lnTo>
                    <a:lnTo>
                      <a:pt x="4" y="1"/>
                    </a:lnTo>
                    <a:lnTo>
                      <a:pt x="1" y="5"/>
                    </a:lnTo>
                    <a:lnTo>
                      <a:pt x="0" y="7"/>
                    </a:lnTo>
                    <a:lnTo>
                      <a:pt x="2" y="13"/>
                    </a:lnTo>
                    <a:lnTo>
                      <a:pt x="4" y="14"/>
                    </a:ln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2" name="Freeform 48">
                <a:extLst>
                  <a:ext uri="{FF2B5EF4-FFF2-40B4-BE49-F238E27FC236}">
                    <a16:creationId xmlns:a16="http://schemas.microsoft.com/office/drawing/2014/main" id="{16D7E10F-B288-45F1-A84F-AE71E5AA3C55}"/>
                  </a:ext>
                </a:extLst>
              </p:cNvPr>
              <p:cNvSpPr>
                <a:spLocks/>
              </p:cNvSpPr>
              <p:nvPr/>
            </p:nvSpPr>
            <p:spPr bwMode="auto">
              <a:xfrm>
                <a:off x="2597" y="1659"/>
                <a:ext cx="16" cy="13"/>
              </a:xfrm>
              <a:custGeom>
                <a:avLst/>
                <a:gdLst>
                  <a:gd name="T0" fmla="*/ 13 w 16"/>
                  <a:gd name="T1" fmla="*/ 0 h 13"/>
                  <a:gd name="T2" fmla="*/ 10 w 16"/>
                  <a:gd name="T3" fmla="*/ 0 h 13"/>
                  <a:gd name="T4" fmla="*/ 7 w 16"/>
                  <a:gd name="T5" fmla="*/ 6 h 13"/>
                  <a:gd name="T6" fmla="*/ 4 w 16"/>
                  <a:gd name="T7" fmla="*/ 7 h 13"/>
                  <a:gd name="T8" fmla="*/ 1 w 16"/>
                  <a:gd name="T9" fmla="*/ 9 h 13"/>
                  <a:gd name="T10" fmla="*/ 0 w 16"/>
                  <a:gd name="T11" fmla="*/ 13 h 13"/>
                  <a:gd name="T12" fmla="*/ 4 w 16"/>
                  <a:gd name="T13" fmla="*/ 13 h 13"/>
                  <a:gd name="T14" fmla="*/ 8 w 16"/>
                  <a:gd name="T15" fmla="*/ 10 h 13"/>
                  <a:gd name="T16" fmla="*/ 13 w 16"/>
                  <a:gd name="T17" fmla="*/ 5 h 13"/>
                  <a:gd name="T18" fmla="*/ 16 w 16"/>
                  <a:gd name="T19" fmla="*/ 2 h 13"/>
                  <a:gd name="T20" fmla="*/ 15 w 16"/>
                  <a:gd name="T21" fmla="*/ 0 h 13"/>
                  <a:gd name="T22" fmla="*/ 13 w 16"/>
                  <a:gd name="T23" fmla="*/ 0 h 13"/>
                  <a:gd name="T24" fmla="*/ 13 w 16"/>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3">
                    <a:moveTo>
                      <a:pt x="13" y="0"/>
                    </a:moveTo>
                    <a:lnTo>
                      <a:pt x="10" y="0"/>
                    </a:lnTo>
                    <a:lnTo>
                      <a:pt x="7" y="6"/>
                    </a:lnTo>
                    <a:lnTo>
                      <a:pt x="4" y="7"/>
                    </a:lnTo>
                    <a:lnTo>
                      <a:pt x="1" y="9"/>
                    </a:lnTo>
                    <a:lnTo>
                      <a:pt x="0" y="13"/>
                    </a:lnTo>
                    <a:lnTo>
                      <a:pt x="4" y="13"/>
                    </a:lnTo>
                    <a:lnTo>
                      <a:pt x="8" y="10"/>
                    </a:lnTo>
                    <a:lnTo>
                      <a:pt x="13" y="5"/>
                    </a:lnTo>
                    <a:lnTo>
                      <a:pt x="16" y="2"/>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3" name="Freeform 49">
                <a:extLst>
                  <a:ext uri="{FF2B5EF4-FFF2-40B4-BE49-F238E27FC236}">
                    <a16:creationId xmlns:a16="http://schemas.microsoft.com/office/drawing/2014/main" id="{32AEE333-9439-4C86-B2EB-AF90B9F75A43}"/>
                  </a:ext>
                </a:extLst>
              </p:cNvPr>
              <p:cNvSpPr>
                <a:spLocks/>
              </p:cNvSpPr>
              <p:nvPr/>
            </p:nvSpPr>
            <p:spPr bwMode="auto">
              <a:xfrm>
                <a:off x="2601" y="1683"/>
                <a:ext cx="3" cy="4"/>
              </a:xfrm>
              <a:custGeom>
                <a:avLst/>
                <a:gdLst>
                  <a:gd name="T0" fmla="*/ 1 w 3"/>
                  <a:gd name="T1" fmla="*/ 0 h 4"/>
                  <a:gd name="T2" fmla="*/ 0 w 3"/>
                  <a:gd name="T3" fmla="*/ 1 h 4"/>
                  <a:gd name="T4" fmla="*/ 0 w 3"/>
                  <a:gd name="T5" fmla="*/ 4 h 4"/>
                  <a:gd name="T6" fmla="*/ 3 w 3"/>
                  <a:gd name="T7" fmla="*/ 3 h 4"/>
                  <a:gd name="T8" fmla="*/ 3 w 3"/>
                  <a:gd name="T9" fmla="*/ 1 h 4"/>
                  <a:gd name="T10" fmla="*/ 1 w 3"/>
                  <a:gd name="T11" fmla="*/ 0 h 4"/>
                  <a:gd name="T12" fmla="*/ 1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0"/>
                    </a:moveTo>
                    <a:lnTo>
                      <a:pt x="0" y="1"/>
                    </a:lnTo>
                    <a:lnTo>
                      <a:pt x="0" y="4"/>
                    </a:lnTo>
                    <a:lnTo>
                      <a:pt x="3" y="3"/>
                    </a:lnTo>
                    <a:lnTo>
                      <a:pt x="3"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4" name="Freeform 50">
                <a:extLst>
                  <a:ext uri="{FF2B5EF4-FFF2-40B4-BE49-F238E27FC236}">
                    <a16:creationId xmlns:a16="http://schemas.microsoft.com/office/drawing/2014/main" id="{C6E9FB73-B943-4F95-A82E-6158A07AA38C}"/>
                  </a:ext>
                </a:extLst>
              </p:cNvPr>
              <p:cNvSpPr>
                <a:spLocks/>
              </p:cNvSpPr>
              <p:nvPr/>
            </p:nvSpPr>
            <p:spPr bwMode="auto">
              <a:xfrm>
                <a:off x="2606" y="1650"/>
                <a:ext cx="12" cy="6"/>
              </a:xfrm>
              <a:custGeom>
                <a:avLst/>
                <a:gdLst>
                  <a:gd name="T0" fmla="*/ 8 w 12"/>
                  <a:gd name="T1" fmla="*/ 0 h 6"/>
                  <a:gd name="T2" fmla="*/ 2 w 12"/>
                  <a:gd name="T3" fmla="*/ 2 h 6"/>
                  <a:gd name="T4" fmla="*/ 0 w 12"/>
                  <a:gd name="T5" fmla="*/ 5 h 6"/>
                  <a:gd name="T6" fmla="*/ 2 w 12"/>
                  <a:gd name="T7" fmla="*/ 6 h 6"/>
                  <a:gd name="T8" fmla="*/ 12 w 12"/>
                  <a:gd name="T9" fmla="*/ 2 h 6"/>
                  <a:gd name="T10" fmla="*/ 8 w 12"/>
                  <a:gd name="T11" fmla="*/ 0 h 6"/>
                  <a:gd name="T12" fmla="*/ 8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8" y="0"/>
                    </a:moveTo>
                    <a:lnTo>
                      <a:pt x="2" y="2"/>
                    </a:lnTo>
                    <a:lnTo>
                      <a:pt x="0" y="5"/>
                    </a:lnTo>
                    <a:lnTo>
                      <a:pt x="2" y="6"/>
                    </a:lnTo>
                    <a:lnTo>
                      <a:pt x="12" y="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5" name="Freeform 51">
                <a:extLst>
                  <a:ext uri="{FF2B5EF4-FFF2-40B4-BE49-F238E27FC236}">
                    <a16:creationId xmlns:a16="http://schemas.microsoft.com/office/drawing/2014/main" id="{EF7B31E3-3B97-4170-90E8-CC2D83D1811B}"/>
                  </a:ext>
                </a:extLst>
              </p:cNvPr>
              <p:cNvSpPr>
                <a:spLocks/>
              </p:cNvSpPr>
              <p:nvPr/>
            </p:nvSpPr>
            <p:spPr bwMode="auto">
              <a:xfrm>
                <a:off x="2611" y="1793"/>
                <a:ext cx="11" cy="9"/>
              </a:xfrm>
              <a:custGeom>
                <a:avLst/>
                <a:gdLst>
                  <a:gd name="T0" fmla="*/ 2 w 11"/>
                  <a:gd name="T1" fmla="*/ 0 h 9"/>
                  <a:gd name="T2" fmla="*/ 0 w 11"/>
                  <a:gd name="T3" fmla="*/ 1 h 9"/>
                  <a:gd name="T4" fmla="*/ 0 w 11"/>
                  <a:gd name="T5" fmla="*/ 3 h 9"/>
                  <a:gd name="T6" fmla="*/ 5 w 11"/>
                  <a:gd name="T7" fmla="*/ 9 h 9"/>
                  <a:gd name="T8" fmla="*/ 8 w 11"/>
                  <a:gd name="T9" fmla="*/ 9 h 9"/>
                  <a:gd name="T10" fmla="*/ 11 w 11"/>
                  <a:gd name="T11" fmla="*/ 8 h 9"/>
                  <a:gd name="T12" fmla="*/ 11 w 11"/>
                  <a:gd name="T13" fmla="*/ 4 h 9"/>
                  <a:gd name="T14" fmla="*/ 10 w 11"/>
                  <a:gd name="T15" fmla="*/ 2 h 9"/>
                  <a:gd name="T16" fmla="*/ 7 w 11"/>
                  <a:gd name="T17" fmla="*/ 1 h 9"/>
                  <a:gd name="T18" fmla="*/ 4 w 11"/>
                  <a:gd name="T19" fmla="*/ 1 h 9"/>
                  <a:gd name="T20" fmla="*/ 2 w 11"/>
                  <a:gd name="T21" fmla="*/ 0 h 9"/>
                  <a:gd name="T22" fmla="*/ 2 w 11"/>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2" y="0"/>
                    </a:moveTo>
                    <a:lnTo>
                      <a:pt x="0" y="1"/>
                    </a:lnTo>
                    <a:lnTo>
                      <a:pt x="0" y="3"/>
                    </a:lnTo>
                    <a:lnTo>
                      <a:pt x="5" y="9"/>
                    </a:lnTo>
                    <a:lnTo>
                      <a:pt x="8" y="9"/>
                    </a:lnTo>
                    <a:lnTo>
                      <a:pt x="11" y="8"/>
                    </a:lnTo>
                    <a:lnTo>
                      <a:pt x="11" y="4"/>
                    </a:lnTo>
                    <a:lnTo>
                      <a:pt x="10" y="2"/>
                    </a:lnTo>
                    <a:lnTo>
                      <a:pt x="7" y="1"/>
                    </a:lnTo>
                    <a:lnTo>
                      <a:pt x="4" y="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6" name="Freeform 52">
                <a:extLst>
                  <a:ext uri="{FF2B5EF4-FFF2-40B4-BE49-F238E27FC236}">
                    <a16:creationId xmlns:a16="http://schemas.microsoft.com/office/drawing/2014/main" id="{D387E02E-9CF0-4B8A-9946-477BE0A5AF66}"/>
                  </a:ext>
                </a:extLst>
              </p:cNvPr>
              <p:cNvSpPr>
                <a:spLocks/>
              </p:cNvSpPr>
              <p:nvPr/>
            </p:nvSpPr>
            <p:spPr bwMode="auto">
              <a:xfrm>
                <a:off x="2625" y="1657"/>
                <a:ext cx="10" cy="8"/>
              </a:xfrm>
              <a:custGeom>
                <a:avLst/>
                <a:gdLst>
                  <a:gd name="T0" fmla="*/ 4 w 10"/>
                  <a:gd name="T1" fmla="*/ 0 h 8"/>
                  <a:gd name="T2" fmla="*/ 0 w 10"/>
                  <a:gd name="T3" fmla="*/ 1 h 8"/>
                  <a:gd name="T4" fmla="*/ 0 w 10"/>
                  <a:gd name="T5" fmla="*/ 4 h 8"/>
                  <a:gd name="T6" fmla="*/ 0 w 10"/>
                  <a:gd name="T7" fmla="*/ 7 h 8"/>
                  <a:gd name="T8" fmla="*/ 4 w 10"/>
                  <a:gd name="T9" fmla="*/ 8 h 8"/>
                  <a:gd name="T10" fmla="*/ 6 w 10"/>
                  <a:gd name="T11" fmla="*/ 8 h 8"/>
                  <a:gd name="T12" fmla="*/ 7 w 10"/>
                  <a:gd name="T13" fmla="*/ 6 h 8"/>
                  <a:gd name="T14" fmla="*/ 10 w 10"/>
                  <a:gd name="T15" fmla="*/ 3 h 8"/>
                  <a:gd name="T16" fmla="*/ 10 w 10"/>
                  <a:gd name="T17" fmla="*/ 1 h 8"/>
                  <a:gd name="T18" fmla="*/ 6 w 10"/>
                  <a:gd name="T19" fmla="*/ 1 h 8"/>
                  <a:gd name="T20" fmla="*/ 4 w 10"/>
                  <a:gd name="T21" fmla="*/ 0 h 8"/>
                  <a:gd name="T22" fmla="*/ 4 w 10"/>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4" y="0"/>
                    </a:moveTo>
                    <a:lnTo>
                      <a:pt x="0" y="1"/>
                    </a:lnTo>
                    <a:lnTo>
                      <a:pt x="0" y="4"/>
                    </a:lnTo>
                    <a:lnTo>
                      <a:pt x="0" y="7"/>
                    </a:lnTo>
                    <a:lnTo>
                      <a:pt x="4" y="8"/>
                    </a:lnTo>
                    <a:lnTo>
                      <a:pt x="6" y="8"/>
                    </a:lnTo>
                    <a:lnTo>
                      <a:pt x="7" y="6"/>
                    </a:lnTo>
                    <a:lnTo>
                      <a:pt x="10" y="3"/>
                    </a:lnTo>
                    <a:lnTo>
                      <a:pt x="10" y="1"/>
                    </a:lnTo>
                    <a:lnTo>
                      <a:pt x="6" y="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7" name="Freeform 53">
                <a:extLst>
                  <a:ext uri="{FF2B5EF4-FFF2-40B4-BE49-F238E27FC236}">
                    <a16:creationId xmlns:a16="http://schemas.microsoft.com/office/drawing/2014/main" id="{D450C346-9E69-4B19-9B2B-CBBD9B0ABC24}"/>
                  </a:ext>
                </a:extLst>
              </p:cNvPr>
              <p:cNvSpPr>
                <a:spLocks/>
              </p:cNvSpPr>
              <p:nvPr/>
            </p:nvSpPr>
            <p:spPr bwMode="auto">
              <a:xfrm>
                <a:off x="2627" y="1684"/>
                <a:ext cx="30" cy="26"/>
              </a:xfrm>
              <a:custGeom>
                <a:avLst/>
                <a:gdLst>
                  <a:gd name="T0" fmla="*/ 1 w 30"/>
                  <a:gd name="T1" fmla="*/ 22 h 26"/>
                  <a:gd name="T2" fmla="*/ 2 w 30"/>
                  <a:gd name="T3" fmla="*/ 24 h 26"/>
                  <a:gd name="T4" fmla="*/ 4 w 30"/>
                  <a:gd name="T5" fmla="*/ 25 h 26"/>
                  <a:gd name="T6" fmla="*/ 8 w 30"/>
                  <a:gd name="T7" fmla="*/ 26 h 26"/>
                  <a:gd name="T8" fmla="*/ 15 w 30"/>
                  <a:gd name="T9" fmla="*/ 25 h 26"/>
                  <a:gd name="T10" fmla="*/ 18 w 30"/>
                  <a:gd name="T11" fmla="*/ 25 h 26"/>
                  <a:gd name="T12" fmla="*/ 23 w 30"/>
                  <a:gd name="T13" fmla="*/ 23 h 26"/>
                  <a:gd name="T14" fmla="*/ 27 w 30"/>
                  <a:gd name="T15" fmla="*/ 22 h 26"/>
                  <a:gd name="T16" fmla="*/ 29 w 30"/>
                  <a:gd name="T17" fmla="*/ 19 h 26"/>
                  <a:gd name="T18" fmla="*/ 30 w 30"/>
                  <a:gd name="T19" fmla="*/ 16 h 26"/>
                  <a:gd name="T20" fmla="*/ 29 w 30"/>
                  <a:gd name="T21" fmla="*/ 8 h 26"/>
                  <a:gd name="T22" fmla="*/ 30 w 30"/>
                  <a:gd name="T23" fmla="*/ 6 h 26"/>
                  <a:gd name="T24" fmla="*/ 29 w 30"/>
                  <a:gd name="T25" fmla="*/ 2 h 26"/>
                  <a:gd name="T26" fmla="*/ 21 w 30"/>
                  <a:gd name="T27" fmla="*/ 0 h 26"/>
                  <a:gd name="T28" fmla="*/ 18 w 30"/>
                  <a:gd name="T29" fmla="*/ 0 h 26"/>
                  <a:gd name="T30" fmla="*/ 15 w 30"/>
                  <a:gd name="T31" fmla="*/ 1 h 26"/>
                  <a:gd name="T32" fmla="*/ 12 w 30"/>
                  <a:gd name="T33" fmla="*/ 0 h 26"/>
                  <a:gd name="T34" fmla="*/ 8 w 30"/>
                  <a:gd name="T35" fmla="*/ 2 h 26"/>
                  <a:gd name="T36" fmla="*/ 4 w 30"/>
                  <a:gd name="T37" fmla="*/ 5 h 26"/>
                  <a:gd name="T38" fmla="*/ 1 w 30"/>
                  <a:gd name="T39" fmla="*/ 10 h 26"/>
                  <a:gd name="T40" fmla="*/ 0 w 30"/>
                  <a:gd name="T41" fmla="*/ 13 h 26"/>
                  <a:gd name="T42" fmla="*/ 0 w 30"/>
                  <a:gd name="T43" fmla="*/ 15 h 26"/>
                  <a:gd name="T44" fmla="*/ 0 w 30"/>
                  <a:gd name="T45" fmla="*/ 18 h 26"/>
                  <a:gd name="T46" fmla="*/ 0 w 30"/>
                  <a:gd name="T47" fmla="*/ 20 h 26"/>
                  <a:gd name="T48" fmla="*/ 1 w 30"/>
                  <a:gd name="T49" fmla="*/ 22 h 26"/>
                  <a:gd name="T50" fmla="*/ 1 w 30"/>
                  <a:gd name="T5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6">
                    <a:moveTo>
                      <a:pt x="1" y="22"/>
                    </a:moveTo>
                    <a:lnTo>
                      <a:pt x="2" y="24"/>
                    </a:lnTo>
                    <a:lnTo>
                      <a:pt x="4" y="25"/>
                    </a:lnTo>
                    <a:lnTo>
                      <a:pt x="8" y="26"/>
                    </a:lnTo>
                    <a:lnTo>
                      <a:pt x="15" y="25"/>
                    </a:lnTo>
                    <a:lnTo>
                      <a:pt x="18" y="25"/>
                    </a:lnTo>
                    <a:lnTo>
                      <a:pt x="23" y="23"/>
                    </a:lnTo>
                    <a:lnTo>
                      <a:pt x="27" y="22"/>
                    </a:lnTo>
                    <a:lnTo>
                      <a:pt x="29" y="19"/>
                    </a:lnTo>
                    <a:lnTo>
                      <a:pt x="30" y="16"/>
                    </a:lnTo>
                    <a:lnTo>
                      <a:pt x="29" y="8"/>
                    </a:lnTo>
                    <a:lnTo>
                      <a:pt x="30" y="6"/>
                    </a:lnTo>
                    <a:lnTo>
                      <a:pt x="29" y="2"/>
                    </a:lnTo>
                    <a:lnTo>
                      <a:pt x="21" y="0"/>
                    </a:lnTo>
                    <a:lnTo>
                      <a:pt x="18" y="0"/>
                    </a:lnTo>
                    <a:lnTo>
                      <a:pt x="15" y="1"/>
                    </a:lnTo>
                    <a:lnTo>
                      <a:pt x="12" y="0"/>
                    </a:lnTo>
                    <a:lnTo>
                      <a:pt x="8" y="2"/>
                    </a:lnTo>
                    <a:lnTo>
                      <a:pt x="4" y="5"/>
                    </a:lnTo>
                    <a:lnTo>
                      <a:pt x="1" y="10"/>
                    </a:lnTo>
                    <a:lnTo>
                      <a:pt x="0" y="13"/>
                    </a:lnTo>
                    <a:lnTo>
                      <a:pt x="0" y="15"/>
                    </a:lnTo>
                    <a:lnTo>
                      <a:pt x="0" y="18"/>
                    </a:lnTo>
                    <a:lnTo>
                      <a:pt x="0" y="20"/>
                    </a:lnTo>
                    <a:lnTo>
                      <a:pt x="1" y="22"/>
                    </a:lnTo>
                    <a:lnTo>
                      <a:pt x="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8" name="Freeform 54">
                <a:extLst>
                  <a:ext uri="{FF2B5EF4-FFF2-40B4-BE49-F238E27FC236}">
                    <a16:creationId xmlns:a16="http://schemas.microsoft.com/office/drawing/2014/main" id="{3E6F7BFF-AB25-4F53-A6AB-FBBD1A68B47D}"/>
                  </a:ext>
                </a:extLst>
              </p:cNvPr>
              <p:cNvSpPr>
                <a:spLocks/>
              </p:cNvSpPr>
              <p:nvPr/>
            </p:nvSpPr>
            <p:spPr bwMode="auto">
              <a:xfrm>
                <a:off x="2666" y="1681"/>
                <a:ext cx="4" cy="4"/>
              </a:xfrm>
              <a:custGeom>
                <a:avLst/>
                <a:gdLst>
                  <a:gd name="T0" fmla="*/ 0 w 4"/>
                  <a:gd name="T1" fmla="*/ 0 h 4"/>
                  <a:gd name="T2" fmla="*/ 0 w 4"/>
                  <a:gd name="T3" fmla="*/ 2 h 4"/>
                  <a:gd name="T4" fmla="*/ 4 w 4"/>
                  <a:gd name="T5" fmla="*/ 4 h 4"/>
                  <a:gd name="T6" fmla="*/ 4 w 4"/>
                  <a:gd name="T7" fmla="*/ 2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2"/>
                    </a:lnTo>
                    <a:lnTo>
                      <a:pt x="4" y="4"/>
                    </a:lnTo>
                    <a:lnTo>
                      <a:pt x="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9" name="Rectangle 55">
                <a:extLst>
                  <a:ext uri="{FF2B5EF4-FFF2-40B4-BE49-F238E27FC236}">
                    <a16:creationId xmlns:a16="http://schemas.microsoft.com/office/drawing/2014/main" id="{05693B65-5043-4CAA-8F7C-35EC90256017}"/>
                  </a:ext>
                </a:extLst>
              </p:cNvPr>
              <p:cNvSpPr>
                <a:spLocks noChangeArrowheads="1"/>
              </p:cNvSpPr>
              <p:nvPr/>
            </p:nvSpPr>
            <p:spPr bwMode="auto">
              <a:xfrm>
                <a:off x="2521" y="139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0" name="Freeform 56">
                <a:extLst>
                  <a:ext uri="{FF2B5EF4-FFF2-40B4-BE49-F238E27FC236}">
                    <a16:creationId xmlns:a16="http://schemas.microsoft.com/office/drawing/2014/main" id="{59C07678-88DD-4FC2-BB8E-AB19041FAEB2}"/>
                  </a:ext>
                </a:extLst>
              </p:cNvPr>
              <p:cNvSpPr>
                <a:spLocks/>
              </p:cNvSpPr>
              <p:nvPr/>
            </p:nvSpPr>
            <p:spPr bwMode="auto">
              <a:xfrm>
                <a:off x="2521" y="1331"/>
                <a:ext cx="35" cy="4"/>
              </a:xfrm>
              <a:custGeom>
                <a:avLst/>
                <a:gdLst>
                  <a:gd name="T0" fmla="*/ 0 w 35"/>
                  <a:gd name="T1" fmla="*/ 4 h 4"/>
                  <a:gd name="T2" fmla="*/ 0 w 35"/>
                  <a:gd name="T3" fmla="*/ 3 h 4"/>
                  <a:gd name="T4" fmla="*/ 22 w 35"/>
                  <a:gd name="T5" fmla="*/ 1 h 4"/>
                  <a:gd name="T6" fmla="*/ 30 w 35"/>
                  <a:gd name="T7" fmla="*/ 0 h 4"/>
                  <a:gd name="T8" fmla="*/ 35 w 35"/>
                  <a:gd name="T9" fmla="*/ 0 h 4"/>
                  <a:gd name="T10" fmla="*/ 30 w 35"/>
                  <a:gd name="T11" fmla="*/ 2 h 4"/>
                  <a:gd name="T12" fmla="*/ 24 w 35"/>
                  <a:gd name="T13" fmla="*/ 2 h 4"/>
                  <a:gd name="T14" fmla="*/ 18 w 35"/>
                  <a:gd name="T15" fmla="*/ 3 h 4"/>
                  <a:gd name="T16" fmla="*/ 12 w 35"/>
                  <a:gd name="T17" fmla="*/ 3 h 4"/>
                  <a:gd name="T18" fmla="*/ 4 w 35"/>
                  <a:gd name="T19" fmla="*/ 4 h 4"/>
                  <a:gd name="T20" fmla="*/ 0 w 35"/>
                  <a:gd name="T21" fmla="*/ 4 h 4"/>
                  <a:gd name="T22" fmla="*/ 0 w 35"/>
                  <a:gd name="T23" fmla="*/ 4 h 4"/>
                  <a:gd name="T24" fmla="*/ 0 w 3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
                    <a:moveTo>
                      <a:pt x="0" y="4"/>
                    </a:moveTo>
                    <a:lnTo>
                      <a:pt x="0" y="3"/>
                    </a:lnTo>
                    <a:lnTo>
                      <a:pt x="22" y="1"/>
                    </a:lnTo>
                    <a:lnTo>
                      <a:pt x="30" y="0"/>
                    </a:lnTo>
                    <a:lnTo>
                      <a:pt x="35" y="0"/>
                    </a:lnTo>
                    <a:lnTo>
                      <a:pt x="30" y="2"/>
                    </a:lnTo>
                    <a:lnTo>
                      <a:pt x="24" y="2"/>
                    </a:lnTo>
                    <a:lnTo>
                      <a:pt x="18" y="3"/>
                    </a:lnTo>
                    <a:lnTo>
                      <a:pt x="12" y="3"/>
                    </a:lnTo>
                    <a:lnTo>
                      <a:pt x="4" y="4"/>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1" name="Freeform 57">
                <a:extLst>
                  <a:ext uri="{FF2B5EF4-FFF2-40B4-BE49-F238E27FC236}">
                    <a16:creationId xmlns:a16="http://schemas.microsoft.com/office/drawing/2014/main" id="{8871E57A-C87C-4E9E-B570-B39B06248563}"/>
                  </a:ext>
                </a:extLst>
              </p:cNvPr>
              <p:cNvSpPr>
                <a:spLocks/>
              </p:cNvSpPr>
              <p:nvPr/>
            </p:nvSpPr>
            <p:spPr bwMode="auto">
              <a:xfrm>
                <a:off x="2521" y="1326"/>
                <a:ext cx="3" cy="2"/>
              </a:xfrm>
              <a:custGeom>
                <a:avLst/>
                <a:gdLst>
                  <a:gd name="T0" fmla="*/ 0 w 3"/>
                  <a:gd name="T1" fmla="*/ 2 h 2"/>
                  <a:gd name="T2" fmla="*/ 0 w 3"/>
                  <a:gd name="T3" fmla="*/ 0 h 2"/>
                  <a:gd name="T4" fmla="*/ 0 w 3"/>
                  <a:gd name="T5" fmla="*/ 0 h 2"/>
                  <a:gd name="T6" fmla="*/ 3 w 3"/>
                  <a:gd name="T7" fmla="*/ 2 h 2"/>
                  <a:gd name="T8" fmla="*/ 0 w 3"/>
                  <a:gd name="T9" fmla="*/ 2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0" y="0"/>
                    </a:lnTo>
                    <a:lnTo>
                      <a:pt x="0" y="0"/>
                    </a:lnTo>
                    <a:lnTo>
                      <a:pt x="3"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2" name="Freeform 58">
                <a:extLst>
                  <a:ext uri="{FF2B5EF4-FFF2-40B4-BE49-F238E27FC236}">
                    <a16:creationId xmlns:a16="http://schemas.microsoft.com/office/drawing/2014/main" id="{FB3AD00B-F17B-46D0-B697-2A9F0CF8A53F}"/>
                  </a:ext>
                </a:extLst>
              </p:cNvPr>
              <p:cNvSpPr>
                <a:spLocks/>
              </p:cNvSpPr>
              <p:nvPr/>
            </p:nvSpPr>
            <p:spPr bwMode="auto">
              <a:xfrm>
                <a:off x="2521" y="1306"/>
                <a:ext cx="0" cy="1"/>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3" name="Freeform 59">
                <a:extLst>
                  <a:ext uri="{FF2B5EF4-FFF2-40B4-BE49-F238E27FC236}">
                    <a16:creationId xmlns:a16="http://schemas.microsoft.com/office/drawing/2014/main" id="{5836CE95-0722-48D7-90FA-5397E9E2B7E7}"/>
                  </a:ext>
                </a:extLst>
              </p:cNvPr>
              <p:cNvSpPr>
                <a:spLocks/>
              </p:cNvSpPr>
              <p:nvPr/>
            </p:nvSpPr>
            <p:spPr bwMode="auto">
              <a:xfrm>
                <a:off x="2520" y="1305"/>
                <a:ext cx="1" cy="1"/>
              </a:xfrm>
              <a:custGeom>
                <a:avLst/>
                <a:gdLst>
                  <a:gd name="T0" fmla="*/ 1 w 1"/>
                  <a:gd name="T1" fmla="*/ 1 h 1"/>
                  <a:gd name="T2" fmla="*/ 0 w 1"/>
                  <a:gd name="T3" fmla="*/ 0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0"/>
                    </a:lnTo>
                    <a:lnTo>
                      <a:pt x="1"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4" name="Freeform 60">
                <a:extLst>
                  <a:ext uri="{FF2B5EF4-FFF2-40B4-BE49-F238E27FC236}">
                    <a16:creationId xmlns:a16="http://schemas.microsoft.com/office/drawing/2014/main" id="{F5D52485-CD94-4315-A196-0187B8D89760}"/>
                  </a:ext>
                </a:extLst>
              </p:cNvPr>
              <p:cNvSpPr>
                <a:spLocks/>
              </p:cNvSpPr>
              <p:nvPr/>
            </p:nvSpPr>
            <p:spPr bwMode="auto">
              <a:xfrm>
                <a:off x="2521" y="1304"/>
                <a:ext cx="3" cy="3"/>
              </a:xfrm>
              <a:custGeom>
                <a:avLst/>
                <a:gdLst>
                  <a:gd name="T0" fmla="*/ 0 w 3"/>
                  <a:gd name="T1" fmla="*/ 1 h 3"/>
                  <a:gd name="T2" fmla="*/ 0 w 3"/>
                  <a:gd name="T3" fmla="*/ 0 h 3"/>
                  <a:gd name="T4" fmla="*/ 0 w 3"/>
                  <a:gd name="T5" fmla="*/ 0 h 3"/>
                  <a:gd name="T6" fmla="*/ 3 w 3"/>
                  <a:gd name="T7" fmla="*/ 1 h 3"/>
                  <a:gd name="T8" fmla="*/ 3 w 3"/>
                  <a:gd name="T9" fmla="*/ 3 h 3"/>
                  <a:gd name="T10" fmla="*/ 1 w 3"/>
                  <a:gd name="T11" fmla="*/ 1 h 3"/>
                  <a:gd name="T12" fmla="*/ 0 w 3"/>
                  <a:gd name="T13" fmla="*/ 1 h 3"/>
                  <a:gd name="T14" fmla="*/ 0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lnTo>
                      <a:pt x="0" y="0"/>
                    </a:lnTo>
                    <a:lnTo>
                      <a:pt x="0" y="0"/>
                    </a:lnTo>
                    <a:lnTo>
                      <a:pt x="3" y="1"/>
                    </a:lnTo>
                    <a:lnTo>
                      <a:pt x="3" y="3"/>
                    </a:lnTo>
                    <a:lnTo>
                      <a:pt x="1"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5" name="Freeform 61">
                <a:extLst>
                  <a:ext uri="{FF2B5EF4-FFF2-40B4-BE49-F238E27FC236}">
                    <a16:creationId xmlns:a16="http://schemas.microsoft.com/office/drawing/2014/main" id="{B2A3A276-92D4-4797-A9C8-3D93477906DE}"/>
                  </a:ext>
                </a:extLst>
              </p:cNvPr>
              <p:cNvSpPr>
                <a:spLocks/>
              </p:cNvSpPr>
              <p:nvPr/>
            </p:nvSpPr>
            <p:spPr bwMode="auto">
              <a:xfrm>
                <a:off x="2764" y="2549"/>
                <a:ext cx="21" cy="8"/>
              </a:xfrm>
              <a:custGeom>
                <a:avLst/>
                <a:gdLst>
                  <a:gd name="T0" fmla="*/ 18 w 21"/>
                  <a:gd name="T1" fmla="*/ 8 h 8"/>
                  <a:gd name="T2" fmla="*/ 19 w 21"/>
                  <a:gd name="T3" fmla="*/ 7 h 8"/>
                  <a:gd name="T4" fmla="*/ 21 w 21"/>
                  <a:gd name="T5" fmla="*/ 5 h 8"/>
                  <a:gd name="T6" fmla="*/ 20 w 21"/>
                  <a:gd name="T7" fmla="*/ 2 h 8"/>
                  <a:gd name="T8" fmla="*/ 18 w 21"/>
                  <a:gd name="T9" fmla="*/ 1 h 8"/>
                  <a:gd name="T10" fmla="*/ 2 w 21"/>
                  <a:gd name="T11" fmla="*/ 0 h 8"/>
                  <a:gd name="T12" fmla="*/ 0 w 21"/>
                  <a:gd name="T13" fmla="*/ 2 h 8"/>
                  <a:gd name="T14" fmla="*/ 2 w 21"/>
                  <a:gd name="T15" fmla="*/ 8 h 8"/>
                  <a:gd name="T16" fmla="*/ 4 w 21"/>
                  <a:gd name="T17" fmla="*/ 8 h 8"/>
                  <a:gd name="T18" fmla="*/ 6 w 21"/>
                  <a:gd name="T19" fmla="*/ 8 h 8"/>
                  <a:gd name="T20" fmla="*/ 12 w 21"/>
                  <a:gd name="T21" fmla="*/ 8 h 8"/>
                  <a:gd name="T22" fmla="*/ 14 w 21"/>
                  <a:gd name="T23" fmla="*/ 8 h 8"/>
                  <a:gd name="T24" fmla="*/ 18 w 21"/>
                  <a:gd name="T25" fmla="*/ 8 h 8"/>
                  <a:gd name="T26" fmla="*/ 18 w 21"/>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8">
                    <a:moveTo>
                      <a:pt x="18" y="8"/>
                    </a:moveTo>
                    <a:lnTo>
                      <a:pt x="19" y="7"/>
                    </a:lnTo>
                    <a:lnTo>
                      <a:pt x="21" y="5"/>
                    </a:lnTo>
                    <a:lnTo>
                      <a:pt x="20" y="2"/>
                    </a:lnTo>
                    <a:lnTo>
                      <a:pt x="18" y="1"/>
                    </a:lnTo>
                    <a:lnTo>
                      <a:pt x="2" y="0"/>
                    </a:lnTo>
                    <a:lnTo>
                      <a:pt x="0" y="2"/>
                    </a:lnTo>
                    <a:lnTo>
                      <a:pt x="2" y="8"/>
                    </a:lnTo>
                    <a:lnTo>
                      <a:pt x="4" y="8"/>
                    </a:lnTo>
                    <a:lnTo>
                      <a:pt x="6" y="8"/>
                    </a:lnTo>
                    <a:lnTo>
                      <a:pt x="12" y="8"/>
                    </a:lnTo>
                    <a:lnTo>
                      <a:pt x="14" y="8"/>
                    </a:lnTo>
                    <a:lnTo>
                      <a:pt x="18" y="8"/>
                    </a:lnTo>
                    <a:lnTo>
                      <a:pt x="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6" name="Freeform 62">
                <a:extLst>
                  <a:ext uri="{FF2B5EF4-FFF2-40B4-BE49-F238E27FC236}">
                    <a16:creationId xmlns:a16="http://schemas.microsoft.com/office/drawing/2014/main" id="{E178C496-CC02-49FA-A473-AF8315BC1855}"/>
                  </a:ext>
                </a:extLst>
              </p:cNvPr>
              <p:cNvSpPr>
                <a:spLocks/>
              </p:cNvSpPr>
              <p:nvPr/>
            </p:nvSpPr>
            <p:spPr bwMode="auto">
              <a:xfrm>
                <a:off x="2802" y="2111"/>
                <a:ext cx="33" cy="17"/>
              </a:xfrm>
              <a:custGeom>
                <a:avLst/>
                <a:gdLst>
                  <a:gd name="T0" fmla="*/ 29 w 33"/>
                  <a:gd name="T1" fmla="*/ 8 h 17"/>
                  <a:gd name="T2" fmla="*/ 18 w 33"/>
                  <a:gd name="T3" fmla="*/ 9 h 17"/>
                  <a:gd name="T4" fmla="*/ 13 w 33"/>
                  <a:gd name="T5" fmla="*/ 7 h 17"/>
                  <a:gd name="T6" fmla="*/ 10 w 33"/>
                  <a:gd name="T7" fmla="*/ 8 h 17"/>
                  <a:gd name="T8" fmla="*/ 7 w 33"/>
                  <a:gd name="T9" fmla="*/ 8 h 17"/>
                  <a:gd name="T10" fmla="*/ 8 w 33"/>
                  <a:gd name="T11" fmla="*/ 6 h 17"/>
                  <a:gd name="T12" fmla="*/ 5 w 33"/>
                  <a:gd name="T13" fmla="*/ 3 h 17"/>
                  <a:gd name="T14" fmla="*/ 7 w 33"/>
                  <a:gd name="T15" fmla="*/ 1 h 17"/>
                  <a:gd name="T16" fmla="*/ 4 w 33"/>
                  <a:gd name="T17" fmla="*/ 0 h 17"/>
                  <a:gd name="T18" fmla="*/ 0 w 33"/>
                  <a:gd name="T19" fmla="*/ 6 h 17"/>
                  <a:gd name="T20" fmla="*/ 4 w 33"/>
                  <a:gd name="T21" fmla="*/ 6 h 17"/>
                  <a:gd name="T22" fmla="*/ 5 w 33"/>
                  <a:gd name="T23" fmla="*/ 9 h 17"/>
                  <a:gd name="T24" fmla="*/ 10 w 33"/>
                  <a:gd name="T25" fmla="*/ 10 h 17"/>
                  <a:gd name="T26" fmla="*/ 10 w 33"/>
                  <a:gd name="T27" fmla="*/ 12 h 17"/>
                  <a:gd name="T28" fmla="*/ 13 w 33"/>
                  <a:gd name="T29" fmla="*/ 14 h 17"/>
                  <a:gd name="T30" fmla="*/ 16 w 33"/>
                  <a:gd name="T31" fmla="*/ 14 h 17"/>
                  <a:gd name="T32" fmla="*/ 18 w 33"/>
                  <a:gd name="T33" fmla="*/ 12 h 17"/>
                  <a:gd name="T34" fmla="*/ 22 w 33"/>
                  <a:gd name="T35" fmla="*/ 14 h 17"/>
                  <a:gd name="T36" fmla="*/ 22 w 33"/>
                  <a:gd name="T37" fmla="*/ 17 h 17"/>
                  <a:gd name="T38" fmla="*/ 24 w 33"/>
                  <a:gd name="T39" fmla="*/ 17 h 17"/>
                  <a:gd name="T40" fmla="*/ 27 w 33"/>
                  <a:gd name="T41" fmla="*/ 17 h 17"/>
                  <a:gd name="T42" fmla="*/ 27 w 33"/>
                  <a:gd name="T43" fmla="*/ 14 h 17"/>
                  <a:gd name="T44" fmla="*/ 29 w 33"/>
                  <a:gd name="T45" fmla="*/ 11 h 17"/>
                  <a:gd name="T46" fmla="*/ 33 w 33"/>
                  <a:gd name="T47" fmla="*/ 9 h 17"/>
                  <a:gd name="T48" fmla="*/ 31 w 33"/>
                  <a:gd name="T49" fmla="*/ 8 h 17"/>
                  <a:gd name="T50" fmla="*/ 29 w 33"/>
                  <a:gd name="T51" fmla="*/ 8 h 17"/>
                  <a:gd name="T52" fmla="*/ 29 w 33"/>
                  <a:gd name="T5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17">
                    <a:moveTo>
                      <a:pt x="29" y="8"/>
                    </a:moveTo>
                    <a:lnTo>
                      <a:pt x="18" y="9"/>
                    </a:lnTo>
                    <a:lnTo>
                      <a:pt x="13" y="7"/>
                    </a:lnTo>
                    <a:lnTo>
                      <a:pt x="10" y="8"/>
                    </a:lnTo>
                    <a:lnTo>
                      <a:pt x="7" y="8"/>
                    </a:lnTo>
                    <a:lnTo>
                      <a:pt x="8" y="6"/>
                    </a:lnTo>
                    <a:lnTo>
                      <a:pt x="5" y="3"/>
                    </a:lnTo>
                    <a:lnTo>
                      <a:pt x="7" y="1"/>
                    </a:lnTo>
                    <a:lnTo>
                      <a:pt x="4" y="0"/>
                    </a:lnTo>
                    <a:lnTo>
                      <a:pt x="0" y="6"/>
                    </a:lnTo>
                    <a:lnTo>
                      <a:pt x="4" y="6"/>
                    </a:lnTo>
                    <a:lnTo>
                      <a:pt x="5" y="9"/>
                    </a:lnTo>
                    <a:lnTo>
                      <a:pt x="10" y="10"/>
                    </a:lnTo>
                    <a:lnTo>
                      <a:pt x="10" y="12"/>
                    </a:lnTo>
                    <a:lnTo>
                      <a:pt x="13" y="14"/>
                    </a:lnTo>
                    <a:lnTo>
                      <a:pt x="16" y="14"/>
                    </a:lnTo>
                    <a:lnTo>
                      <a:pt x="18" y="12"/>
                    </a:lnTo>
                    <a:lnTo>
                      <a:pt x="22" y="14"/>
                    </a:lnTo>
                    <a:lnTo>
                      <a:pt x="22" y="17"/>
                    </a:lnTo>
                    <a:lnTo>
                      <a:pt x="24" y="17"/>
                    </a:lnTo>
                    <a:lnTo>
                      <a:pt x="27" y="17"/>
                    </a:lnTo>
                    <a:lnTo>
                      <a:pt x="27" y="14"/>
                    </a:lnTo>
                    <a:lnTo>
                      <a:pt x="29" y="11"/>
                    </a:lnTo>
                    <a:lnTo>
                      <a:pt x="33" y="9"/>
                    </a:lnTo>
                    <a:lnTo>
                      <a:pt x="31" y="8"/>
                    </a:lnTo>
                    <a:lnTo>
                      <a:pt x="29" y="8"/>
                    </a:ln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7" name="Freeform 63">
                <a:extLst>
                  <a:ext uri="{FF2B5EF4-FFF2-40B4-BE49-F238E27FC236}">
                    <a16:creationId xmlns:a16="http://schemas.microsoft.com/office/drawing/2014/main" id="{8C6FF026-562C-46D3-A913-28CE0024F00E}"/>
                  </a:ext>
                </a:extLst>
              </p:cNvPr>
              <p:cNvSpPr>
                <a:spLocks/>
              </p:cNvSpPr>
              <p:nvPr/>
            </p:nvSpPr>
            <p:spPr bwMode="auto">
              <a:xfrm>
                <a:off x="2932" y="1636"/>
                <a:ext cx="42" cy="27"/>
              </a:xfrm>
              <a:custGeom>
                <a:avLst/>
                <a:gdLst>
                  <a:gd name="T0" fmla="*/ 4 w 42"/>
                  <a:gd name="T1" fmla="*/ 7 h 27"/>
                  <a:gd name="T2" fmla="*/ 10 w 42"/>
                  <a:gd name="T3" fmla="*/ 10 h 27"/>
                  <a:gd name="T4" fmla="*/ 4 w 42"/>
                  <a:gd name="T5" fmla="*/ 8 h 27"/>
                  <a:gd name="T6" fmla="*/ 2 w 42"/>
                  <a:gd name="T7" fmla="*/ 10 h 27"/>
                  <a:gd name="T8" fmla="*/ 0 w 42"/>
                  <a:gd name="T9" fmla="*/ 12 h 27"/>
                  <a:gd name="T10" fmla="*/ 4 w 42"/>
                  <a:gd name="T11" fmla="*/ 13 h 27"/>
                  <a:gd name="T12" fmla="*/ 6 w 42"/>
                  <a:gd name="T13" fmla="*/ 15 h 27"/>
                  <a:gd name="T14" fmla="*/ 4 w 42"/>
                  <a:gd name="T15" fmla="*/ 14 h 27"/>
                  <a:gd name="T16" fmla="*/ 0 w 42"/>
                  <a:gd name="T17" fmla="*/ 16 h 27"/>
                  <a:gd name="T18" fmla="*/ 4 w 42"/>
                  <a:gd name="T19" fmla="*/ 17 h 27"/>
                  <a:gd name="T20" fmla="*/ 6 w 42"/>
                  <a:gd name="T21" fmla="*/ 19 h 27"/>
                  <a:gd name="T22" fmla="*/ 12 w 42"/>
                  <a:gd name="T23" fmla="*/ 19 h 27"/>
                  <a:gd name="T24" fmla="*/ 17 w 42"/>
                  <a:gd name="T25" fmla="*/ 21 h 27"/>
                  <a:gd name="T26" fmla="*/ 20 w 42"/>
                  <a:gd name="T27" fmla="*/ 19 h 27"/>
                  <a:gd name="T28" fmla="*/ 22 w 42"/>
                  <a:gd name="T29" fmla="*/ 21 h 27"/>
                  <a:gd name="T30" fmla="*/ 19 w 42"/>
                  <a:gd name="T31" fmla="*/ 21 h 27"/>
                  <a:gd name="T32" fmla="*/ 16 w 42"/>
                  <a:gd name="T33" fmla="*/ 22 h 27"/>
                  <a:gd name="T34" fmla="*/ 13 w 42"/>
                  <a:gd name="T35" fmla="*/ 21 h 27"/>
                  <a:gd name="T36" fmla="*/ 11 w 42"/>
                  <a:gd name="T37" fmla="*/ 23 h 27"/>
                  <a:gd name="T38" fmla="*/ 13 w 42"/>
                  <a:gd name="T39" fmla="*/ 24 h 27"/>
                  <a:gd name="T40" fmla="*/ 16 w 42"/>
                  <a:gd name="T41" fmla="*/ 25 h 27"/>
                  <a:gd name="T42" fmla="*/ 20 w 42"/>
                  <a:gd name="T43" fmla="*/ 27 h 27"/>
                  <a:gd name="T44" fmla="*/ 37 w 42"/>
                  <a:gd name="T45" fmla="*/ 21 h 27"/>
                  <a:gd name="T46" fmla="*/ 39 w 42"/>
                  <a:gd name="T47" fmla="*/ 20 h 27"/>
                  <a:gd name="T48" fmla="*/ 42 w 42"/>
                  <a:gd name="T49" fmla="*/ 17 h 27"/>
                  <a:gd name="T50" fmla="*/ 41 w 42"/>
                  <a:gd name="T51" fmla="*/ 15 h 27"/>
                  <a:gd name="T52" fmla="*/ 40 w 42"/>
                  <a:gd name="T53" fmla="*/ 12 h 27"/>
                  <a:gd name="T54" fmla="*/ 31 w 42"/>
                  <a:gd name="T55" fmla="*/ 10 h 27"/>
                  <a:gd name="T56" fmla="*/ 29 w 42"/>
                  <a:gd name="T57" fmla="*/ 7 h 27"/>
                  <a:gd name="T58" fmla="*/ 27 w 42"/>
                  <a:gd name="T59" fmla="*/ 5 h 27"/>
                  <a:gd name="T60" fmla="*/ 21 w 42"/>
                  <a:gd name="T61" fmla="*/ 2 h 27"/>
                  <a:gd name="T62" fmla="*/ 10 w 42"/>
                  <a:gd name="T63" fmla="*/ 0 h 27"/>
                  <a:gd name="T64" fmla="*/ 7 w 42"/>
                  <a:gd name="T65" fmla="*/ 0 h 27"/>
                  <a:gd name="T66" fmla="*/ 4 w 42"/>
                  <a:gd name="T67" fmla="*/ 0 h 27"/>
                  <a:gd name="T68" fmla="*/ 2 w 42"/>
                  <a:gd name="T69" fmla="*/ 4 h 27"/>
                  <a:gd name="T70" fmla="*/ 2 w 42"/>
                  <a:gd name="T71" fmla="*/ 6 h 27"/>
                  <a:gd name="T72" fmla="*/ 4 w 42"/>
                  <a:gd name="T73" fmla="*/ 7 h 27"/>
                  <a:gd name="T74" fmla="*/ 4 w 42"/>
                  <a:gd name="T7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27">
                    <a:moveTo>
                      <a:pt x="4" y="7"/>
                    </a:moveTo>
                    <a:lnTo>
                      <a:pt x="10" y="10"/>
                    </a:lnTo>
                    <a:lnTo>
                      <a:pt x="4" y="8"/>
                    </a:lnTo>
                    <a:lnTo>
                      <a:pt x="2" y="10"/>
                    </a:lnTo>
                    <a:lnTo>
                      <a:pt x="0" y="12"/>
                    </a:lnTo>
                    <a:lnTo>
                      <a:pt x="4" y="13"/>
                    </a:lnTo>
                    <a:lnTo>
                      <a:pt x="6" y="15"/>
                    </a:lnTo>
                    <a:lnTo>
                      <a:pt x="4" y="14"/>
                    </a:lnTo>
                    <a:lnTo>
                      <a:pt x="0" y="16"/>
                    </a:lnTo>
                    <a:lnTo>
                      <a:pt x="4" y="17"/>
                    </a:lnTo>
                    <a:lnTo>
                      <a:pt x="6" y="19"/>
                    </a:lnTo>
                    <a:lnTo>
                      <a:pt x="12" y="19"/>
                    </a:lnTo>
                    <a:lnTo>
                      <a:pt x="17" y="21"/>
                    </a:lnTo>
                    <a:lnTo>
                      <a:pt x="20" y="19"/>
                    </a:lnTo>
                    <a:lnTo>
                      <a:pt x="22" y="21"/>
                    </a:lnTo>
                    <a:lnTo>
                      <a:pt x="19" y="21"/>
                    </a:lnTo>
                    <a:lnTo>
                      <a:pt x="16" y="22"/>
                    </a:lnTo>
                    <a:lnTo>
                      <a:pt x="13" y="21"/>
                    </a:lnTo>
                    <a:lnTo>
                      <a:pt x="11" y="23"/>
                    </a:lnTo>
                    <a:lnTo>
                      <a:pt x="13" y="24"/>
                    </a:lnTo>
                    <a:lnTo>
                      <a:pt x="16" y="25"/>
                    </a:lnTo>
                    <a:lnTo>
                      <a:pt x="20" y="27"/>
                    </a:lnTo>
                    <a:lnTo>
                      <a:pt x="37" y="21"/>
                    </a:lnTo>
                    <a:lnTo>
                      <a:pt x="39" y="20"/>
                    </a:lnTo>
                    <a:lnTo>
                      <a:pt x="42" y="17"/>
                    </a:lnTo>
                    <a:lnTo>
                      <a:pt x="41" y="15"/>
                    </a:lnTo>
                    <a:lnTo>
                      <a:pt x="40" y="12"/>
                    </a:lnTo>
                    <a:lnTo>
                      <a:pt x="31" y="10"/>
                    </a:lnTo>
                    <a:lnTo>
                      <a:pt x="29" y="7"/>
                    </a:lnTo>
                    <a:lnTo>
                      <a:pt x="27" y="5"/>
                    </a:lnTo>
                    <a:lnTo>
                      <a:pt x="21" y="2"/>
                    </a:lnTo>
                    <a:lnTo>
                      <a:pt x="10" y="0"/>
                    </a:lnTo>
                    <a:lnTo>
                      <a:pt x="7" y="0"/>
                    </a:lnTo>
                    <a:lnTo>
                      <a:pt x="4" y="0"/>
                    </a:lnTo>
                    <a:lnTo>
                      <a:pt x="2" y="4"/>
                    </a:lnTo>
                    <a:lnTo>
                      <a:pt x="2" y="6"/>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8" name="Freeform 64">
                <a:extLst>
                  <a:ext uri="{FF2B5EF4-FFF2-40B4-BE49-F238E27FC236}">
                    <a16:creationId xmlns:a16="http://schemas.microsoft.com/office/drawing/2014/main" id="{8E380526-3F9A-4776-9823-97AB252C2678}"/>
                  </a:ext>
                </a:extLst>
              </p:cNvPr>
              <p:cNvSpPr>
                <a:spLocks/>
              </p:cNvSpPr>
              <p:nvPr/>
            </p:nvSpPr>
            <p:spPr bwMode="auto">
              <a:xfrm>
                <a:off x="2801" y="2059"/>
                <a:ext cx="39" cy="15"/>
              </a:xfrm>
              <a:custGeom>
                <a:avLst/>
                <a:gdLst>
                  <a:gd name="T0" fmla="*/ 35 w 39"/>
                  <a:gd name="T1" fmla="*/ 10 h 15"/>
                  <a:gd name="T2" fmla="*/ 33 w 39"/>
                  <a:gd name="T3" fmla="*/ 9 h 15"/>
                  <a:gd name="T4" fmla="*/ 27 w 39"/>
                  <a:gd name="T5" fmla="*/ 6 h 15"/>
                  <a:gd name="T6" fmla="*/ 19 w 39"/>
                  <a:gd name="T7" fmla="*/ 2 h 15"/>
                  <a:gd name="T8" fmla="*/ 16 w 39"/>
                  <a:gd name="T9" fmla="*/ 2 h 15"/>
                  <a:gd name="T10" fmla="*/ 14 w 39"/>
                  <a:gd name="T11" fmla="*/ 1 h 15"/>
                  <a:gd name="T12" fmla="*/ 9 w 39"/>
                  <a:gd name="T13" fmla="*/ 1 h 15"/>
                  <a:gd name="T14" fmla="*/ 6 w 39"/>
                  <a:gd name="T15" fmla="*/ 0 h 15"/>
                  <a:gd name="T16" fmla="*/ 0 w 39"/>
                  <a:gd name="T17" fmla="*/ 1 h 15"/>
                  <a:gd name="T18" fmla="*/ 3 w 39"/>
                  <a:gd name="T19" fmla="*/ 2 h 15"/>
                  <a:gd name="T20" fmla="*/ 9 w 39"/>
                  <a:gd name="T21" fmla="*/ 4 h 15"/>
                  <a:gd name="T22" fmla="*/ 11 w 39"/>
                  <a:gd name="T23" fmla="*/ 7 h 15"/>
                  <a:gd name="T24" fmla="*/ 13 w 39"/>
                  <a:gd name="T25" fmla="*/ 9 h 15"/>
                  <a:gd name="T26" fmla="*/ 16 w 39"/>
                  <a:gd name="T27" fmla="*/ 10 h 15"/>
                  <a:gd name="T28" fmla="*/ 24 w 39"/>
                  <a:gd name="T29" fmla="*/ 13 h 15"/>
                  <a:gd name="T30" fmla="*/ 32 w 39"/>
                  <a:gd name="T31" fmla="*/ 15 h 15"/>
                  <a:gd name="T32" fmla="*/ 37 w 39"/>
                  <a:gd name="T33" fmla="*/ 15 h 15"/>
                  <a:gd name="T34" fmla="*/ 39 w 39"/>
                  <a:gd name="T35" fmla="*/ 12 h 15"/>
                  <a:gd name="T36" fmla="*/ 35 w 39"/>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5">
                    <a:moveTo>
                      <a:pt x="35" y="10"/>
                    </a:moveTo>
                    <a:lnTo>
                      <a:pt x="33" y="9"/>
                    </a:lnTo>
                    <a:lnTo>
                      <a:pt x="27" y="6"/>
                    </a:lnTo>
                    <a:lnTo>
                      <a:pt x="19" y="2"/>
                    </a:lnTo>
                    <a:lnTo>
                      <a:pt x="16" y="2"/>
                    </a:lnTo>
                    <a:lnTo>
                      <a:pt x="14" y="1"/>
                    </a:lnTo>
                    <a:lnTo>
                      <a:pt x="9" y="1"/>
                    </a:lnTo>
                    <a:lnTo>
                      <a:pt x="6" y="0"/>
                    </a:lnTo>
                    <a:lnTo>
                      <a:pt x="0" y="1"/>
                    </a:lnTo>
                    <a:lnTo>
                      <a:pt x="3" y="2"/>
                    </a:lnTo>
                    <a:lnTo>
                      <a:pt x="9" y="4"/>
                    </a:lnTo>
                    <a:lnTo>
                      <a:pt x="11" y="7"/>
                    </a:lnTo>
                    <a:lnTo>
                      <a:pt x="13" y="9"/>
                    </a:lnTo>
                    <a:lnTo>
                      <a:pt x="16" y="10"/>
                    </a:lnTo>
                    <a:lnTo>
                      <a:pt x="24" y="13"/>
                    </a:lnTo>
                    <a:lnTo>
                      <a:pt x="32" y="15"/>
                    </a:lnTo>
                    <a:lnTo>
                      <a:pt x="37" y="15"/>
                    </a:lnTo>
                    <a:lnTo>
                      <a:pt x="39" y="12"/>
                    </a:lnTo>
                    <a:lnTo>
                      <a:pt x="3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9" name="Freeform 65">
                <a:extLst>
                  <a:ext uri="{FF2B5EF4-FFF2-40B4-BE49-F238E27FC236}">
                    <a16:creationId xmlns:a16="http://schemas.microsoft.com/office/drawing/2014/main" id="{FA4EC948-76CD-40D8-9E15-F1256DAF2967}"/>
                  </a:ext>
                </a:extLst>
              </p:cNvPr>
              <p:cNvSpPr>
                <a:spLocks/>
              </p:cNvSpPr>
              <p:nvPr/>
            </p:nvSpPr>
            <p:spPr bwMode="auto">
              <a:xfrm>
                <a:off x="3022" y="1274"/>
                <a:ext cx="11" cy="4"/>
              </a:xfrm>
              <a:custGeom>
                <a:avLst/>
                <a:gdLst>
                  <a:gd name="T0" fmla="*/ 1 w 11"/>
                  <a:gd name="T1" fmla="*/ 4 h 4"/>
                  <a:gd name="T2" fmla="*/ 8 w 11"/>
                  <a:gd name="T3" fmla="*/ 4 h 4"/>
                  <a:gd name="T4" fmla="*/ 11 w 11"/>
                  <a:gd name="T5" fmla="*/ 2 h 4"/>
                  <a:gd name="T6" fmla="*/ 9 w 11"/>
                  <a:gd name="T7" fmla="*/ 1 h 4"/>
                  <a:gd name="T8" fmla="*/ 2 w 11"/>
                  <a:gd name="T9" fmla="*/ 0 h 4"/>
                  <a:gd name="T10" fmla="*/ 0 w 11"/>
                  <a:gd name="T11" fmla="*/ 1 h 4"/>
                  <a:gd name="T12" fmla="*/ 1 w 11"/>
                  <a:gd name="T13" fmla="*/ 4 h 4"/>
                  <a:gd name="T14" fmla="*/ 1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1" y="4"/>
                    </a:moveTo>
                    <a:lnTo>
                      <a:pt x="8" y="4"/>
                    </a:lnTo>
                    <a:lnTo>
                      <a:pt x="11" y="2"/>
                    </a:lnTo>
                    <a:lnTo>
                      <a:pt x="9" y="1"/>
                    </a:lnTo>
                    <a:lnTo>
                      <a:pt x="2"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0" name="Freeform 66">
                <a:extLst>
                  <a:ext uri="{FF2B5EF4-FFF2-40B4-BE49-F238E27FC236}">
                    <a16:creationId xmlns:a16="http://schemas.microsoft.com/office/drawing/2014/main" id="{A2214696-7645-457F-B97A-5771083B789B}"/>
                  </a:ext>
                </a:extLst>
              </p:cNvPr>
              <p:cNvSpPr>
                <a:spLocks/>
              </p:cNvSpPr>
              <p:nvPr/>
            </p:nvSpPr>
            <p:spPr bwMode="auto">
              <a:xfrm>
                <a:off x="3032" y="1281"/>
                <a:ext cx="43" cy="21"/>
              </a:xfrm>
              <a:custGeom>
                <a:avLst/>
                <a:gdLst>
                  <a:gd name="T0" fmla="*/ 6 w 43"/>
                  <a:gd name="T1" fmla="*/ 6 h 21"/>
                  <a:gd name="T2" fmla="*/ 11 w 43"/>
                  <a:gd name="T3" fmla="*/ 11 h 21"/>
                  <a:gd name="T4" fmla="*/ 28 w 43"/>
                  <a:gd name="T5" fmla="*/ 16 h 21"/>
                  <a:gd name="T6" fmla="*/ 31 w 43"/>
                  <a:gd name="T7" fmla="*/ 17 h 21"/>
                  <a:gd name="T8" fmla="*/ 34 w 43"/>
                  <a:gd name="T9" fmla="*/ 20 h 21"/>
                  <a:gd name="T10" fmla="*/ 36 w 43"/>
                  <a:gd name="T11" fmla="*/ 21 h 21"/>
                  <a:gd name="T12" fmla="*/ 39 w 43"/>
                  <a:gd name="T13" fmla="*/ 20 h 21"/>
                  <a:gd name="T14" fmla="*/ 36 w 43"/>
                  <a:gd name="T15" fmla="*/ 15 h 21"/>
                  <a:gd name="T16" fmla="*/ 39 w 43"/>
                  <a:gd name="T17" fmla="*/ 13 h 21"/>
                  <a:gd name="T18" fmla="*/ 42 w 43"/>
                  <a:gd name="T19" fmla="*/ 12 h 21"/>
                  <a:gd name="T20" fmla="*/ 43 w 43"/>
                  <a:gd name="T21" fmla="*/ 9 h 21"/>
                  <a:gd name="T22" fmla="*/ 41 w 43"/>
                  <a:gd name="T23" fmla="*/ 8 h 21"/>
                  <a:gd name="T24" fmla="*/ 38 w 43"/>
                  <a:gd name="T25" fmla="*/ 7 h 21"/>
                  <a:gd name="T26" fmla="*/ 35 w 43"/>
                  <a:gd name="T27" fmla="*/ 6 h 21"/>
                  <a:gd name="T28" fmla="*/ 24 w 43"/>
                  <a:gd name="T29" fmla="*/ 2 h 21"/>
                  <a:gd name="T30" fmla="*/ 18 w 43"/>
                  <a:gd name="T31" fmla="*/ 0 h 21"/>
                  <a:gd name="T32" fmla="*/ 13 w 43"/>
                  <a:gd name="T33" fmla="*/ 0 h 21"/>
                  <a:gd name="T34" fmla="*/ 9 w 43"/>
                  <a:gd name="T35" fmla="*/ 1 h 21"/>
                  <a:gd name="T36" fmla="*/ 0 w 43"/>
                  <a:gd name="T37" fmla="*/ 1 h 21"/>
                  <a:gd name="T38" fmla="*/ 6 w 43"/>
                  <a:gd name="T39" fmla="*/ 6 h 21"/>
                  <a:gd name="T40" fmla="*/ 6 w 43"/>
                  <a:gd name="T4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1">
                    <a:moveTo>
                      <a:pt x="6" y="6"/>
                    </a:moveTo>
                    <a:lnTo>
                      <a:pt x="11" y="11"/>
                    </a:lnTo>
                    <a:lnTo>
                      <a:pt x="28" y="16"/>
                    </a:lnTo>
                    <a:lnTo>
                      <a:pt x="31" y="17"/>
                    </a:lnTo>
                    <a:lnTo>
                      <a:pt x="34" y="20"/>
                    </a:lnTo>
                    <a:lnTo>
                      <a:pt x="36" y="21"/>
                    </a:lnTo>
                    <a:lnTo>
                      <a:pt x="39" y="20"/>
                    </a:lnTo>
                    <a:lnTo>
                      <a:pt x="36" y="15"/>
                    </a:lnTo>
                    <a:lnTo>
                      <a:pt x="39" y="13"/>
                    </a:lnTo>
                    <a:lnTo>
                      <a:pt x="42" y="12"/>
                    </a:lnTo>
                    <a:lnTo>
                      <a:pt x="43" y="9"/>
                    </a:lnTo>
                    <a:lnTo>
                      <a:pt x="41" y="8"/>
                    </a:lnTo>
                    <a:lnTo>
                      <a:pt x="38" y="7"/>
                    </a:lnTo>
                    <a:lnTo>
                      <a:pt x="35" y="6"/>
                    </a:lnTo>
                    <a:lnTo>
                      <a:pt x="24" y="2"/>
                    </a:lnTo>
                    <a:lnTo>
                      <a:pt x="18" y="0"/>
                    </a:lnTo>
                    <a:lnTo>
                      <a:pt x="13" y="0"/>
                    </a:lnTo>
                    <a:lnTo>
                      <a:pt x="9" y="1"/>
                    </a:lnTo>
                    <a:lnTo>
                      <a:pt x="0" y="1"/>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1" name="Freeform 67">
                <a:extLst>
                  <a:ext uri="{FF2B5EF4-FFF2-40B4-BE49-F238E27FC236}">
                    <a16:creationId xmlns:a16="http://schemas.microsoft.com/office/drawing/2014/main" id="{085472D6-B955-4D4C-ADE0-869CBCE074B2}"/>
                  </a:ext>
                </a:extLst>
              </p:cNvPr>
              <p:cNvSpPr>
                <a:spLocks/>
              </p:cNvSpPr>
              <p:nvPr/>
            </p:nvSpPr>
            <p:spPr bwMode="auto">
              <a:xfrm>
                <a:off x="3118" y="1264"/>
                <a:ext cx="21" cy="7"/>
              </a:xfrm>
              <a:custGeom>
                <a:avLst/>
                <a:gdLst>
                  <a:gd name="T0" fmla="*/ 21 w 21"/>
                  <a:gd name="T1" fmla="*/ 7 h 7"/>
                  <a:gd name="T2" fmla="*/ 19 w 21"/>
                  <a:gd name="T3" fmla="*/ 6 h 7"/>
                  <a:gd name="T4" fmla="*/ 16 w 21"/>
                  <a:gd name="T5" fmla="*/ 4 h 7"/>
                  <a:gd name="T6" fmla="*/ 13 w 21"/>
                  <a:gd name="T7" fmla="*/ 3 h 7"/>
                  <a:gd name="T8" fmla="*/ 9 w 21"/>
                  <a:gd name="T9" fmla="*/ 2 h 7"/>
                  <a:gd name="T10" fmla="*/ 7 w 21"/>
                  <a:gd name="T11" fmla="*/ 0 h 7"/>
                  <a:gd name="T12" fmla="*/ 4 w 21"/>
                  <a:gd name="T13" fmla="*/ 0 h 7"/>
                  <a:gd name="T14" fmla="*/ 0 w 21"/>
                  <a:gd name="T15" fmla="*/ 1 h 7"/>
                  <a:gd name="T16" fmla="*/ 12 w 21"/>
                  <a:gd name="T17" fmla="*/ 7 h 7"/>
                  <a:gd name="T18" fmla="*/ 21 w 21"/>
                  <a:gd name="T19" fmla="*/ 7 h 7"/>
                  <a:gd name="T20" fmla="*/ 21 w 2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7">
                    <a:moveTo>
                      <a:pt x="21" y="7"/>
                    </a:moveTo>
                    <a:lnTo>
                      <a:pt x="19" y="6"/>
                    </a:lnTo>
                    <a:lnTo>
                      <a:pt x="16" y="4"/>
                    </a:lnTo>
                    <a:lnTo>
                      <a:pt x="13" y="3"/>
                    </a:lnTo>
                    <a:lnTo>
                      <a:pt x="9" y="2"/>
                    </a:lnTo>
                    <a:lnTo>
                      <a:pt x="7" y="0"/>
                    </a:lnTo>
                    <a:lnTo>
                      <a:pt x="4" y="0"/>
                    </a:lnTo>
                    <a:lnTo>
                      <a:pt x="0" y="1"/>
                    </a:lnTo>
                    <a:lnTo>
                      <a:pt x="12" y="7"/>
                    </a:lnTo>
                    <a:lnTo>
                      <a:pt x="21" y="7"/>
                    </a:lnTo>
                    <a:lnTo>
                      <a:pt x="2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2" name="Freeform 68">
                <a:extLst>
                  <a:ext uri="{FF2B5EF4-FFF2-40B4-BE49-F238E27FC236}">
                    <a16:creationId xmlns:a16="http://schemas.microsoft.com/office/drawing/2014/main" id="{9BE2309F-5AF2-4E5A-9513-BFCD9685A5D5}"/>
                  </a:ext>
                </a:extLst>
              </p:cNvPr>
              <p:cNvSpPr>
                <a:spLocks/>
              </p:cNvSpPr>
              <p:nvPr/>
            </p:nvSpPr>
            <p:spPr bwMode="auto">
              <a:xfrm>
                <a:off x="3128" y="1258"/>
                <a:ext cx="26" cy="8"/>
              </a:xfrm>
              <a:custGeom>
                <a:avLst/>
                <a:gdLst>
                  <a:gd name="T0" fmla="*/ 23 w 26"/>
                  <a:gd name="T1" fmla="*/ 8 h 8"/>
                  <a:gd name="T2" fmla="*/ 24 w 26"/>
                  <a:gd name="T3" fmla="*/ 8 h 8"/>
                  <a:gd name="T4" fmla="*/ 26 w 26"/>
                  <a:gd name="T5" fmla="*/ 8 h 8"/>
                  <a:gd name="T6" fmla="*/ 24 w 26"/>
                  <a:gd name="T7" fmla="*/ 6 h 8"/>
                  <a:gd name="T8" fmla="*/ 17 w 26"/>
                  <a:gd name="T9" fmla="*/ 5 h 8"/>
                  <a:gd name="T10" fmla="*/ 15 w 26"/>
                  <a:gd name="T11" fmla="*/ 5 h 8"/>
                  <a:gd name="T12" fmla="*/ 12 w 26"/>
                  <a:gd name="T13" fmla="*/ 3 h 8"/>
                  <a:gd name="T14" fmla="*/ 3 w 26"/>
                  <a:gd name="T15" fmla="*/ 0 h 8"/>
                  <a:gd name="T16" fmla="*/ 0 w 26"/>
                  <a:gd name="T17" fmla="*/ 4 h 8"/>
                  <a:gd name="T18" fmla="*/ 8 w 26"/>
                  <a:gd name="T19" fmla="*/ 4 h 8"/>
                  <a:gd name="T20" fmla="*/ 12 w 26"/>
                  <a:gd name="T21" fmla="*/ 6 h 8"/>
                  <a:gd name="T22" fmla="*/ 15 w 26"/>
                  <a:gd name="T23" fmla="*/ 7 h 8"/>
                  <a:gd name="T24" fmla="*/ 23 w 26"/>
                  <a:gd name="T25" fmla="*/ 8 h 8"/>
                  <a:gd name="T26" fmla="*/ 23 w 26"/>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8">
                    <a:moveTo>
                      <a:pt x="23" y="8"/>
                    </a:moveTo>
                    <a:lnTo>
                      <a:pt x="24" y="8"/>
                    </a:lnTo>
                    <a:lnTo>
                      <a:pt x="26" y="8"/>
                    </a:lnTo>
                    <a:lnTo>
                      <a:pt x="24" y="6"/>
                    </a:lnTo>
                    <a:lnTo>
                      <a:pt x="17" y="5"/>
                    </a:lnTo>
                    <a:lnTo>
                      <a:pt x="15" y="5"/>
                    </a:lnTo>
                    <a:lnTo>
                      <a:pt x="12" y="3"/>
                    </a:lnTo>
                    <a:lnTo>
                      <a:pt x="3" y="0"/>
                    </a:lnTo>
                    <a:lnTo>
                      <a:pt x="0" y="4"/>
                    </a:lnTo>
                    <a:lnTo>
                      <a:pt x="8" y="4"/>
                    </a:lnTo>
                    <a:lnTo>
                      <a:pt x="12" y="6"/>
                    </a:lnTo>
                    <a:lnTo>
                      <a:pt x="15" y="7"/>
                    </a:lnTo>
                    <a:lnTo>
                      <a:pt x="23" y="8"/>
                    </a:ln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3" name="Freeform 69">
                <a:extLst>
                  <a:ext uri="{FF2B5EF4-FFF2-40B4-BE49-F238E27FC236}">
                    <a16:creationId xmlns:a16="http://schemas.microsoft.com/office/drawing/2014/main" id="{52DE0D83-8AC6-4EF8-9F77-DF012902F0A9}"/>
                  </a:ext>
                </a:extLst>
              </p:cNvPr>
              <p:cNvSpPr>
                <a:spLocks/>
              </p:cNvSpPr>
              <p:nvPr/>
            </p:nvSpPr>
            <p:spPr bwMode="auto">
              <a:xfrm>
                <a:off x="3131" y="1264"/>
                <a:ext cx="16" cy="7"/>
              </a:xfrm>
              <a:custGeom>
                <a:avLst/>
                <a:gdLst>
                  <a:gd name="T0" fmla="*/ 11 w 16"/>
                  <a:gd name="T1" fmla="*/ 7 h 7"/>
                  <a:gd name="T2" fmla="*/ 13 w 16"/>
                  <a:gd name="T3" fmla="*/ 6 h 7"/>
                  <a:gd name="T4" fmla="*/ 16 w 16"/>
                  <a:gd name="T5" fmla="*/ 3 h 7"/>
                  <a:gd name="T6" fmla="*/ 9 w 16"/>
                  <a:gd name="T7" fmla="*/ 2 h 7"/>
                  <a:gd name="T8" fmla="*/ 6 w 16"/>
                  <a:gd name="T9" fmla="*/ 1 h 7"/>
                  <a:gd name="T10" fmla="*/ 3 w 16"/>
                  <a:gd name="T11" fmla="*/ 0 h 7"/>
                  <a:gd name="T12" fmla="*/ 0 w 16"/>
                  <a:gd name="T13" fmla="*/ 2 h 7"/>
                  <a:gd name="T14" fmla="*/ 3 w 16"/>
                  <a:gd name="T15" fmla="*/ 3 h 7"/>
                  <a:gd name="T16" fmla="*/ 5 w 16"/>
                  <a:gd name="T17" fmla="*/ 3 h 7"/>
                  <a:gd name="T18" fmla="*/ 9 w 16"/>
                  <a:gd name="T19" fmla="*/ 6 h 7"/>
                  <a:gd name="T20" fmla="*/ 11 w 16"/>
                  <a:gd name="T21" fmla="*/ 7 h 7"/>
                  <a:gd name="T22" fmla="*/ 11 w 16"/>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7">
                    <a:moveTo>
                      <a:pt x="11" y="7"/>
                    </a:moveTo>
                    <a:lnTo>
                      <a:pt x="13" y="6"/>
                    </a:lnTo>
                    <a:lnTo>
                      <a:pt x="16" y="3"/>
                    </a:lnTo>
                    <a:lnTo>
                      <a:pt x="9" y="2"/>
                    </a:lnTo>
                    <a:lnTo>
                      <a:pt x="6" y="1"/>
                    </a:lnTo>
                    <a:lnTo>
                      <a:pt x="3" y="0"/>
                    </a:lnTo>
                    <a:lnTo>
                      <a:pt x="0" y="2"/>
                    </a:lnTo>
                    <a:lnTo>
                      <a:pt x="3" y="3"/>
                    </a:lnTo>
                    <a:lnTo>
                      <a:pt x="5" y="3"/>
                    </a:lnTo>
                    <a:lnTo>
                      <a:pt x="9" y="6"/>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4" name="Freeform 70">
                <a:extLst>
                  <a:ext uri="{FF2B5EF4-FFF2-40B4-BE49-F238E27FC236}">
                    <a16:creationId xmlns:a16="http://schemas.microsoft.com/office/drawing/2014/main" id="{288B03A0-BD4B-49AE-852E-E2AC3582635F}"/>
                  </a:ext>
                </a:extLst>
              </p:cNvPr>
              <p:cNvSpPr>
                <a:spLocks/>
              </p:cNvSpPr>
              <p:nvPr/>
            </p:nvSpPr>
            <p:spPr bwMode="auto">
              <a:xfrm>
                <a:off x="2965" y="1297"/>
                <a:ext cx="18" cy="8"/>
              </a:xfrm>
              <a:custGeom>
                <a:avLst/>
                <a:gdLst>
                  <a:gd name="T0" fmla="*/ 0 w 18"/>
                  <a:gd name="T1" fmla="*/ 5 h 8"/>
                  <a:gd name="T2" fmla="*/ 0 w 18"/>
                  <a:gd name="T3" fmla="*/ 0 h 8"/>
                  <a:gd name="T4" fmla="*/ 3 w 18"/>
                  <a:gd name="T5" fmla="*/ 1 h 8"/>
                  <a:gd name="T6" fmla="*/ 6 w 18"/>
                  <a:gd name="T7" fmla="*/ 1 h 8"/>
                  <a:gd name="T8" fmla="*/ 9 w 18"/>
                  <a:gd name="T9" fmla="*/ 2 h 8"/>
                  <a:gd name="T10" fmla="*/ 17 w 18"/>
                  <a:gd name="T11" fmla="*/ 7 h 8"/>
                  <a:gd name="T12" fmla="*/ 18 w 18"/>
                  <a:gd name="T13" fmla="*/ 8 h 8"/>
                  <a:gd name="T14" fmla="*/ 13 w 18"/>
                  <a:gd name="T15" fmla="*/ 8 h 8"/>
                  <a:gd name="T16" fmla="*/ 9 w 18"/>
                  <a:gd name="T17" fmla="*/ 8 h 8"/>
                  <a:gd name="T18" fmla="*/ 0 w 18"/>
                  <a:gd name="T19" fmla="*/ 5 h 8"/>
                  <a:gd name="T20" fmla="*/ 0 w 1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0" y="5"/>
                    </a:moveTo>
                    <a:lnTo>
                      <a:pt x="0" y="0"/>
                    </a:lnTo>
                    <a:lnTo>
                      <a:pt x="3" y="1"/>
                    </a:lnTo>
                    <a:lnTo>
                      <a:pt x="6" y="1"/>
                    </a:lnTo>
                    <a:lnTo>
                      <a:pt x="9" y="2"/>
                    </a:lnTo>
                    <a:lnTo>
                      <a:pt x="17" y="7"/>
                    </a:lnTo>
                    <a:lnTo>
                      <a:pt x="18" y="8"/>
                    </a:lnTo>
                    <a:lnTo>
                      <a:pt x="13" y="8"/>
                    </a:lnTo>
                    <a:lnTo>
                      <a:pt x="9"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5" name="Freeform 71">
                <a:extLst>
                  <a:ext uri="{FF2B5EF4-FFF2-40B4-BE49-F238E27FC236}">
                    <a16:creationId xmlns:a16="http://schemas.microsoft.com/office/drawing/2014/main" id="{011ED35D-E51C-4D5E-82C0-B821E0AD9F1F}"/>
                  </a:ext>
                </a:extLst>
              </p:cNvPr>
              <p:cNvSpPr>
                <a:spLocks/>
              </p:cNvSpPr>
              <p:nvPr/>
            </p:nvSpPr>
            <p:spPr bwMode="auto">
              <a:xfrm>
                <a:off x="2954" y="1293"/>
                <a:ext cx="11" cy="9"/>
              </a:xfrm>
              <a:custGeom>
                <a:avLst/>
                <a:gdLst>
                  <a:gd name="T0" fmla="*/ 11 w 11"/>
                  <a:gd name="T1" fmla="*/ 9 h 9"/>
                  <a:gd name="T2" fmla="*/ 3 w 11"/>
                  <a:gd name="T3" fmla="*/ 7 h 9"/>
                  <a:gd name="T4" fmla="*/ 1 w 11"/>
                  <a:gd name="T5" fmla="*/ 5 h 9"/>
                  <a:gd name="T6" fmla="*/ 0 w 11"/>
                  <a:gd name="T7" fmla="*/ 3 h 9"/>
                  <a:gd name="T8" fmla="*/ 3 w 11"/>
                  <a:gd name="T9" fmla="*/ 0 h 9"/>
                  <a:gd name="T10" fmla="*/ 7 w 11"/>
                  <a:gd name="T11" fmla="*/ 0 h 9"/>
                  <a:gd name="T12" fmla="*/ 9 w 11"/>
                  <a:gd name="T13" fmla="*/ 0 h 9"/>
                  <a:gd name="T14" fmla="*/ 11 w 11"/>
                  <a:gd name="T15" fmla="*/ 4 h 9"/>
                  <a:gd name="T16" fmla="*/ 11 w 11"/>
                  <a:gd name="T17" fmla="*/ 4 h 9"/>
                  <a:gd name="T18" fmla="*/ 11 w 11"/>
                  <a:gd name="T19" fmla="*/ 9 h 9"/>
                  <a:gd name="T20" fmla="*/ 11 w 11"/>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11" y="9"/>
                    </a:moveTo>
                    <a:lnTo>
                      <a:pt x="3" y="7"/>
                    </a:lnTo>
                    <a:lnTo>
                      <a:pt x="1" y="5"/>
                    </a:lnTo>
                    <a:lnTo>
                      <a:pt x="0" y="3"/>
                    </a:lnTo>
                    <a:lnTo>
                      <a:pt x="3" y="0"/>
                    </a:lnTo>
                    <a:lnTo>
                      <a:pt x="7" y="0"/>
                    </a:lnTo>
                    <a:lnTo>
                      <a:pt x="9" y="0"/>
                    </a:lnTo>
                    <a:lnTo>
                      <a:pt x="11" y="4"/>
                    </a:lnTo>
                    <a:lnTo>
                      <a:pt x="11" y="4"/>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6" name="Freeform 72">
                <a:extLst>
                  <a:ext uri="{FF2B5EF4-FFF2-40B4-BE49-F238E27FC236}">
                    <a16:creationId xmlns:a16="http://schemas.microsoft.com/office/drawing/2014/main" id="{76FD86AE-8D79-4E4B-B45D-D64704ECE7E9}"/>
                  </a:ext>
                </a:extLst>
              </p:cNvPr>
              <p:cNvSpPr>
                <a:spLocks/>
              </p:cNvSpPr>
              <p:nvPr/>
            </p:nvSpPr>
            <p:spPr bwMode="auto">
              <a:xfrm>
                <a:off x="3252" y="1297"/>
                <a:ext cx="15" cy="1"/>
              </a:xfrm>
              <a:custGeom>
                <a:avLst/>
                <a:gdLst>
                  <a:gd name="T0" fmla="*/ 12 w 15"/>
                  <a:gd name="T1" fmla="*/ 1 h 1"/>
                  <a:gd name="T2" fmla="*/ 15 w 15"/>
                  <a:gd name="T3" fmla="*/ 1 h 1"/>
                  <a:gd name="T4" fmla="*/ 6 w 15"/>
                  <a:gd name="T5" fmla="*/ 1 h 1"/>
                  <a:gd name="T6" fmla="*/ 0 w 15"/>
                  <a:gd name="T7" fmla="*/ 1 h 1"/>
                  <a:gd name="T8" fmla="*/ 9 w 15"/>
                  <a:gd name="T9" fmla="*/ 0 h 1"/>
                  <a:gd name="T10" fmla="*/ 12 w 15"/>
                  <a:gd name="T11" fmla="*/ 1 h 1"/>
                  <a:gd name="T12" fmla="*/ 12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2" y="1"/>
                    </a:moveTo>
                    <a:lnTo>
                      <a:pt x="15" y="1"/>
                    </a:lnTo>
                    <a:lnTo>
                      <a:pt x="6" y="1"/>
                    </a:lnTo>
                    <a:lnTo>
                      <a:pt x="0" y="1"/>
                    </a:lnTo>
                    <a:lnTo>
                      <a:pt x="9" y="0"/>
                    </a:lnTo>
                    <a:lnTo>
                      <a:pt x="12" y="1"/>
                    </a:lnTo>
                    <a:lnTo>
                      <a:pt x="1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7" name="Freeform 73">
                <a:extLst>
                  <a:ext uri="{FF2B5EF4-FFF2-40B4-BE49-F238E27FC236}">
                    <a16:creationId xmlns:a16="http://schemas.microsoft.com/office/drawing/2014/main" id="{6E36D2D7-CEE2-4400-90C5-28A1334107A1}"/>
                  </a:ext>
                </a:extLst>
              </p:cNvPr>
              <p:cNvSpPr>
                <a:spLocks/>
              </p:cNvSpPr>
              <p:nvPr/>
            </p:nvSpPr>
            <p:spPr bwMode="auto">
              <a:xfrm>
                <a:off x="3302" y="1617"/>
                <a:ext cx="36" cy="16"/>
              </a:xfrm>
              <a:custGeom>
                <a:avLst/>
                <a:gdLst>
                  <a:gd name="T0" fmla="*/ 31 w 36"/>
                  <a:gd name="T1" fmla="*/ 0 h 16"/>
                  <a:gd name="T2" fmla="*/ 28 w 36"/>
                  <a:gd name="T3" fmla="*/ 1 h 16"/>
                  <a:gd name="T4" fmla="*/ 25 w 36"/>
                  <a:gd name="T5" fmla="*/ 2 h 16"/>
                  <a:gd name="T6" fmla="*/ 22 w 36"/>
                  <a:gd name="T7" fmla="*/ 4 h 16"/>
                  <a:gd name="T8" fmla="*/ 20 w 36"/>
                  <a:gd name="T9" fmla="*/ 5 h 16"/>
                  <a:gd name="T10" fmla="*/ 12 w 36"/>
                  <a:gd name="T11" fmla="*/ 5 h 16"/>
                  <a:gd name="T12" fmla="*/ 9 w 36"/>
                  <a:gd name="T13" fmla="*/ 7 h 16"/>
                  <a:gd name="T14" fmla="*/ 7 w 36"/>
                  <a:gd name="T15" fmla="*/ 8 h 16"/>
                  <a:gd name="T16" fmla="*/ 3 w 36"/>
                  <a:gd name="T17" fmla="*/ 10 h 16"/>
                  <a:gd name="T18" fmla="*/ 1 w 36"/>
                  <a:gd name="T19" fmla="*/ 12 h 16"/>
                  <a:gd name="T20" fmla="*/ 0 w 36"/>
                  <a:gd name="T21" fmla="*/ 14 h 16"/>
                  <a:gd name="T22" fmla="*/ 2 w 36"/>
                  <a:gd name="T23" fmla="*/ 16 h 16"/>
                  <a:gd name="T24" fmla="*/ 11 w 36"/>
                  <a:gd name="T25" fmla="*/ 15 h 16"/>
                  <a:gd name="T26" fmla="*/ 13 w 36"/>
                  <a:gd name="T27" fmla="*/ 14 h 16"/>
                  <a:gd name="T28" fmla="*/ 19 w 36"/>
                  <a:gd name="T29" fmla="*/ 14 h 16"/>
                  <a:gd name="T30" fmla="*/ 21 w 36"/>
                  <a:gd name="T31" fmla="*/ 13 h 16"/>
                  <a:gd name="T32" fmla="*/ 25 w 36"/>
                  <a:gd name="T33" fmla="*/ 13 h 16"/>
                  <a:gd name="T34" fmla="*/ 27 w 36"/>
                  <a:gd name="T35" fmla="*/ 13 h 16"/>
                  <a:gd name="T36" fmla="*/ 29 w 36"/>
                  <a:gd name="T37" fmla="*/ 12 h 16"/>
                  <a:gd name="T38" fmla="*/ 35 w 36"/>
                  <a:gd name="T39" fmla="*/ 10 h 16"/>
                  <a:gd name="T40" fmla="*/ 36 w 36"/>
                  <a:gd name="T41" fmla="*/ 8 h 16"/>
                  <a:gd name="T42" fmla="*/ 35 w 36"/>
                  <a:gd name="T43" fmla="*/ 5 h 16"/>
                  <a:gd name="T44" fmla="*/ 33 w 36"/>
                  <a:gd name="T45" fmla="*/ 2 h 16"/>
                  <a:gd name="T46" fmla="*/ 31 w 36"/>
                  <a:gd name="T47" fmla="*/ 0 h 16"/>
                  <a:gd name="T48" fmla="*/ 31 w 36"/>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6">
                    <a:moveTo>
                      <a:pt x="31" y="0"/>
                    </a:moveTo>
                    <a:lnTo>
                      <a:pt x="28" y="1"/>
                    </a:lnTo>
                    <a:lnTo>
                      <a:pt x="25" y="2"/>
                    </a:lnTo>
                    <a:lnTo>
                      <a:pt x="22" y="4"/>
                    </a:lnTo>
                    <a:lnTo>
                      <a:pt x="20" y="5"/>
                    </a:lnTo>
                    <a:lnTo>
                      <a:pt x="12" y="5"/>
                    </a:lnTo>
                    <a:lnTo>
                      <a:pt x="9" y="7"/>
                    </a:lnTo>
                    <a:lnTo>
                      <a:pt x="7" y="8"/>
                    </a:lnTo>
                    <a:lnTo>
                      <a:pt x="3" y="10"/>
                    </a:lnTo>
                    <a:lnTo>
                      <a:pt x="1" y="12"/>
                    </a:lnTo>
                    <a:lnTo>
                      <a:pt x="0" y="14"/>
                    </a:lnTo>
                    <a:lnTo>
                      <a:pt x="2" y="16"/>
                    </a:lnTo>
                    <a:lnTo>
                      <a:pt x="11" y="15"/>
                    </a:lnTo>
                    <a:lnTo>
                      <a:pt x="13" y="14"/>
                    </a:lnTo>
                    <a:lnTo>
                      <a:pt x="19" y="14"/>
                    </a:lnTo>
                    <a:lnTo>
                      <a:pt x="21" y="13"/>
                    </a:lnTo>
                    <a:lnTo>
                      <a:pt x="25" y="13"/>
                    </a:lnTo>
                    <a:lnTo>
                      <a:pt x="27" y="13"/>
                    </a:lnTo>
                    <a:lnTo>
                      <a:pt x="29" y="12"/>
                    </a:lnTo>
                    <a:lnTo>
                      <a:pt x="35" y="10"/>
                    </a:lnTo>
                    <a:lnTo>
                      <a:pt x="36" y="8"/>
                    </a:lnTo>
                    <a:lnTo>
                      <a:pt x="35" y="5"/>
                    </a:lnTo>
                    <a:lnTo>
                      <a:pt x="33" y="2"/>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8" name="Freeform 74">
                <a:extLst>
                  <a:ext uri="{FF2B5EF4-FFF2-40B4-BE49-F238E27FC236}">
                    <a16:creationId xmlns:a16="http://schemas.microsoft.com/office/drawing/2014/main" id="{C7406DA9-2DF5-4E66-AB8F-FED2481AEA73}"/>
                  </a:ext>
                </a:extLst>
              </p:cNvPr>
              <p:cNvSpPr>
                <a:spLocks/>
              </p:cNvSpPr>
              <p:nvPr/>
            </p:nvSpPr>
            <p:spPr bwMode="auto">
              <a:xfrm>
                <a:off x="3305" y="1622"/>
                <a:ext cx="6" cy="3"/>
              </a:xfrm>
              <a:custGeom>
                <a:avLst/>
                <a:gdLst>
                  <a:gd name="T0" fmla="*/ 6 w 6"/>
                  <a:gd name="T1" fmla="*/ 0 h 3"/>
                  <a:gd name="T2" fmla="*/ 2 w 6"/>
                  <a:gd name="T3" fmla="*/ 0 h 3"/>
                  <a:gd name="T4" fmla="*/ 0 w 6"/>
                  <a:gd name="T5" fmla="*/ 1 h 3"/>
                  <a:gd name="T6" fmla="*/ 0 w 6"/>
                  <a:gd name="T7" fmla="*/ 3 h 3"/>
                  <a:gd name="T8" fmla="*/ 4 w 6"/>
                  <a:gd name="T9" fmla="*/ 2 h 3"/>
                  <a:gd name="T10" fmla="*/ 6 w 6"/>
                  <a:gd name="T11" fmla="*/ 0 h 3"/>
                  <a:gd name="T12" fmla="*/ 6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2" y="0"/>
                    </a:lnTo>
                    <a:lnTo>
                      <a:pt x="0" y="1"/>
                    </a:lnTo>
                    <a:lnTo>
                      <a:pt x="0" y="3"/>
                    </a:lnTo>
                    <a:lnTo>
                      <a:pt x="4" y="2"/>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9" name="Freeform 75">
                <a:extLst>
                  <a:ext uri="{FF2B5EF4-FFF2-40B4-BE49-F238E27FC236}">
                    <a16:creationId xmlns:a16="http://schemas.microsoft.com/office/drawing/2014/main" id="{D9F434CB-F1B9-4540-B230-ECF629F5B088}"/>
                  </a:ext>
                </a:extLst>
              </p:cNvPr>
              <p:cNvSpPr>
                <a:spLocks/>
              </p:cNvSpPr>
              <p:nvPr/>
            </p:nvSpPr>
            <p:spPr bwMode="auto">
              <a:xfrm>
                <a:off x="3324" y="1631"/>
                <a:ext cx="4" cy="1"/>
              </a:xfrm>
              <a:custGeom>
                <a:avLst/>
                <a:gdLst>
                  <a:gd name="T0" fmla="*/ 4 w 4"/>
                  <a:gd name="T1" fmla="*/ 0 h 1"/>
                  <a:gd name="T2" fmla="*/ 3 w 4"/>
                  <a:gd name="T3" fmla="*/ 0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lnTo>
                      <a:pt x="3" y="0"/>
                    </a:lnTo>
                    <a:lnTo>
                      <a:pt x="0" y="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0" name="Freeform 76">
                <a:extLst>
                  <a:ext uri="{FF2B5EF4-FFF2-40B4-BE49-F238E27FC236}">
                    <a16:creationId xmlns:a16="http://schemas.microsoft.com/office/drawing/2014/main" id="{5D0F453F-3B7D-4EB9-833E-1778DB4B62D2}"/>
                  </a:ext>
                </a:extLst>
              </p:cNvPr>
              <p:cNvSpPr>
                <a:spLocks/>
              </p:cNvSpPr>
              <p:nvPr/>
            </p:nvSpPr>
            <p:spPr bwMode="auto">
              <a:xfrm>
                <a:off x="3338" y="1571"/>
                <a:ext cx="7" cy="2"/>
              </a:xfrm>
              <a:custGeom>
                <a:avLst/>
                <a:gdLst>
                  <a:gd name="T0" fmla="*/ 7 w 7"/>
                  <a:gd name="T1" fmla="*/ 0 h 2"/>
                  <a:gd name="T2" fmla="*/ 6 w 7"/>
                  <a:gd name="T3" fmla="*/ 0 h 2"/>
                  <a:gd name="T4" fmla="*/ 3 w 7"/>
                  <a:gd name="T5" fmla="*/ 0 h 2"/>
                  <a:gd name="T6" fmla="*/ 0 w 7"/>
                  <a:gd name="T7" fmla="*/ 1 h 2"/>
                  <a:gd name="T8" fmla="*/ 6 w 7"/>
                  <a:gd name="T9" fmla="*/ 2 h 2"/>
                  <a:gd name="T10" fmla="*/ 7 w 7"/>
                  <a:gd name="T11" fmla="*/ 0 h 2"/>
                  <a:gd name="T12" fmla="*/ 7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0"/>
                    </a:moveTo>
                    <a:lnTo>
                      <a:pt x="6" y="0"/>
                    </a:lnTo>
                    <a:lnTo>
                      <a:pt x="3" y="0"/>
                    </a:lnTo>
                    <a:lnTo>
                      <a:pt x="0" y="1"/>
                    </a:lnTo>
                    <a:lnTo>
                      <a:pt x="6" y="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1" name="Freeform 77">
                <a:extLst>
                  <a:ext uri="{FF2B5EF4-FFF2-40B4-BE49-F238E27FC236}">
                    <a16:creationId xmlns:a16="http://schemas.microsoft.com/office/drawing/2014/main" id="{1A725826-40EB-4379-84CC-2F2A3B015247}"/>
                  </a:ext>
                </a:extLst>
              </p:cNvPr>
              <p:cNvSpPr>
                <a:spLocks/>
              </p:cNvSpPr>
              <p:nvPr/>
            </p:nvSpPr>
            <p:spPr bwMode="auto">
              <a:xfrm>
                <a:off x="3340" y="1557"/>
                <a:ext cx="24" cy="5"/>
              </a:xfrm>
              <a:custGeom>
                <a:avLst/>
                <a:gdLst>
                  <a:gd name="T0" fmla="*/ 2 w 24"/>
                  <a:gd name="T1" fmla="*/ 2 h 5"/>
                  <a:gd name="T2" fmla="*/ 13 w 24"/>
                  <a:gd name="T3" fmla="*/ 4 h 5"/>
                  <a:gd name="T4" fmla="*/ 18 w 24"/>
                  <a:gd name="T5" fmla="*/ 5 h 5"/>
                  <a:gd name="T6" fmla="*/ 22 w 24"/>
                  <a:gd name="T7" fmla="*/ 5 h 5"/>
                  <a:gd name="T8" fmla="*/ 24 w 24"/>
                  <a:gd name="T9" fmla="*/ 4 h 5"/>
                  <a:gd name="T10" fmla="*/ 18 w 24"/>
                  <a:gd name="T11" fmla="*/ 1 h 5"/>
                  <a:gd name="T12" fmla="*/ 10 w 24"/>
                  <a:gd name="T13" fmla="*/ 0 h 5"/>
                  <a:gd name="T14" fmla="*/ 2 w 24"/>
                  <a:gd name="T15" fmla="*/ 0 h 5"/>
                  <a:gd name="T16" fmla="*/ 0 w 24"/>
                  <a:gd name="T17" fmla="*/ 2 h 5"/>
                  <a:gd name="T18" fmla="*/ 2 w 24"/>
                  <a:gd name="T19" fmla="*/ 2 h 5"/>
                  <a:gd name="T20" fmla="*/ 2 w 24"/>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5">
                    <a:moveTo>
                      <a:pt x="2" y="2"/>
                    </a:moveTo>
                    <a:lnTo>
                      <a:pt x="13" y="4"/>
                    </a:lnTo>
                    <a:lnTo>
                      <a:pt x="18" y="5"/>
                    </a:lnTo>
                    <a:lnTo>
                      <a:pt x="22" y="5"/>
                    </a:lnTo>
                    <a:lnTo>
                      <a:pt x="24" y="4"/>
                    </a:lnTo>
                    <a:lnTo>
                      <a:pt x="18" y="1"/>
                    </a:lnTo>
                    <a:lnTo>
                      <a:pt x="10" y="0"/>
                    </a:lnTo>
                    <a:lnTo>
                      <a:pt x="2" y="0"/>
                    </a:lnTo>
                    <a:lnTo>
                      <a:pt x="0"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2" name="Freeform 78">
                <a:extLst>
                  <a:ext uri="{FF2B5EF4-FFF2-40B4-BE49-F238E27FC236}">
                    <a16:creationId xmlns:a16="http://schemas.microsoft.com/office/drawing/2014/main" id="{B7912520-033D-425C-B561-0C6D87BF7CF6}"/>
                  </a:ext>
                </a:extLst>
              </p:cNvPr>
              <p:cNvSpPr>
                <a:spLocks/>
              </p:cNvSpPr>
              <p:nvPr/>
            </p:nvSpPr>
            <p:spPr bwMode="auto">
              <a:xfrm>
                <a:off x="3350" y="1566"/>
                <a:ext cx="34" cy="9"/>
              </a:xfrm>
              <a:custGeom>
                <a:avLst/>
                <a:gdLst>
                  <a:gd name="T0" fmla="*/ 34 w 34"/>
                  <a:gd name="T1" fmla="*/ 4 h 9"/>
                  <a:gd name="T2" fmla="*/ 28 w 34"/>
                  <a:gd name="T3" fmla="*/ 1 h 9"/>
                  <a:gd name="T4" fmla="*/ 22 w 34"/>
                  <a:gd name="T5" fmla="*/ 1 h 9"/>
                  <a:gd name="T6" fmla="*/ 20 w 34"/>
                  <a:gd name="T7" fmla="*/ 1 h 9"/>
                  <a:gd name="T8" fmla="*/ 16 w 34"/>
                  <a:gd name="T9" fmla="*/ 0 h 9"/>
                  <a:gd name="T10" fmla="*/ 11 w 34"/>
                  <a:gd name="T11" fmla="*/ 1 h 9"/>
                  <a:gd name="T12" fmla="*/ 3 w 34"/>
                  <a:gd name="T13" fmla="*/ 1 h 9"/>
                  <a:gd name="T14" fmla="*/ 0 w 34"/>
                  <a:gd name="T15" fmla="*/ 5 h 9"/>
                  <a:gd name="T16" fmla="*/ 6 w 34"/>
                  <a:gd name="T17" fmla="*/ 4 h 9"/>
                  <a:gd name="T18" fmla="*/ 12 w 34"/>
                  <a:gd name="T19" fmla="*/ 5 h 9"/>
                  <a:gd name="T20" fmla="*/ 20 w 34"/>
                  <a:gd name="T21" fmla="*/ 6 h 9"/>
                  <a:gd name="T22" fmla="*/ 22 w 34"/>
                  <a:gd name="T23" fmla="*/ 7 h 9"/>
                  <a:gd name="T24" fmla="*/ 24 w 34"/>
                  <a:gd name="T25" fmla="*/ 9 h 9"/>
                  <a:gd name="T26" fmla="*/ 29 w 34"/>
                  <a:gd name="T27" fmla="*/ 9 h 9"/>
                  <a:gd name="T28" fmla="*/ 34 w 34"/>
                  <a:gd name="T29" fmla="*/ 9 h 9"/>
                  <a:gd name="T30" fmla="*/ 32 w 34"/>
                  <a:gd name="T31" fmla="*/ 6 h 9"/>
                  <a:gd name="T32" fmla="*/ 34 w 34"/>
                  <a:gd name="T33" fmla="*/ 4 h 9"/>
                  <a:gd name="T34" fmla="*/ 34 w 34"/>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9">
                    <a:moveTo>
                      <a:pt x="34" y="4"/>
                    </a:moveTo>
                    <a:lnTo>
                      <a:pt x="28" y="1"/>
                    </a:lnTo>
                    <a:lnTo>
                      <a:pt x="22" y="1"/>
                    </a:lnTo>
                    <a:lnTo>
                      <a:pt x="20" y="1"/>
                    </a:lnTo>
                    <a:lnTo>
                      <a:pt x="16" y="0"/>
                    </a:lnTo>
                    <a:lnTo>
                      <a:pt x="11" y="1"/>
                    </a:lnTo>
                    <a:lnTo>
                      <a:pt x="3" y="1"/>
                    </a:lnTo>
                    <a:lnTo>
                      <a:pt x="0" y="5"/>
                    </a:lnTo>
                    <a:lnTo>
                      <a:pt x="6" y="4"/>
                    </a:lnTo>
                    <a:lnTo>
                      <a:pt x="12" y="5"/>
                    </a:lnTo>
                    <a:lnTo>
                      <a:pt x="20" y="6"/>
                    </a:lnTo>
                    <a:lnTo>
                      <a:pt x="22" y="7"/>
                    </a:lnTo>
                    <a:lnTo>
                      <a:pt x="24" y="9"/>
                    </a:lnTo>
                    <a:lnTo>
                      <a:pt x="29" y="9"/>
                    </a:lnTo>
                    <a:lnTo>
                      <a:pt x="34" y="9"/>
                    </a:lnTo>
                    <a:lnTo>
                      <a:pt x="32" y="6"/>
                    </a:lnTo>
                    <a:lnTo>
                      <a:pt x="34" y="4"/>
                    </a:lnTo>
                    <a:lnTo>
                      <a:pt x="3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3" name="Freeform 79">
                <a:extLst>
                  <a:ext uri="{FF2B5EF4-FFF2-40B4-BE49-F238E27FC236}">
                    <a16:creationId xmlns:a16="http://schemas.microsoft.com/office/drawing/2014/main" id="{0E807397-F55E-4146-A8D2-1DA2F5B98E48}"/>
                  </a:ext>
                </a:extLst>
              </p:cNvPr>
              <p:cNvSpPr>
                <a:spLocks/>
              </p:cNvSpPr>
              <p:nvPr/>
            </p:nvSpPr>
            <p:spPr bwMode="auto">
              <a:xfrm>
                <a:off x="3350" y="1571"/>
                <a:ext cx="33" cy="19"/>
              </a:xfrm>
              <a:custGeom>
                <a:avLst/>
                <a:gdLst>
                  <a:gd name="T0" fmla="*/ 26 w 33"/>
                  <a:gd name="T1" fmla="*/ 13 h 19"/>
                  <a:gd name="T2" fmla="*/ 24 w 33"/>
                  <a:gd name="T3" fmla="*/ 13 h 19"/>
                  <a:gd name="T4" fmla="*/ 24 w 33"/>
                  <a:gd name="T5" fmla="*/ 11 h 19"/>
                  <a:gd name="T6" fmla="*/ 26 w 33"/>
                  <a:gd name="T7" fmla="*/ 11 h 19"/>
                  <a:gd name="T8" fmla="*/ 30 w 33"/>
                  <a:gd name="T9" fmla="*/ 11 h 19"/>
                  <a:gd name="T10" fmla="*/ 32 w 33"/>
                  <a:gd name="T11" fmla="*/ 12 h 19"/>
                  <a:gd name="T12" fmla="*/ 33 w 33"/>
                  <a:gd name="T13" fmla="*/ 10 h 19"/>
                  <a:gd name="T14" fmla="*/ 31 w 33"/>
                  <a:gd name="T15" fmla="*/ 10 h 19"/>
                  <a:gd name="T16" fmla="*/ 28 w 33"/>
                  <a:gd name="T17" fmla="*/ 8 h 19"/>
                  <a:gd name="T18" fmla="*/ 25 w 33"/>
                  <a:gd name="T19" fmla="*/ 7 h 19"/>
                  <a:gd name="T20" fmla="*/ 23 w 33"/>
                  <a:gd name="T21" fmla="*/ 5 h 19"/>
                  <a:gd name="T22" fmla="*/ 20 w 33"/>
                  <a:gd name="T23" fmla="*/ 4 h 19"/>
                  <a:gd name="T24" fmla="*/ 17 w 33"/>
                  <a:gd name="T25" fmla="*/ 1 h 19"/>
                  <a:gd name="T26" fmla="*/ 12 w 33"/>
                  <a:gd name="T27" fmla="*/ 1 h 19"/>
                  <a:gd name="T28" fmla="*/ 7 w 33"/>
                  <a:gd name="T29" fmla="*/ 0 h 19"/>
                  <a:gd name="T30" fmla="*/ 2 w 33"/>
                  <a:gd name="T31" fmla="*/ 1 h 19"/>
                  <a:gd name="T32" fmla="*/ 0 w 33"/>
                  <a:gd name="T33" fmla="*/ 3 h 19"/>
                  <a:gd name="T34" fmla="*/ 0 w 33"/>
                  <a:gd name="T35" fmla="*/ 5 h 19"/>
                  <a:gd name="T36" fmla="*/ 3 w 33"/>
                  <a:gd name="T37" fmla="*/ 9 h 19"/>
                  <a:gd name="T38" fmla="*/ 6 w 33"/>
                  <a:gd name="T39" fmla="*/ 9 h 19"/>
                  <a:gd name="T40" fmla="*/ 8 w 33"/>
                  <a:gd name="T41" fmla="*/ 11 h 19"/>
                  <a:gd name="T42" fmla="*/ 16 w 33"/>
                  <a:gd name="T43" fmla="*/ 13 h 19"/>
                  <a:gd name="T44" fmla="*/ 22 w 33"/>
                  <a:gd name="T45" fmla="*/ 17 h 19"/>
                  <a:gd name="T46" fmla="*/ 28 w 33"/>
                  <a:gd name="T47" fmla="*/ 19 h 19"/>
                  <a:gd name="T48" fmla="*/ 30 w 33"/>
                  <a:gd name="T49" fmla="*/ 19 h 19"/>
                  <a:gd name="T50" fmla="*/ 31 w 33"/>
                  <a:gd name="T51" fmla="*/ 17 h 19"/>
                  <a:gd name="T52" fmla="*/ 26 w 33"/>
                  <a:gd name="T53" fmla="*/ 13 h 19"/>
                  <a:gd name="T54" fmla="*/ 26 w 33"/>
                  <a:gd name="T5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9">
                    <a:moveTo>
                      <a:pt x="26" y="13"/>
                    </a:moveTo>
                    <a:lnTo>
                      <a:pt x="24" y="13"/>
                    </a:lnTo>
                    <a:lnTo>
                      <a:pt x="24" y="11"/>
                    </a:lnTo>
                    <a:lnTo>
                      <a:pt x="26" y="11"/>
                    </a:lnTo>
                    <a:lnTo>
                      <a:pt x="30" y="11"/>
                    </a:lnTo>
                    <a:lnTo>
                      <a:pt x="32" y="12"/>
                    </a:lnTo>
                    <a:lnTo>
                      <a:pt x="33" y="10"/>
                    </a:lnTo>
                    <a:lnTo>
                      <a:pt x="31" y="10"/>
                    </a:lnTo>
                    <a:lnTo>
                      <a:pt x="28" y="8"/>
                    </a:lnTo>
                    <a:lnTo>
                      <a:pt x="25" y="7"/>
                    </a:lnTo>
                    <a:lnTo>
                      <a:pt x="23" y="5"/>
                    </a:lnTo>
                    <a:lnTo>
                      <a:pt x="20" y="4"/>
                    </a:lnTo>
                    <a:lnTo>
                      <a:pt x="17" y="1"/>
                    </a:lnTo>
                    <a:lnTo>
                      <a:pt x="12" y="1"/>
                    </a:lnTo>
                    <a:lnTo>
                      <a:pt x="7" y="0"/>
                    </a:lnTo>
                    <a:lnTo>
                      <a:pt x="2" y="1"/>
                    </a:lnTo>
                    <a:lnTo>
                      <a:pt x="0" y="3"/>
                    </a:lnTo>
                    <a:lnTo>
                      <a:pt x="0" y="5"/>
                    </a:lnTo>
                    <a:lnTo>
                      <a:pt x="3" y="9"/>
                    </a:lnTo>
                    <a:lnTo>
                      <a:pt x="6" y="9"/>
                    </a:lnTo>
                    <a:lnTo>
                      <a:pt x="8" y="11"/>
                    </a:lnTo>
                    <a:lnTo>
                      <a:pt x="16" y="13"/>
                    </a:lnTo>
                    <a:lnTo>
                      <a:pt x="22" y="17"/>
                    </a:lnTo>
                    <a:lnTo>
                      <a:pt x="28" y="19"/>
                    </a:lnTo>
                    <a:lnTo>
                      <a:pt x="30" y="19"/>
                    </a:lnTo>
                    <a:lnTo>
                      <a:pt x="31" y="17"/>
                    </a:lnTo>
                    <a:lnTo>
                      <a:pt x="26" y="13"/>
                    </a:lnTo>
                    <a:lnTo>
                      <a:pt x="2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4" name="Freeform 80">
                <a:extLst>
                  <a:ext uri="{FF2B5EF4-FFF2-40B4-BE49-F238E27FC236}">
                    <a16:creationId xmlns:a16="http://schemas.microsoft.com/office/drawing/2014/main" id="{EED43C17-7596-4854-B6E8-CC442970A496}"/>
                  </a:ext>
                </a:extLst>
              </p:cNvPr>
              <p:cNvSpPr>
                <a:spLocks/>
              </p:cNvSpPr>
              <p:nvPr/>
            </p:nvSpPr>
            <p:spPr bwMode="auto">
              <a:xfrm>
                <a:off x="3383" y="1529"/>
                <a:ext cx="26" cy="10"/>
              </a:xfrm>
              <a:custGeom>
                <a:avLst/>
                <a:gdLst>
                  <a:gd name="T0" fmla="*/ 15 w 26"/>
                  <a:gd name="T1" fmla="*/ 0 h 10"/>
                  <a:gd name="T2" fmla="*/ 9 w 26"/>
                  <a:gd name="T3" fmla="*/ 0 h 10"/>
                  <a:gd name="T4" fmla="*/ 4 w 26"/>
                  <a:gd name="T5" fmla="*/ 2 h 10"/>
                  <a:gd name="T6" fmla="*/ 0 w 26"/>
                  <a:gd name="T7" fmla="*/ 6 h 10"/>
                  <a:gd name="T8" fmla="*/ 4 w 26"/>
                  <a:gd name="T9" fmla="*/ 8 h 10"/>
                  <a:gd name="T10" fmla="*/ 12 w 26"/>
                  <a:gd name="T11" fmla="*/ 10 h 10"/>
                  <a:gd name="T12" fmla="*/ 23 w 26"/>
                  <a:gd name="T13" fmla="*/ 8 h 10"/>
                  <a:gd name="T14" fmla="*/ 26 w 26"/>
                  <a:gd name="T15" fmla="*/ 7 h 10"/>
                  <a:gd name="T16" fmla="*/ 23 w 26"/>
                  <a:gd name="T17" fmla="*/ 6 h 10"/>
                  <a:gd name="T18" fmla="*/ 22 w 26"/>
                  <a:gd name="T19" fmla="*/ 3 h 10"/>
                  <a:gd name="T20" fmla="*/ 18 w 26"/>
                  <a:gd name="T21" fmla="*/ 1 h 10"/>
                  <a:gd name="T22" fmla="*/ 15 w 26"/>
                  <a:gd name="T23" fmla="*/ 0 h 10"/>
                  <a:gd name="T24" fmla="*/ 15 w 2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0">
                    <a:moveTo>
                      <a:pt x="15" y="0"/>
                    </a:moveTo>
                    <a:lnTo>
                      <a:pt x="9" y="0"/>
                    </a:lnTo>
                    <a:lnTo>
                      <a:pt x="4" y="2"/>
                    </a:lnTo>
                    <a:lnTo>
                      <a:pt x="0" y="6"/>
                    </a:lnTo>
                    <a:lnTo>
                      <a:pt x="4" y="8"/>
                    </a:lnTo>
                    <a:lnTo>
                      <a:pt x="12" y="10"/>
                    </a:lnTo>
                    <a:lnTo>
                      <a:pt x="23" y="8"/>
                    </a:lnTo>
                    <a:lnTo>
                      <a:pt x="26" y="7"/>
                    </a:lnTo>
                    <a:lnTo>
                      <a:pt x="23" y="6"/>
                    </a:lnTo>
                    <a:lnTo>
                      <a:pt x="22" y="3"/>
                    </a:lnTo>
                    <a:lnTo>
                      <a:pt x="18"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5" name="Freeform 81">
                <a:extLst>
                  <a:ext uri="{FF2B5EF4-FFF2-40B4-BE49-F238E27FC236}">
                    <a16:creationId xmlns:a16="http://schemas.microsoft.com/office/drawing/2014/main" id="{0E71C552-842C-4BE9-A6FB-72EC5991F39D}"/>
                  </a:ext>
                </a:extLst>
              </p:cNvPr>
              <p:cNvSpPr>
                <a:spLocks/>
              </p:cNvSpPr>
              <p:nvPr/>
            </p:nvSpPr>
            <p:spPr bwMode="auto">
              <a:xfrm>
                <a:off x="3393" y="1429"/>
                <a:ext cx="3" cy="3"/>
              </a:xfrm>
              <a:custGeom>
                <a:avLst/>
                <a:gdLst>
                  <a:gd name="T0" fmla="*/ 3 w 3"/>
                  <a:gd name="T1" fmla="*/ 0 h 3"/>
                  <a:gd name="T2" fmla="*/ 0 w 3"/>
                  <a:gd name="T3" fmla="*/ 0 h 3"/>
                  <a:gd name="T4" fmla="*/ 0 w 3"/>
                  <a:gd name="T5" fmla="*/ 3 h 3"/>
                  <a:gd name="T6" fmla="*/ 3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0"/>
                    </a:lnTo>
                    <a:lnTo>
                      <a:pt x="0" y="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6" name="Freeform 82">
                <a:extLst>
                  <a:ext uri="{FF2B5EF4-FFF2-40B4-BE49-F238E27FC236}">
                    <a16:creationId xmlns:a16="http://schemas.microsoft.com/office/drawing/2014/main" id="{5F0BA4A4-E5D8-42A7-950C-05958279628B}"/>
                  </a:ext>
                </a:extLst>
              </p:cNvPr>
              <p:cNvSpPr>
                <a:spLocks/>
              </p:cNvSpPr>
              <p:nvPr/>
            </p:nvSpPr>
            <p:spPr bwMode="auto">
              <a:xfrm>
                <a:off x="3400" y="1298"/>
                <a:ext cx="14" cy="10"/>
              </a:xfrm>
              <a:custGeom>
                <a:avLst/>
                <a:gdLst>
                  <a:gd name="T0" fmla="*/ 8 w 14"/>
                  <a:gd name="T1" fmla="*/ 9 h 10"/>
                  <a:gd name="T2" fmla="*/ 12 w 14"/>
                  <a:gd name="T3" fmla="*/ 10 h 10"/>
                  <a:gd name="T4" fmla="*/ 14 w 14"/>
                  <a:gd name="T5" fmla="*/ 9 h 10"/>
                  <a:gd name="T6" fmla="*/ 12 w 14"/>
                  <a:gd name="T7" fmla="*/ 6 h 10"/>
                  <a:gd name="T8" fmla="*/ 9 w 14"/>
                  <a:gd name="T9" fmla="*/ 4 h 10"/>
                  <a:gd name="T10" fmla="*/ 7 w 14"/>
                  <a:gd name="T11" fmla="*/ 1 h 10"/>
                  <a:gd name="T12" fmla="*/ 4 w 14"/>
                  <a:gd name="T13" fmla="*/ 0 h 10"/>
                  <a:gd name="T14" fmla="*/ 0 w 14"/>
                  <a:gd name="T15" fmla="*/ 2 h 10"/>
                  <a:gd name="T16" fmla="*/ 3 w 14"/>
                  <a:gd name="T17" fmla="*/ 4 h 10"/>
                  <a:gd name="T18" fmla="*/ 8 w 14"/>
                  <a:gd name="T19" fmla="*/ 9 h 10"/>
                  <a:gd name="T20" fmla="*/ 8 w 14"/>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8" y="9"/>
                    </a:moveTo>
                    <a:lnTo>
                      <a:pt x="12" y="10"/>
                    </a:lnTo>
                    <a:lnTo>
                      <a:pt x="14" y="9"/>
                    </a:lnTo>
                    <a:lnTo>
                      <a:pt x="12" y="6"/>
                    </a:lnTo>
                    <a:lnTo>
                      <a:pt x="9" y="4"/>
                    </a:lnTo>
                    <a:lnTo>
                      <a:pt x="7" y="1"/>
                    </a:lnTo>
                    <a:lnTo>
                      <a:pt x="4" y="0"/>
                    </a:lnTo>
                    <a:lnTo>
                      <a:pt x="0" y="2"/>
                    </a:lnTo>
                    <a:lnTo>
                      <a:pt x="3" y="4"/>
                    </a:lnTo>
                    <a:lnTo>
                      <a:pt x="8" y="9"/>
                    </a:ln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7" name="Freeform 83">
                <a:extLst>
                  <a:ext uri="{FF2B5EF4-FFF2-40B4-BE49-F238E27FC236}">
                    <a16:creationId xmlns:a16="http://schemas.microsoft.com/office/drawing/2014/main" id="{8161EEE9-AFDA-4DCE-8F41-BEA401057CCA}"/>
                  </a:ext>
                </a:extLst>
              </p:cNvPr>
              <p:cNvSpPr>
                <a:spLocks/>
              </p:cNvSpPr>
              <p:nvPr/>
            </p:nvSpPr>
            <p:spPr bwMode="auto">
              <a:xfrm>
                <a:off x="3403" y="1513"/>
                <a:ext cx="11" cy="9"/>
              </a:xfrm>
              <a:custGeom>
                <a:avLst/>
                <a:gdLst>
                  <a:gd name="T0" fmla="*/ 7 w 11"/>
                  <a:gd name="T1" fmla="*/ 3 h 9"/>
                  <a:gd name="T2" fmla="*/ 5 w 11"/>
                  <a:gd name="T3" fmla="*/ 3 h 9"/>
                  <a:gd name="T4" fmla="*/ 7 w 11"/>
                  <a:gd name="T5" fmla="*/ 2 h 9"/>
                  <a:gd name="T6" fmla="*/ 7 w 11"/>
                  <a:gd name="T7" fmla="*/ 1 h 9"/>
                  <a:gd name="T8" fmla="*/ 5 w 11"/>
                  <a:gd name="T9" fmla="*/ 0 h 9"/>
                  <a:gd name="T10" fmla="*/ 2 w 11"/>
                  <a:gd name="T11" fmla="*/ 0 h 9"/>
                  <a:gd name="T12" fmla="*/ 0 w 11"/>
                  <a:gd name="T13" fmla="*/ 2 h 9"/>
                  <a:gd name="T14" fmla="*/ 0 w 11"/>
                  <a:gd name="T15" fmla="*/ 5 h 9"/>
                  <a:gd name="T16" fmla="*/ 0 w 11"/>
                  <a:gd name="T17" fmla="*/ 7 h 9"/>
                  <a:gd name="T18" fmla="*/ 3 w 11"/>
                  <a:gd name="T19" fmla="*/ 9 h 9"/>
                  <a:gd name="T20" fmla="*/ 6 w 11"/>
                  <a:gd name="T21" fmla="*/ 9 h 9"/>
                  <a:gd name="T22" fmla="*/ 7 w 11"/>
                  <a:gd name="T23" fmla="*/ 9 h 9"/>
                  <a:gd name="T24" fmla="*/ 11 w 11"/>
                  <a:gd name="T25" fmla="*/ 7 h 9"/>
                  <a:gd name="T26" fmla="*/ 9 w 11"/>
                  <a:gd name="T27" fmla="*/ 3 h 9"/>
                  <a:gd name="T28" fmla="*/ 7 w 11"/>
                  <a:gd name="T29" fmla="*/ 3 h 9"/>
                  <a:gd name="T30" fmla="*/ 7 w 11"/>
                  <a:gd name="T3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7" y="3"/>
                    </a:moveTo>
                    <a:lnTo>
                      <a:pt x="5" y="3"/>
                    </a:lnTo>
                    <a:lnTo>
                      <a:pt x="7" y="2"/>
                    </a:lnTo>
                    <a:lnTo>
                      <a:pt x="7" y="1"/>
                    </a:lnTo>
                    <a:lnTo>
                      <a:pt x="5" y="0"/>
                    </a:lnTo>
                    <a:lnTo>
                      <a:pt x="2" y="0"/>
                    </a:lnTo>
                    <a:lnTo>
                      <a:pt x="0" y="2"/>
                    </a:lnTo>
                    <a:lnTo>
                      <a:pt x="0" y="5"/>
                    </a:lnTo>
                    <a:lnTo>
                      <a:pt x="0" y="7"/>
                    </a:lnTo>
                    <a:lnTo>
                      <a:pt x="3" y="9"/>
                    </a:lnTo>
                    <a:lnTo>
                      <a:pt x="6" y="9"/>
                    </a:lnTo>
                    <a:lnTo>
                      <a:pt x="7" y="9"/>
                    </a:lnTo>
                    <a:lnTo>
                      <a:pt x="11" y="7"/>
                    </a:lnTo>
                    <a:lnTo>
                      <a:pt x="9" y="3"/>
                    </a:lnTo>
                    <a:lnTo>
                      <a:pt x="7" y="3"/>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8" name="Freeform 84">
                <a:extLst>
                  <a:ext uri="{FF2B5EF4-FFF2-40B4-BE49-F238E27FC236}">
                    <a16:creationId xmlns:a16="http://schemas.microsoft.com/office/drawing/2014/main" id="{FC162C67-38BF-4669-A5AC-93F365610A46}"/>
                  </a:ext>
                </a:extLst>
              </p:cNvPr>
              <p:cNvSpPr>
                <a:spLocks/>
              </p:cNvSpPr>
              <p:nvPr/>
            </p:nvSpPr>
            <p:spPr bwMode="auto">
              <a:xfrm>
                <a:off x="3405" y="1429"/>
                <a:ext cx="15" cy="6"/>
              </a:xfrm>
              <a:custGeom>
                <a:avLst/>
                <a:gdLst>
                  <a:gd name="T0" fmla="*/ 5 w 15"/>
                  <a:gd name="T1" fmla="*/ 0 h 6"/>
                  <a:gd name="T2" fmla="*/ 0 w 15"/>
                  <a:gd name="T3" fmla="*/ 0 h 6"/>
                  <a:gd name="T4" fmla="*/ 3 w 15"/>
                  <a:gd name="T5" fmla="*/ 3 h 6"/>
                  <a:gd name="T6" fmla="*/ 5 w 15"/>
                  <a:gd name="T7" fmla="*/ 4 h 6"/>
                  <a:gd name="T8" fmla="*/ 9 w 15"/>
                  <a:gd name="T9" fmla="*/ 5 h 6"/>
                  <a:gd name="T10" fmla="*/ 13 w 15"/>
                  <a:gd name="T11" fmla="*/ 6 h 6"/>
                  <a:gd name="T12" fmla="*/ 15 w 15"/>
                  <a:gd name="T13" fmla="*/ 4 h 6"/>
                  <a:gd name="T14" fmla="*/ 9 w 15"/>
                  <a:gd name="T15" fmla="*/ 4 h 6"/>
                  <a:gd name="T16" fmla="*/ 5 w 15"/>
                  <a:gd name="T17" fmla="*/ 1 h 6"/>
                  <a:gd name="T18" fmla="*/ 5 w 15"/>
                  <a:gd name="T19" fmla="*/ 0 h 6"/>
                  <a:gd name="T20" fmla="*/ 5 w 1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
                    <a:moveTo>
                      <a:pt x="5" y="0"/>
                    </a:moveTo>
                    <a:lnTo>
                      <a:pt x="0" y="0"/>
                    </a:lnTo>
                    <a:lnTo>
                      <a:pt x="3" y="3"/>
                    </a:lnTo>
                    <a:lnTo>
                      <a:pt x="5" y="4"/>
                    </a:lnTo>
                    <a:lnTo>
                      <a:pt x="9" y="5"/>
                    </a:lnTo>
                    <a:lnTo>
                      <a:pt x="13" y="6"/>
                    </a:lnTo>
                    <a:lnTo>
                      <a:pt x="15" y="4"/>
                    </a:lnTo>
                    <a:lnTo>
                      <a:pt x="9" y="4"/>
                    </a:lnTo>
                    <a:lnTo>
                      <a:pt x="5" y="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9" name="Freeform 85">
                <a:extLst>
                  <a:ext uri="{FF2B5EF4-FFF2-40B4-BE49-F238E27FC236}">
                    <a16:creationId xmlns:a16="http://schemas.microsoft.com/office/drawing/2014/main" id="{AE4C2F7B-F594-45D6-BA3D-B38134A51D92}"/>
                  </a:ext>
                </a:extLst>
              </p:cNvPr>
              <p:cNvSpPr>
                <a:spLocks/>
              </p:cNvSpPr>
              <p:nvPr/>
            </p:nvSpPr>
            <p:spPr bwMode="auto">
              <a:xfrm>
                <a:off x="3423" y="1310"/>
                <a:ext cx="10" cy="6"/>
              </a:xfrm>
              <a:custGeom>
                <a:avLst/>
                <a:gdLst>
                  <a:gd name="T0" fmla="*/ 8 w 10"/>
                  <a:gd name="T1" fmla="*/ 6 h 6"/>
                  <a:gd name="T2" fmla="*/ 10 w 10"/>
                  <a:gd name="T3" fmla="*/ 4 h 6"/>
                  <a:gd name="T4" fmla="*/ 4 w 10"/>
                  <a:gd name="T5" fmla="*/ 0 h 6"/>
                  <a:gd name="T6" fmla="*/ 2 w 10"/>
                  <a:gd name="T7" fmla="*/ 0 h 6"/>
                  <a:gd name="T8" fmla="*/ 0 w 10"/>
                  <a:gd name="T9" fmla="*/ 1 h 6"/>
                  <a:gd name="T10" fmla="*/ 8 w 10"/>
                  <a:gd name="T11" fmla="*/ 6 h 6"/>
                  <a:gd name="T12" fmla="*/ 8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8" y="6"/>
                    </a:moveTo>
                    <a:lnTo>
                      <a:pt x="10" y="4"/>
                    </a:lnTo>
                    <a:lnTo>
                      <a:pt x="4" y="0"/>
                    </a:lnTo>
                    <a:lnTo>
                      <a:pt x="2" y="0"/>
                    </a:lnTo>
                    <a:lnTo>
                      <a:pt x="0" y="1"/>
                    </a:lnTo>
                    <a:lnTo>
                      <a:pt x="8" y="6"/>
                    </a:ln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0" name="Freeform 86">
                <a:extLst>
                  <a:ext uri="{FF2B5EF4-FFF2-40B4-BE49-F238E27FC236}">
                    <a16:creationId xmlns:a16="http://schemas.microsoft.com/office/drawing/2014/main" id="{00DB7028-B639-43B2-BCE4-ED21E1683A6C}"/>
                  </a:ext>
                </a:extLst>
              </p:cNvPr>
              <p:cNvSpPr>
                <a:spLocks/>
              </p:cNvSpPr>
              <p:nvPr/>
            </p:nvSpPr>
            <p:spPr bwMode="auto">
              <a:xfrm>
                <a:off x="3426" y="1503"/>
                <a:ext cx="22" cy="12"/>
              </a:xfrm>
              <a:custGeom>
                <a:avLst/>
                <a:gdLst>
                  <a:gd name="T0" fmla="*/ 14 w 22"/>
                  <a:gd name="T1" fmla="*/ 0 h 12"/>
                  <a:gd name="T2" fmla="*/ 11 w 22"/>
                  <a:gd name="T3" fmla="*/ 2 h 12"/>
                  <a:gd name="T4" fmla="*/ 8 w 22"/>
                  <a:gd name="T5" fmla="*/ 3 h 12"/>
                  <a:gd name="T6" fmla="*/ 5 w 22"/>
                  <a:gd name="T7" fmla="*/ 1 h 12"/>
                  <a:gd name="T8" fmla="*/ 0 w 22"/>
                  <a:gd name="T9" fmla="*/ 2 h 12"/>
                  <a:gd name="T10" fmla="*/ 1 w 22"/>
                  <a:gd name="T11" fmla="*/ 6 h 12"/>
                  <a:gd name="T12" fmla="*/ 0 w 22"/>
                  <a:gd name="T13" fmla="*/ 11 h 12"/>
                  <a:gd name="T14" fmla="*/ 6 w 22"/>
                  <a:gd name="T15" fmla="*/ 12 h 12"/>
                  <a:gd name="T16" fmla="*/ 8 w 22"/>
                  <a:gd name="T17" fmla="*/ 11 h 12"/>
                  <a:gd name="T18" fmla="*/ 11 w 22"/>
                  <a:gd name="T19" fmla="*/ 11 h 12"/>
                  <a:gd name="T20" fmla="*/ 16 w 22"/>
                  <a:gd name="T21" fmla="*/ 11 h 12"/>
                  <a:gd name="T22" fmla="*/ 20 w 22"/>
                  <a:gd name="T23" fmla="*/ 12 h 12"/>
                  <a:gd name="T24" fmla="*/ 22 w 22"/>
                  <a:gd name="T25" fmla="*/ 10 h 12"/>
                  <a:gd name="T26" fmla="*/ 22 w 22"/>
                  <a:gd name="T27" fmla="*/ 8 h 12"/>
                  <a:gd name="T28" fmla="*/ 20 w 22"/>
                  <a:gd name="T29" fmla="*/ 8 h 12"/>
                  <a:gd name="T30" fmla="*/ 16 w 22"/>
                  <a:gd name="T31" fmla="*/ 9 h 12"/>
                  <a:gd name="T32" fmla="*/ 14 w 22"/>
                  <a:gd name="T33" fmla="*/ 8 h 12"/>
                  <a:gd name="T34" fmla="*/ 13 w 22"/>
                  <a:gd name="T35" fmla="*/ 4 h 12"/>
                  <a:gd name="T36" fmla="*/ 9 w 22"/>
                  <a:gd name="T37" fmla="*/ 6 h 12"/>
                  <a:gd name="T38" fmla="*/ 13 w 22"/>
                  <a:gd name="T39" fmla="*/ 4 h 12"/>
                  <a:gd name="T40" fmla="*/ 15 w 22"/>
                  <a:gd name="T41" fmla="*/ 3 h 12"/>
                  <a:gd name="T42" fmla="*/ 14 w 22"/>
                  <a:gd name="T43" fmla="*/ 0 h 12"/>
                  <a:gd name="T44" fmla="*/ 14 w 2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2">
                    <a:moveTo>
                      <a:pt x="14" y="0"/>
                    </a:moveTo>
                    <a:lnTo>
                      <a:pt x="11" y="2"/>
                    </a:lnTo>
                    <a:lnTo>
                      <a:pt x="8" y="3"/>
                    </a:lnTo>
                    <a:lnTo>
                      <a:pt x="5" y="1"/>
                    </a:lnTo>
                    <a:lnTo>
                      <a:pt x="0" y="2"/>
                    </a:lnTo>
                    <a:lnTo>
                      <a:pt x="1" y="6"/>
                    </a:lnTo>
                    <a:lnTo>
                      <a:pt x="0" y="11"/>
                    </a:lnTo>
                    <a:lnTo>
                      <a:pt x="6" y="12"/>
                    </a:lnTo>
                    <a:lnTo>
                      <a:pt x="8" y="11"/>
                    </a:lnTo>
                    <a:lnTo>
                      <a:pt x="11" y="11"/>
                    </a:lnTo>
                    <a:lnTo>
                      <a:pt x="16" y="11"/>
                    </a:lnTo>
                    <a:lnTo>
                      <a:pt x="20" y="12"/>
                    </a:lnTo>
                    <a:lnTo>
                      <a:pt x="22" y="10"/>
                    </a:lnTo>
                    <a:lnTo>
                      <a:pt x="22" y="8"/>
                    </a:lnTo>
                    <a:lnTo>
                      <a:pt x="20" y="8"/>
                    </a:lnTo>
                    <a:lnTo>
                      <a:pt x="16" y="9"/>
                    </a:lnTo>
                    <a:lnTo>
                      <a:pt x="14" y="8"/>
                    </a:lnTo>
                    <a:lnTo>
                      <a:pt x="13" y="4"/>
                    </a:lnTo>
                    <a:lnTo>
                      <a:pt x="9" y="6"/>
                    </a:lnTo>
                    <a:lnTo>
                      <a:pt x="13" y="4"/>
                    </a:lnTo>
                    <a:lnTo>
                      <a:pt x="15" y="3"/>
                    </a:lnTo>
                    <a:lnTo>
                      <a:pt x="14"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1" name="Freeform 87">
                <a:extLst>
                  <a:ext uri="{FF2B5EF4-FFF2-40B4-BE49-F238E27FC236}">
                    <a16:creationId xmlns:a16="http://schemas.microsoft.com/office/drawing/2014/main" id="{D9DEFA48-8289-4954-A706-330203BA5EF9}"/>
                  </a:ext>
                </a:extLst>
              </p:cNvPr>
              <p:cNvSpPr>
                <a:spLocks/>
              </p:cNvSpPr>
              <p:nvPr/>
            </p:nvSpPr>
            <p:spPr bwMode="auto">
              <a:xfrm>
                <a:off x="3797" y="2207"/>
                <a:ext cx="22" cy="39"/>
              </a:xfrm>
              <a:custGeom>
                <a:avLst/>
                <a:gdLst>
                  <a:gd name="T0" fmla="*/ 4 w 22"/>
                  <a:gd name="T1" fmla="*/ 25 h 39"/>
                  <a:gd name="T2" fmla="*/ 3 w 22"/>
                  <a:gd name="T3" fmla="*/ 25 h 39"/>
                  <a:gd name="T4" fmla="*/ 2 w 22"/>
                  <a:gd name="T5" fmla="*/ 35 h 39"/>
                  <a:gd name="T6" fmla="*/ 5 w 22"/>
                  <a:gd name="T7" fmla="*/ 35 h 39"/>
                  <a:gd name="T8" fmla="*/ 5 w 22"/>
                  <a:gd name="T9" fmla="*/ 39 h 39"/>
                  <a:gd name="T10" fmla="*/ 9 w 22"/>
                  <a:gd name="T11" fmla="*/ 38 h 39"/>
                  <a:gd name="T12" fmla="*/ 11 w 22"/>
                  <a:gd name="T13" fmla="*/ 35 h 39"/>
                  <a:gd name="T14" fmla="*/ 12 w 22"/>
                  <a:gd name="T15" fmla="*/ 33 h 39"/>
                  <a:gd name="T16" fmla="*/ 11 w 22"/>
                  <a:gd name="T17" fmla="*/ 32 h 39"/>
                  <a:gd name="T18" fmla="*/ 12 w 22"/>
                  <a:gd name="T19" fmla="*/ 33 h 39"/>
                  <a:gd name="T20" fmla="*/ 16 w 22"/>
                  <a:gd name="T21" fmla="*/ 33 h 39"/>
                  <a:gd name="T22" fmla="*/ 19 w 22"/>
                  <a:gd name="T23" fmla="*/ 33 h 39"/>
                  <a:gd name="T24" fmla="*/ 20 w 22"/>
                  <a:gd name="T25" fmla="*/ 27 h 39"/>
                  <a:gd name="T26" fmla="*/ 20 w 22"/>
                  <a:gd name="T27" fmla="*/ 21 h 39"/>
                  <a:gd name="T28" fmla="*/ 20 w 22"/>
                  <a:gd name="T29" fmla="*/ 19 h 39"/>
                  <a:gd name="T30" fmla="*/ 19 w 22"/>
                  <a:gd name="T31" fmla="*/ 17 h 39"/>
                  <a:gd name="T32" fmla="*/ 20 w 22"/>
                  <a:gd name="T33" fmla="*/ 14 h 39"/>
                  <a:gd name="T34" fmla="*/ 22 w 22"/>
                  <a:gd name="T35" fmla="*/ 12 h 39"/>
                  <a:gd name="T36" fmla="*/ 19 w 22"/>
                  <a:gd name="T37" fmla="*/ 4 h 39"/>
                  <a:gd name="T38" fmla="*/ 17 w 22"/>
                  <a:gd name="T39" fmla="*/ 1 h 39"/>
                  <a:gd name="T40" fmla="*/ 13 w 22"/>
                  <a:gd name="T41" fmla="*/ 0 h 39"/>
                  <a:gd name="T42" fmla="*/ 11 w 22"/>
                  <a:gd name="T43" fmla="*/ 1 h 39"/>
                  <a:gd name="T44" fmla="*/ 9 w 22"/>
                  <a:gd name="T45" fmla="*/ 5 h 39"/>
                  <a:gd name="T46" fmla="*/ 5 w 22"/>
                  <a:gd name="T47" fmla="*/ 6 h 39"/>
                  <a:gd name="T48" fmla="*/ 3 w 22"/>
                  <a:gd name="T49" fmla="*/ 7 h 39"/>
                  <a:gd name="T50" fmla="*/ 0 w 22"/>
                  <a:gd name="T51" fmla="*/ 5 h 39"/>
                  <a:gd name="T52" fmla="*/ 0 w 22"/>
                  <a:gd name="T53" fmla="*/ 9 h 39"/>
                  <a:gd name="T54" fmla="*/ 2 w 22"/>
                  <a:gd name="T55" fmla="*/ 13 h 39"/>
                  <a:gd name="T56" fmla="*/ 4 w 22"/>
                  <a:gd name="T57" fmla="*/ 15 h 39"/>
                  <a:gd name="T58" fmla="*/ 3 w 22"/>
                  <a:gd name="T59" fmla="*/ 21 h 39"/>
                  <a:gd name="T60" fmla="*/ 4 w 22"/>
                  <a:gd name="T61" fmla="*/ 22 h 39"/>
                  <a:gd name="T62" fmla="*/ 4 w 22"/>
                  <a:gd name="T63" fmla="*/ 25 h 39"/>
                  <a:gd name="T64" fmla="*/ 4 w 22"/>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9">
                    <a:moveTo>
                      <a:pt x="4" y="25"/>
                    </a:moveTo>
                    <a:lnTo>
                      <a:pt x="3" y="25"/>
                    </a:lnTo>
                    <a:lnTo>
                      <a:pt x="2" y="35"/>
                    </a:lnTo>
                    <a:lnTo>
                      <a:pt x="5" y="35"/>
                    </a:lnTo>
                    <a:lnTo>
                      <a:pt x="5" y="39"/>
                    </a:lnTo>
                    <a:lnTo>
                      <a:pt x="9" y="38"/>
                    </a:lnTo>
                    <a:lnTo>
                      <a:pt x="11" y="35"/>
                    </a:lnTo>
                    <a:lnTo>
                      <a:pt x="12" y="33"/>
                    </a:lnTo>
                    <a:lnTo>
                      <a:pt x="11" y="32"/>
                    </a:lnTo>
                    <a:lnTo>
                      <a:pt x="12" y="33"/>
                    </a:lnTo>
                    <a:lnTo>
                      <a:pt x="16" y="33"/>
                    </a:lnTo>
                    <a:lnTo>
                      <a:pt x="19" y="33"/>
                    </a:lnTo>
                    <a:lnTo>
                      <a:pt x="20" y="27"/>
                    </a:lnTo>
                    <a:lnTo>
                      <a:pt x="20" y="21"/>
                    </a:lnTo>
                    <a:lnTo>
                      <a:pt x="20" y="19"/>
                    </a:lnTo>
                    <a:lnTo>
                      <a:pt x="19" y="17"/>
                    </a:lnTo>
                    <a:lnTo>
                      <a:pt x="20" y="14"/>
                    </a:lnTo>
                    <a:lnTo>
                      <a:pt x="22" y="12"/>
                    </a:lnTo>
                    <a:lnTo>
                      <a:pt x="19" y="4"/>
                    </a:lnTo>
                    <a:lnTo>
                      <a:pt x="17" y="1"/>
                    </a:lnTo>
                    <a:lnTo>
                      <a:pt x="13" y="0"/>
                    </a:lnTo>
                    <a:lnTo>
                      <a:pt x="11" y="1"/>
                    </a:lnTo>
                    <a:lnTo>
                      <a:pt x="9" y="5"/>
                    </a:lnTo>
                    <a:lnTo>
                      <a:pt x="5" y="6"/>
                    </a:lnTo>
                    <a:lnTo>
                      <a:pt x="3" y="7"/>
                    </a:lnTo>
                    <a:lnTo>
                      <a:pt x="0" y="5"/>
                    </a:lnTo>
                    <a:lnTo>
                      <a:pt x="0" y="9"/>
                    </a:lnTo>
                    <a:lnTo>
                      <a:pt x="2" y="13"/>
                    </a:lnTo>
                    <a:lnTo>
                      <a:pt x="4" y="15"/>
                    </a:lnTo>
                    <a:lnTo>
                      <a:pt x="3" y="21"/>
                    </a:lnTo>
                    <a:lnTo>
                      <a:pt x="4" y="22"/>
                    </a:lnTo>
                    <a:lnTo>
                      <a:pt x="4" y="25"/>
                    </a:lnTo>
                    <a:lnTo>
                      <a:pt x="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2" name="Freeform 88">
                <a:extLst>
                  <a:ext uri="{FF2B5EF4-FFF2-40B4-BE49-F238E27FC236}">
                    <a16:creationId xmlns:a16="http://schemas.microsoft.com/office/drawing/2014/main" id="{99A5D240-3D54-4A9A-8D38-760A85DB75F7}"/>
                  </a:ext>
                </a:extLst>
              </p:cNvPr>
              <p:cNvSpPr>
                <a:spLocks/>
              </p:cNvSpPr>
              <p:nvPr/>
            </p:nvSpPr>
            <p:spPr bwMode="auto">
              <a:xfrm>
                <a:off x="3802" y="2178"/>
                <a:ext cx="14" cy="27"/>
              </a:xfrm>
              <a:custGeom>
                <a:avLst/>
                <a:gdLst>
                  <a:gd name="T0" fmla="*/ 0 w 14"/>
                  <a:gd name="T1" fmla="*/ 10 h 27"/>
                  <a:gd name="T2" fmla="*/ 2 w 14"/>
                  <a:gd name="T3" fmla="*/ 12 h 27"/>
                  <a:gd name="T4" fmla="*/ 0 w 14"/>
                  <a:gd name="T5" fmla="*/ 17 h 27"/>
                  <a:gd name="T6" fmla="*/ 3 w 14"/>
                  <a:gd name="T7" fmla="*/ 18 h 27"/>
                  <a:gd name="T8" fmla="*/ 2 w 14"/>
                  <a:gd name="T9" fmla="*/ 21 h 27"/>
                  <a:gd name="T10" fmla="*/ 4 w 14"/>
                  <a:gd name="T11" fmla="*/ 22 h 27"/>
                  <a:gd name="T12" fmla="*/ 5 w 14"/>
                  <a:gd name="T13" fmla="*/ 25 h 27"/>
                  <a:gd name="T14" fmla="*/ 8 w 14"/>
                  <a:gd name="T15" fmla="*/ 27 h 27"/>
                  <a:gd name="T16" fmla="*/ 9 w 14"/>
                  <a:gd name="T17" fmla="*/ 27 h 27"/>
                  <a:gd name="T18" fmla="*/ 12 w 14"/>
                  <a:gd name="T19" fmla="*/ 21 h 27"/>
                  <a:gd name="T20" fmla="*/ 12 w 14"/>
                  <a:gd name="T21" fmla="*/ 18 h 27"/>
                  <a:gd name="T22" fmla="*/ 13 w 14"/>
                  <a:gd name="T23" fmla="*/ 15 h 27"/>
                  <a:gd name="T24" fmla="*/ 14 w 14"/>
                  <a:gd name="T25" fmla="*/ 13 h 27"/>
                  <a:gd name="T26" fmla="*/ 13 w 14"/>
                  <a:gd name="T27" fmla="*/ 8 h 27"/>
                  <a:gd name="T28" fmla="*/ 12 w 14"/>
                  <a:gd name="T29" fmla="*/ 5 h 27"/>
                  <a:gd name="T30" fmla="*/ 13 w 14"/>
                  <a:gd name="T31" fmla="*/ 3 h 27"/>
                  <a:gd name="T32" fmla="*/ 12 w 14"/>
                  <a:gd name="T33" fmla="*/ 0 h 27"/>
                  <a:gd name="T34" fmla="*/ 11 w 14"/>
                  <a:gd name="T35" fmla="*/ 2 h 27"/>
                  <a:gd name="T36" fmla="*/ 9 w 14"/>
                  <a:gd name="T37" fmla="*/ 5 h 27"/>
                  <a:gd name="T38" fmla="*/ 7 w 14"/>
                  <a:gd name="T39" fmla="*/ 4 h 27"/>
                  <a:gd name="T40" fmla="*/ 2 w 14"/>
                  <a:gd name="T41" fmla="*/ 8 h 27"/>
                  <a:gd name="T42" fmla="*/ 0 w 14"/>
                  <a:gd name="T43" fmla="*/ 10 h 27"/>
                  <a:gd name="T44" fmla="*/ 0 w 14"/>
                  <a:gd name="T4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7">
                    <a:moveTo>
                      <a:pt x="0" y="10"/>
                    </a:moveTo>
                    <a:lnTo>
                      <a:pt x="2" y="12"/>
                    </a:lnTo>
                    <a:lnTo>
                      <a:pt x="0" y="17"/>
                    </a:lnTo>
                    <a:lnTo>
                      <a:pt x="3" y="18"/>
                    </a:lnTo>
                    <a:lnTo>
                      <a:pt x="2" y="21"/>
                    </a:lnTo>
                    <a:lnTo>
                      <a:pt x="4" y="22"/>
                    </a:lnTo>
                    <a:lnTo>
                      <a:pt x="5" y="25"/>
                    </a:lnTo>
                    <a:lnTo>
                      <a:pt x="8" y="27"/>
                    </a:lnTo>
                    <a:lnTo>
                      <a:pt x="9" y="27"/>
                    </a:lnTo>
                    <a:lnTo>
                      <a:pt x="12" y="21"/>
                    </a:lnTo>
                    <a:lnTo>
                      <a:pt x="12" y="18"/>
                    </a:lnTo>
                    <a:lnTo>
                      <a:pt x="13" y="15"/>
                    </a:lnTo>
                    <a:lnTo>
                      <a:pt x="14" y="13"/>
                    </a:lnTo>
                    <a:lnTo>
                      <a:pt x="13" y="8"/>
                    </a:lnTo>
                    <a:lnTo>
                      <a:pt x="12" y="5"/>
                    </a:lnTo>
                    <a:lnTo>
                      <a:pt x="13" y="3"/>
                    </a:lnTo>
                    <a:lnTo>
                      <a:pt x="12" y="0"/>
                    </a:lnTo>
                    <a:lnTo>
                      <a:pt x="11" y="2"/>
                    </a:lnTo>
                    <a:lnTo>
                      <a:pt x="9" y="5"/>
                    </a:lnTo>
                    <a:lnTo>
                      <a:pt x="7" y="4"/>
                    </a:lnTo>
                    <a:lnTo>
                      <a:pt x="2" y="8"/>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3" name="Freeform 89">
                <a:extLst>
                  <a:ext uri="{FF2B5EF4-FFF2-40B4-BE49-F238E27FC236}">
                    <a16:creationId xmlns:a16="http://schemas.microsoft.com/office/drawing/2014/main" id="{41A4B892-96EE-4043-9105-806C0DD24206}"/>
                  </a:ext>
                </a:extLst>
              </p:cNvPr>
              <p:cNvSpPr>
                <a:spLocks/>
              </p:cNvSpPr>
              <p:nvPr/>
            </p:nvSpPr>
            <p:spPr bwMode="auto">
              <a:xfrm>
                <a:off x="3856" y="2255"/>
                <a:ext cx="42" cy="25"/>
              </a:xfrm>
              <a:custGeom>
                <a:avLst/>
                <a:gdLst>
                  <a:gd name="T0" fmla="*/ 26 w 42"/>
                  <a:gd name="T1" fmla="*/ 20 h 25"/>
                  <a:gd name="T2" fmla="*/ 26 w 42"/>
                  <a:gd name="T3" fmla="*/ 21 h 25"/>
                  <a:gd name="T4" fmla="*/ 29 w 42"/>
                  <a:gd name="T5" fmla="*/ 24 h 25"/>
                  <a:gd name="T6" fmla="*/ 34 w 42"/>
                  <a:gd name="T7" fmla="*/ 25 h 25"/>
                  <a:gd name="T8" fmla="*/ 36 w 42"/>
                  <a:gd name="T9" fmla="*/ 25 h 25"/>
                  <a:gd name="T10" fmla="*/ 36 w 42"/>
                  <a:gd name="T11" fmla="*/ 21 h 25"/>
                  <a:gd name="T12" fmla="*/ 38 w 42"/>
                  <a:gd name="T13" fmla="*/ 19 h 25"/>
                  <a:gd name="T14" fmla="*/ 37 w 42"/>
                  <a:gd name="T15" fmla="*/ 17 h 25"/>
                  <a:gd name="T16" fmla="*/ 36 w 42"/>
                  <a:gd name="T17" fmla="*/ 15 h 25"/>
                  <a:gd name="T18" fmla="*/ 35 w 42"/>
                  <a:gd name="T19" fmla="*/ 12 h 25"/>
                  <a:gd name="T20" fmla="*/ 37 w 42"/>
                  <a:gd name="T21" fmla="*/ 8 h 25"/>
                  <a:gd name="T22" fmla="*/ 42 w 42"/>
                  <a:gd name="T23" fmla="*/ 2 h 25"/>
                  <a:gd name="T24" fmla="*/ 42 w 42"/>
                  <a:gd name="T25" fmla="*/ 0 h 25"/>
                  <a:gd name="T26" fmla="*/ 37 w 42"/>
                  <a:gd name="T27" fmla="*/ 2 h 25"/>
                  <a:gd name="T28" fmla="*/ 31 w 42"/>
                  <a:gd name="T29" fmla="*/ 2 h 25"/>
                  <a:gd name="T30" fmla="*/ 26 w 42"/>
                  <a:gd name="T31" fmla="*/ 4 h 25"/>
                  <a:gd name="T32" fmla="*/ 20 w 42"/>
                  <a:gd name="T33" fmla="*/ 3 h 25"/>
                  <a:gd name="T34" fmla="*/ 17 w 42"/>
                  <a:gd name="T35" fmla="*/ 4 h 25"/>
                  <a:gd name="T36" fmla="*/ 12 w 42"/>
                  <a:gd name="T37" fmla="*/ 1 h 25"/>
                  <a:gd name="T38" fmla="*/ 9 w 42"/>
                  <a:gd name="T39" fmla="*/ 1 h 25"/>
                  <a:gd name="T40" fmla="*/ 6 w 42"/>
                  <a:gd name="T41" fmla="*/ 3 h 25"/>
                  <a:gd name="T42" fmla="*/ 4 w 42"/>
                  <a:gd name="T43" fmla="*/ 3 h 25"/>
                  <a:gd name="T44" fmla="*/ 2 w 42"/>
                  <a:gd name="T45" fmla="*/ 3 h 25"/>
                  <a:gd name="T46" fmla="*/ 0 w 42"/>
                  <a:gd name="T47" fmla="*/ 5 h 25"/>
                  <a:gd name="T48" fmla="*/ 0 w 42"/>
                  <a:gd name="T49" fmla="*/ 9 h 25"/>
                  <a:gd name="T50" fmla="*/ 2 w 42"/>
                  <a:gd name="T51" fmla="*/ 11 h 25"/>
                  <a:gd name="T52" fmla="*/ 5 w 42"/>
                  <a:gd name="T53" fmla="*/ 11 h 25"/>
                  <a:gd name="T54" fmla="*/ 14 w 42"/>
                  <a:gd name="T55" fmla="*/ 16 h 25"/>
                  <a:gd name="T56" fmla="*/ 17 w 42"/>
                  <a:gd name="T57" fmla="*/ 18 h 25"/>
                  <a:gd name="T58" fmla="*/ 20 w 42"/>
                  <a:gd name="T59" fmla="*/ 18 h 25"/>
                  <a:gd name="T60" fmla="*/ 22 w 42"/>
                  <a:gd name="T61" fmla="*/ 18 h 25"/>
                  <a:gd name="T62" fmla="*/ 26 w 42"/>
                  <a:gd name="T63" fmla="*/ 20 h 25"/>
                  <a:gd name="T64" fmla="*/ 26 w 42"/>
                  <a:gd name="T6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25">
                    <a:moveTo>
                      <a:pt x="26" y="20"/>
                    </a:moveTo>
                    <a:lnTo>
                      <a:pt x="26" y="21"/>
                    </a:lnTo>
                    <a:lnTo>
                      <a:pt x="29" y="24"/>
                    </a:lnTo>
                    <a:lnTo>
                      <a:pt x="34" y="25"/>
                    </a:lnTo>
                    <a:lnTo>
                      <a:pt x="36" y="25"/>
                    </a:lnTo>
                    <a:lnTo>
                      <a:pt x="36" y="21"/>
                    </a:lnTo>
                    <a:lnTo>
                      <a:pt x="38" y="19"/>
                    </a:lnTo>
                    <a:lnTo>
                      <a:pt x="37" y="17"/>
                    </a:lnTo>
                    <a:lnTo>
                      <a:pt x="36" y="15"/>
                    </a:lnTo>
                    <a:lnTo>
                      <a:pt x="35" y="12"/>
                    </a:lnTo>
                    <a:lnTo>
                      <a:pt x="37" y="8"/>
                    </a:lnTo>
                    <a:lnTo>
                      <a:pt x="42" y="2"/>
                    </a:lnTo>
                    <a:lnTo>
                      <a:pt x="42" y="0"/>
                    </a:lnTo>
                    <a:lnTo>
                      <a:pt x="37" y="2"/>
                    </a:lnTo>
                    <a:lnTo>
                      <a:pt x="31" y="2"/>
                    </a:lnTo>
                    <a:lnTo>
                      <a:pt x="26" y="4"/>
                    </a:lnTo>
                    <a:lnTo>
                      <a:pt x="20" y="3"/>
                    </a:lnTo>
                    <a:lnTo>
                      <a:pt x="17" y="4"/>
                    </a:lnTo>
                    <a:lnTo>
                      <a:pt x="12" y="1"/>
                    </a:lnTo>
                    <a:lnTo>
                      <a:pt x="9" y="1"/>
                    </a:lnTo>
                    <a:lnTo>
                      <a:pt x="6" y="3"/>
                    </a:lnTo>
                    <a:lnTo>
                      <a:pt x="4" y="3"/>
                    </a:lnTo>
                    <a:lnTo>
                      <a:pt x="2" y="3"/>
                    </a:lnTo>
                    <a:lnTo>
                      <a:pt x="0" y="5"/>
                    </a:lnTo>
                    <a:lnTo>
                      <a:pt x="0" y="9"/>
                    </a:lnTo>
                    <a:lnTo>
                      <a:pt x="2" y="11"/>
                    </a:lnTo>
                    <a:lnTo>
                      <a:pt x="5" y="11"/>
                    </a:lnTo>
                    <a:lnTo>
                      <a:pt x="14" y="16"/>
                    </a:lnTo>
                    <a:lnTo>
                      <a:pt x="17" y="18"/>
                    </a:lnTo>
                    <a:lnTo>
                      <a:pt x="20" y="18"/>
                    </a:lnTo>
                    <a:lnTo>
                      <a:pt x="22" y="18"/>
                    </a:lnTo>
                    <a:lnTo>
                      <a:pt x="26" y="20"/>
                    </a:lnTo>
                    <a:lnTo>
                      <a:pt x="2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4" name="Freeform 90">
                <a:extLst>
                  <a:ext uri="{FF2B5EF4-FFF2-40B4-BE49-F238E27FC236}">
                    <a16:creationId xmlns:a16="http://schemas.microsoft.com/office/drawing/2014/main" id="{452BD31F-462A-461D-8E35-0CC6A9704129}"/>
                  </a:ext>
                </a:extLst>
              </p:cNvPr>
              <p:cNvSpPr>
                <a:spLocks noEditPoints="1"/>
              </p:cNvSpPr>
              <p:nvPr/>
            </p:nvSpPr>
            <p:spPr bwMode="auto">
              <a:xfrm>
                <a:off x="3542" y="1894"/>
                <a:ext cx="166" cy="164"/>
              </a:xfrm>
              <a:custGeom>
                <a:avLst/>
                <a:gdLst>
                  <a:gd name="T0" fmla="*/ 51 w 166"/>
                  <a:gd name="T1" fmla="*/ 12 h 164"/>
                  <a:gd name="T2" fmla="*/ 52 w 166"/>
                  <a:gd name="T3" fmla="*/ 6 h 164"/>
                  <a:gd name="T4" fmla="*/ 54 w 166"/>
                  <a:gd name="T5" fmla="*/ 20 h 164"/>
                  <a:gd name="T6" fmla="*/ 62 w 166"/>
                  <a:gd name="T7" fmla="*/ 30 h 164"/>
                  <a:gd name="T8" fmla="*/ 56 w 166"/>
                  <a:gd name="T9" fmla="*/ 47 h 164"/>
                  <a:gd name="T10" fmla="*/ 60 w 166"/>
                  <a:gd name="T11" fmla="*/ 45 h 164"/>
                  <a:gd name="T12" fmla="*/ 148 w 166"/>
                  <a:gd name="T13" fmla="*/ 113 h 164"/>
                  <a:gd name="T14" fmla="*/ 134 w 166"/>
                  <a:gd name="T15" fmla="*/ 96 h 164"/>
                  <a:gd name="T16" fmla="*/ 135 w 166"/>
                  <a:gd name="T17" fmla="*/ 81 h 164"/>
                  <a:gd name="T18" fmla="*/ 118 w 166"/>
                  <a:gd name="T19" fmla="*/ 60 h 164"/>
                  <a:gd name="T20" fmla="*/ 90 w 166"/>
                  <a:gd name="T21" fmla="*/ 51 h 164"/>
                  <a:gd name="T22" fmla="*/ 103 w 166"/>
                  <a:gd name="T23" fmla="*/ 44 h 164"/>
                  <a:gd name="T24" fmla="*/ 115 w 166"/>
                  <a:gd name="T25" fmla="*/ 28 h 164"/>
                  <a:gd name="T26" fmla="*/ 90 w 166"/>
                  <a:gd name="T27" fmla="*/ 21 h 164"/>
                  <a:gd name="T28" fmla="*/ 87 w 166"/>
                  <a:gd name="T29" fmla="*/ 14 h 164"/>
                  <a:gd name="T30" fmla="*/ 87 w 166"/>
                  <a:gd name="T31" fmla="*/ 2 h 164"/>
                  <a:gd name="T32" fmla="*/ 69 w 166"/>
                  <a:gd name="T33" fmla="*/ 9 h 164"/>
                  <a:gd name="T34" fmla="*/ 62 w 166"/>
                  <a:gd name="T35" fmla="*/ 23 h 164"/>
                  <a:gd name="T36" fmla="*/ 69 w 166"/>
                  <a:gd name="T37" fmla="*/ 30 h 164"/>
                  <a:gd name="T38" fmla="*/ 59 w 166"/>
                  <a:gd name="T39" fmla="*/ 39 h 164"/>
                  <a:gd name="T40" fmla="*/ 72 w 166"/>
                  <a:gd name="T41" fmla="*/ 39 h 164"/>
                  <a:gd name="T42" fmla="*/ 67 w 166"/>
                  <a:gd name="T43" fmla="*/ 48 h 164"/>
                  <a:gd name="T44" fmla="*/ 68 w 166"/>
                  <a:gd name="T45" fmla="*/ 61 h 164"/>
                  <a:gd name="T46" fmla="*/ 77 w 166"/>
                  <a:gd name="T47" fmla="*/ 49 h 164"/>
                  <a:gd name="T48" fmla="*/ 78 w 166"/>
                  <a:gd name="T49" fmla="*/ 63 h 164"/>
                  <a:gd name="T50" fmla="*/ 76 w 166"/>
                  <a:gd name="T51" fmla="*/ 78 h 164"/>
                  <a:gd name="T52" fmla="*/ 87 w 166"/>
                  <a:gd name="T53" fmla="*/ 75 h 164"/>
                  <a:gd name="T54" fmla="*/ 96 w 166"/>
                  <a:gd name="T55" fmla="*/ 83 h 164"/>
                  <a:gd name="T56" fmla="*/ 103 w 166"/>
                  <a:gd name="T57" fmla="*/ 96 h 164"/>
                  <a:gd name="T58" fmla="*/ 92 w 166"/>
                  <a:gd name="T59" fmla="*/ 104 h 164"/>
                  <a:gd name="T60" fmla="*/ 80 w 166"/>
                  <a:gd name="T61" fmla="*/ 111 h 164"/>
                  <a:gd name="T62" fmla="*/ 87 w 166"/>
                  <a:gd name="T63" fmla="*/ 118 h 164"/>
                  <a:gd name="T64" fmla="*/ 75 w 166"/>
                  <a:gd name="T65" fmla="*/ 133 h 164"/>
                  <a:gd name="T66" fmla="*/ 84 w 166"/>
                  <a:gd name="T67" fmla="*/ 135 h 164"/>
                  <a:gd name="T68" fmla="*/ 103 w 166"/>
                  <a:gd name="T69" fmla="*/ 135 h 164"/>
                  <a:gd name="T70" fmla="*/ 94 w 166"/>
                  <a:gd name="T71" fmla="*/ 141 h 164"/>
                  <a:gd name="T72" fmla="*/ 71 w 166"/>
                  <a:gd name="T73" fmla="*/ 158 h 164"/>
                  <a:gd name="T74" fmla="*/ 77 w 166"/>
                  <a:gd name="T75" fmla="*/ 159 h 164"/>
                  <a:gd name="T76" fmla="*/ 95 w 166"/>
                  <a:gd name="T77" fmla="*/ 151 h 164"/>
                  <a:gd name="T78" fmla="*/ 122 w 166"/>
                  <a:gd name="T79" fmla="*/ 150 h 164"/>
                  <a:gd name="T80" fmla="*/ 155 w 166"/>
                  <a:gd name="T81" fmla="*/ 147 h 164"/>
                  <a:gd name="T82" fmla="*/ 148 w 166"/>
                  <a:gd name="T83" fmla="*/ 138 h 164"/>
                  <a:gd name="T84" fmla="*/ 157 w 166"/>
                  <a:gd name="T85" fmla="*/ 129 h 164"/>
                  <a:gd name="T86" fmla="*/ 68 w 166"/>
                  <a:gd name="T87" fmla="*/ 83 h 164"/>
                  <a:gd name="T88" fmla="*/ 61 w 166"/>
                  <a:gd name="T89" fmla="*/ 70 h 164"/>
                  <a:gd name="T90" fmla="*/ 43 w 166"/>
                  <a:gd name="T91" fmla="*/ 70 h 164"/>
                  <a:gd name="T92" fmla="*/ 38 w 166"/>
                  <a:gd name="T93" fmla="*/ 71 h 164"/>
                  <a:gd name="T94" fmla="*/ 32 w 166"/>
                  <a:gd name="T95" fmla="*/ 79 h 164"/>
                  <a:gd name="T96" fmla="*/ 17 w 166"/>
                  <a:gd name="T97" fmla="*/ 87 h 164"/>
                  <a:gd name="T98" fmla="*/ 7 w 166"/>
                  <a:gd name="T99" fmla="*/ 92 h 164"/>
                  <a:gd name="T100" fmla="*/ 3 w 166"/>
                  <a:gd name="T101" fmla="*/ 99 h 164"/>
                  <a:gd name="T102" fmla="*/ 16 w 166"/>
                  <a:gd name="T103" fmla="*/ 106 h 164"/>
                  <a:gd name="T104" fmla="*/ 23 w 166"/>
                  <a:gd name="T105" fmla="*/ 115 h 164"/>
                  <a:gd name="T106" fmla="*/ 9 w 166"/>
                  <a:gd name="T107" fmla="*/ 125 h 164"/>
                  <a:gd name="T108" fmla="*/ 6 w 166"/>
                  <a:gd name="T109" fmla="*/ 134 h 164"/>
                  <a:gd name="T110" fmla="*/ 27 w 166"/>
                  <a:gd name="T111" fmla="*/ 130 h 164"/>
                  <a:gd name="T112" fmla="*/ 43 w 166"/>
                  <a:gd name="T113" fmla="*/ 125 h 164"/>
                  <a:gd name="T114" fmla="*/ 55 w 166"/>
                  <a:gd name="T115" fmla="*/ 121 h 164"/>
                  <a:gd name="T116" fmla="*/ 59 w 166"/>
                  <a:gd name="T117" fmla="*/ 100 h 164"/>
                  <a:gd name="T118" fmla="*/ 67 w 166"/>
                  <a:gd name="T11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164">
                    <a:moveTo>
                      <a:pt x="50" y="15"/>
                    </a:moveTo>
                    <a:lnTo>
                      <a:pt x="49" y="15"/>
                    </a:lnTo>
                    <a:lnTo>
                      <a:pt x="45" y="17"/>
                    </a:lnTo>
                    <a:lnTo>
                      <a:pt x="49" y="18"/>
                    </a:lnTo>
                    <a:lnTo>
                      <a:pt x="50" y="15"/>
                    </a:lnTo>
                    <a:close/>
                    <a:moveTo>
                      <a:pt x="50" y="15"/>
                    </a:moveTo>
                    <a:lnTo>
                      <a:pt x="51" y="14"/>
                    </a:lnTo>
                    <a:lnTo>
                      <a:pt x="51" y="12"/>
                    </a:lnTo>
                    <a:lnTo>
                      <a:pt x="52" y="14"/>
                    </a:lnTo>
                    <a:lnTo>
                      <a:pt x="54" y="14"/>
                    </a:lnTo>
                    <a:lnTo>
                      <a:pt x="54" y="11"/>
                    </a:lnTo>
                    <a:lnTo>
                      <a:pt x="56" y="9"/>
                    </a:lnTo>
                    <a:lnTo>
                      <a:pt x="58" y="6"/>
                    </a:lnTo>
                    <a:lnTo>
                      <a:pt x="58" y="4"/>
                    </a:lnTo>
                    <a:lnTo>
                      <a:pt x="55" y="4"/>
                    </a:lnTo>
                    <a:lnTo>
                      <a:pt x="52" y="6"/>
                    </a:lnTo>
                    <a:lnTo>
                      <a:pt x="50" y="9"/>
                    </a:lnTo>
                    <a:lnTo>
                      <a:pt x="49" y="11"/>
                    </a:lnTo>
                    <a:lnTo>
                      <a:pt x="46" y="9"/>
                    </a:lnTo>
                    <a:lnTo>
                      <a:pt x="45" y="11"/>
                    </a:lnTo>
                    <a:lnTo>
                      <a:pt x="46" y="14"/>
                    </a:lnTo>
                    <a:lnTo>
                      <a:pt x="50" y="15"/>
                    </a:lnTo>
                    <a:close/>
                    <a:moveTo>
                      <a:pt x="58" y="20"/>
                    </a:moveTo>
                    <a:lnTo>
                      <a:pt x="54" y="20"/>
                    </a:lnTo>
                    <a:lnTo>
                      <a:pt x="55" y="23"/>
                    </a:lnTo>
                    <a:lnTo>
                      <a:pt x="53" y="22"/>
                    </a:lnTo>
                    <a:lnTo>
                      <a:pt x="50" y="23"/>
                    </a:lnTo>
                    <a:lnTo>
                      <a:pt x="51" y="26"/>
                    </a:lnTo>
                    <a:lnTo>
                      <a:pt x="54" y="27"/>
                    </a:lnTo>
                    <a:lnTo>
                      <a:pt x="56" y="30"/>
                    </a:lnTo>
                    <a:lnTo>
                      <a:pt x="59" y="30"/>
                    </a:lnTo>
                    <a:lnTo>
                      <a:pt x="62" y="30"/>
                    </a:lnTo>
                    <a:lnTo>
                      <a:pt x="60" y="32"/>
                    </a:lnTo>
                    <a:lnTo>
                      <a:pt x="63" y="30"/>
                    </a:lnTo>
                    <a:lnTo>
                      <a:pt x="64" y="28"/>
                    </a:lnTo>
                    <a:lnTo>
                      <a:pt x="61" y="28"/>
                    </a:lnTo>
                    <a:lnTo>
                      <a:pt x="59" y="26"/>
                    </a:lnTo>
                    <a:lnTo>
                      <a:pt x="59" y="23"/>
                    </a:lnTo>
                    <a:lnTo>
                      <a:pt x="58" y="20"/>
                    </a:lnTo>
                    <a:close/>
                    <a:moveTo>
                      <a:pt x="56" y="47"/>
                    </a:moveTo>
                    <a:lnTo>
                      <a:pt x="61" y="46"/>
                    </a:lnTo>
                    <a:lnTo>
                      <a:pt x="64" y="46"/>
                    </a:lnTo>
                    <a:lnTo>
                      <a:pt x="64" y="43"/>
                    </a:lnTo>
                    <a:lnTo>
                      <a:pt x="61" y="43"/>
                    </a:lnTo>
                    <a:lnTo>
                      <a:pt x="59" y="39"/>
                    </a:lnTo>
                    <a:lnTo>
                      <a:pt x="58" y="43"/>
                    </a:lnTo>
                    <a:lnTo>
                      <a:pt x="60" y="43"/>
                    </a:lnTo>
                    <a:lnTo>
                      <a:pt x="60" y="45"/>
                    </a:lnTo>
                    <a:lnTo>
                      <a:pt x="56" y="47"/>
                    </a:lnTo>
                    <a:close/>
                    <a:moveTo>
                      <a:pt x="166" y="116"/>
                    </a:moveTo>
                    <a:lnTo>
                      <a:pt x="165" y="113"/>
                    </a:lnTo>
                    <a:lnTo>
                      <a:pt x="160" y="111"/>
                    </a:lnTo>
                    <a:lnTo>
                      <a:pt x="155" y="109"/>
                    </a:lnTo>
                    <a:lnTo>
                      <a:pt x="152" y="109"/>
                    </a:lnTo>
                    <a:lnTo>
                      <a:pt x="149" y="111"/>
                    </a:lnTo>
                    <a:lnTo>
                      <a:pt x="148" y="113"/>
                    </a:lnTo>
                    <a:lnTo>
                      <a:pt x="143" y="112"/>
                    </a:lnTo>
                    <a:lnTo>
                      <a:pt x="147" y="106"/>
                    </a:lnTo>
                    <a:lnTo>
                      <a:pt x="147" y="104"/>
                    </a:lnTo>
                    <a:lnTo>
                      <a:pt x="146" y="101"/>
                    </a:lnTo>
                    <a:lnTo>
                      <a:pt x="138" y="96"/>
                    </a:lnTo>
                    <a:lnTo>
                      <a:pt x="136" y="96"/>
                    </a:lnTo>
                    <a:lnTo>
                      <a:pt x="132" y="96"/>
                    </a:lnTo>
                    <a:lnTo>
                      <a:pt x="134" y="96"/>
                    </a:lnTo>
                    <a:lnTo>
                      <a:pt x="137" y="96"/>
                    </a:lnTo>
                    <a:lnTo>
                      <a:pt x="138" y="96"/>
                    </a:lnTo>
                    <a:lnTo>
                      <a:pt x="143" y="97"/>
                    </a:lnTo>
                    <a:lnTo>
                      <a:pt x="145" y="97"/>
                    </a:lnTo>
                    <a:lnTo>
                      <a:pt x="141" y="92"/>
                    </a:lnTo>
                    <a:lnTo>
                      <a:pt x="140" y="90"/>
                    </a:lnTo>
                    <a:lnTo>
                      <a:pt x="140" y="88"/>
                    </a:lnTo>
                    <a:lnTo>
                      <a:pt x="135" y="81"/>
                    </a:lnTo>
                    <a:lnTo>
                      <a:pt x="132" y="80"/>
                    </a:lnTo>
                    <a:lnTo>
                      <a:pt x="127" y="79"/>
                    </a:lnTo>
                    <a:lnTo>
                      <a:pt x="127" y="78"/>
                    </a:lnTo>
                    <a:lnTo>
                      <a:pt x="124" y="75"/>
                    </a:lnTo>
                    <a:lnTo>
                      <a:pt x="123" y="70"/>
                    </a:lnTo>
                    <a:lnTo>
                      <a:pt x="122" y="69"/>
                    </a:lnTo>
                    <a:lnTo>
                      <a:pt x="120" y="61"/>
                    </a:lnTo>
                    <a:lnTo>
                      <a:pt x="118" y="60"/>
                    </a:lnTo>
                    <a:lnTo>
                      <a:pt x="113" y="54"/>
                    </a:lnTo>
                    <a:lnTo>
                      <a:pt x="111" y="53"/>
                    </a:lnTo>
                    <a:lnTo>
                      <a:pt x="107" y="52"/>
                    </a:lnTo>
                    <a:lnTo>
                      <a:pt x="104" y="52"/>
                    </a:lnTo>
                    <a:lnTo>
                      <a:pt x="102" y="53"/>
                    </a:lnTo>
                    <a:lnTo>
                      <a:pt x="94" y="53"/>
                    </a:lnTo>
                    <a:lnTo>
                      <a:pt x="92" y="52"/>
                    </a:lnTo>
                    <a:lnTo>
                      <a:pt x="90" y="51"/>
                    </a:lnTo>
                    <a:lnTo>
                      <a:pt x="92" y="52"/>
                    </a:lnTo>
                    <a:lnTo>
                      <a:pt x="94" y="52"/>
                    </a:lnTo>
                    <a:lnTo>
                      <a:pt x="96" y="52"/>
                    </a:lnTo>
                    <a:lnTo>
                      <a:pt x="98" y="52"/>
                    </a:lnTo>
                    <a:lnTo>
                      <a:pt x="102" y="48"/>
                    </a:lnTo>
                    <a:lnTo>
                      <a:pt x="104" y="48"/>
                    </a:lnTo>
                    <a:lnTo>
                      <a:pt x="105" y="46"/>
                    </a:lnTo>
                    <a:lnTo>
                      <a:pt x="103" y="44"/>
                    </a:lnTo>
                    <a:lnTo>
                      <a:pt x="98" y="46"/>
                    </a:lnTo>
                    <a:lnTo>
                      <a:pt x="97" y="45"/>
                    </a:lnTo>
                    <a:lnTo>
                      <a:pt x="102" y="44"/>
                    </a:lnTo>
                    <a:lnTo>
                      <a:pt x="105" y="44"/>
                    </a:lnTo>
                    <a:lnTo>
                      <a:pt x="107" y="41"/>
                    </a:lnTo>
                    <a:lnTo>
                      <a:pt x="110" y="38"/>
                    </a:lnTo>
                    <a:lnTo>
                      <a:pt x="113" y="35"/>
                    </a:lnTo>
                    <a:lnTo>
                      <a:pt x="115" y="28"/>
                    </a:lnTo>
                    <a:lnTo>
                      <a:pt x="118" y="26"/>
                    </a:lnTo>
                    <a:lnTo>
                      <a:pt x="118" y="22"/>
                    </a:lnTo>
                    <a:lnTo>
                      <a:pt x="117" y="20"/>
                    </a:lnTo>
                    <a:lnTo>
                      <a:pt x="109" y="20"/>
                    </a:lnTo>
                    <a:lnTo>
                      <a:pt x="103" y="19"/>
                    </a:lnTo>
                    <a:lnTo>
                      <a:pt x="101" y="20"/>
                    </a:lnTo>
                    <a:lnTo>
                      <a:pt x="96" y="19"/>
                    </a:lnTo>
                    <a:lnTo>
                      <a:pt x="90" y="21"/>
                    </a:lnTo>
                    <a:lnTo>
                      <a:pt x="87" y="21"/>
                    </a:lnTo>
                    <a:lnTo>
                      <a:pt x="85" y="23"/>
                    </a:lnTo>
                    <a:lnTo>
                      <a:pt x="85" y="20"/>
                    </a:lnTo>
                    <a:lnTo>
                      <a:pt x="88" y="19"/>
                    </a:lnTo>
                    <a:lnTo>
                      <a:pt x="88" y="17"/>
                    </a:lnTo>
                    <a:lnTo>
                      <a:pt x="86" y="17"/>
                    </a:lnTo>
                    <a:lnTo>
                      <a:pt x="84" y="15"/>
                    </a:lnTo>
                    <a:lnTo>
                      <a:pt x="87" y="14"/>
                    </a:lnTo>
                    <a:lnTo>
                      <a:pt x="88" y="14"/>
                    </a:lnTo>
                    <a:lnTo>
                      <a:pt x="100" y="5"/>
                    </a:lnTo>
                    <a:lnTo>
                      <a:pt x="100" y="1"/>
                    </a:lnTo>
                    <a:lnTo>
                      <a:pt x="97" y="0"/>
                    </a:lnTo>
                    <a:lnTo>
                      <a:pt x="94" y="1"/>
                    </a:lnTo>
                    <a:lnTo>
                      <a:pt x="93" y="1"/>
                    </a:lnTo>
                    <a:lnTo>
                      <a:pt x="89" y="2"/>
                    </a:lnTo>
                    <a:lnTo>
                      <a:pt x="87" y="2"/>
                    </a:lnTo>
                    <a:lnTo>
                      <a:pt x="85" y="3"/>
                    </a:lnTo>
                    <a:lnTo>
                      <a:pt x="81" y="3"/>
                    </a:lnTo>
                    <a:lnTo>
                      <a:pt x="77" y="2"/>
                    </a:lnTo>
                    <a:lnTo>
                      <a:pt x="75" y="1"/>
                    </a:lnTo>
                    <a:lnTo>
                      <a:pt x="75" y="4"/>
                    </a:lnTo>
                    <a:lnTo>
                      <a:pt x="72" y="5"/>
                    </a:lnTo>
                    <a:lnTo>
                      <a:pt x="73" y="9"/>
                    </a:lnTo>
                    <a:lnTo>
                      <a:pt x="69" y="9"/>
                    </a:lnTo>
                    <a:lnTo>
                      <a:pt x="70" y="11"/>
                    </a:lnTo>
                    <a:lnTo>
                      <a:pt x="70" y="13"/>
                    </a:lnTo>
                    <a:lnTo>
                      <a:pt x="71" y="17"/>
                    </a:lnTo>
                    <a:lnTo>
                      <a:pt x="66" y="15"/>
                    </a:lnTo>
                    <a:lnTo>
                      <a:pt x="63" y="18"/>
                    </a:lnTo>
                    <a:lnTo>
                      <a:pt x="64" y="21"/>
                    </a:lnTo>
                    <a:lnTo>
                      <a:pt x="64" y="22"/>
                    </a:lnTo>
                    <a:lnTo>
                      <a:pt x="62" y="23"/>
                    </a:lnTo>
                    <a:lnTo>
                      <a:pt x="64" y="26"/>
                    </a:lnTo>
                    <a:lnTo>
                      <a:pt x="67" y="26"/>
                    </a:lnTo>
                    <a:lnTo>
                      <a:pt x="64" y="27"/>
                    </a:lnTo>
                    <a:lnTo>
                      <a:pt x="68" y="27"/>
                    </a:lnTo>
                    <a:lnTo>
                      <a:pt x="68" y="29"/>
                    </a:lnTo>
                    <a:lnTo>
                      <a:pt x="66" y="28"/>
                    </a:lnTo>
                    <a:lnTo>
                      <a:pt x="66" y="30"/>
                    </a:lnTo>
                    <a:lnTo>
                      <a:pt x="69" y="30"/>
                    </a:lnTo>
                    <a:lnTo>
                      <a:pt x="67" y="30"/>
                    </a:lnTo>
                    <a:lnTo>
                      <a:pt x="63" y="31"/>
                    </a:lnTo>
                    <a:lnTo>
                      <a:pt x="67" y="34"/>
                    </a:lnTo>
                    <a:lnTo>
                      <a:pt x="63" y="32"/>
                    </a:lnTo>
                    <a:lnTo>
                      <a:pt x="63" y="35"/>
                    </a:lnTo>
                    <a:lnTo>
                      <a:pt x="62" y="38"/>
                    </a:lnTo>
                    <a:lnTo>
                      <a:pt x="61" y="37"/>
                    </a:lnTo>
                    <a:lnTo>
                      <a:pt x="59" y="39"/>
                    </a:lnTo>
                    <a:lnTo>
                      <a:pt x="63" y="38"/>
                    </a:lnTo>
                    <a:lnTo>
                      <a:pt x="67" y="39"/>
                    </a:lnTo>
                    <a:lnTo>
                      <a:pt x="63" y="39"/>
                    </a:lnTo>
                    <a:lnTo>
                      <a:pt x="62" y="41"/>
                    </a:lnTo>
                    <a:lnTo>
                      <a:pt x="64" y="43"/>
                    </a:lnTo>
                    <a:lnTo>
                      <a:pt x="68" y="41"/>
                    </a:lnTo>
                    <a:lnTo>
                      <a:pt x="72" y="36"/>
                    </a:lnTo>
                    <a:lnTo>
                      <a:pt x="72" y="39"/>
                    </a:lnTo>
                    <a:lnTo>
                      <a:pt x="75" y="38"/>
                    </a:lnTo>
                    <a:lnTo>
                      <a:pt x="70" y="39"/>
                    </a:lnTo>
                    <a:lnTo>
                      <a:pt x="69" y="41"/>
                    </a:lnTo>
                    <a:lnTo>
                      <a:pt x="69" y="44"/>
                    </a:lnTo>
                    <a:lnTo>
                      <a:pt x="71" y="44"/>
                    </a:lnTo>
                    <a:lnTo>
                      <a:pt x="69" y="44"/>
                    </a:lnTo>
                    <a:lnTo>
                      <a:pt x="67" y="46"/>
                    </a:lnTo>
                    <a:lnTo>
                      <a:pt x="67" y="48"/>
                    </a:lnTo>
                    <a:lnTo>
                      <a:pt x="66" y="51"/>
                    </a:lnTo>
                    <a:lnTo>
                      <a:pt x="66" y="55"/>
                    </a:lnTo>
                    <a:lnTo>
                      <a:pt x="66" y="57"/>
                    </a:lnTo>
                    <a:lnTo>
                      <a:pt x="64" y="61"/>
                    </a:lnTo>
                    <a:lnTo>
                      <a:pt x="63" y="65"/>
                    </a:lnTo>
                    <a:lnTo>
                      <a:pt x="64" y="65"/>
                    </a:lnTo>
                    <a:lnTo>
                      <a:pt x="67" y="63"/>
                    </a:lnTo>
                    <a:lnTo>
                      <a:pt x="68" y="61"/>
                    </a:lnTo>
                    <a:lnTo>
                      <a:pt x="69" y="53"/>
                    </a:lnTo>
                    <a:lnTo>
                      <a:pt x="71" y="49"/>
                    </a:lnTo>
                    <a:lnTo>
                      <a:pt x="75" y="48"/>
                    </a:lnTo>
                    <a:lnTo>
                      <a:pt x="70" y="52"/>
                    </a:lnTo>
                    <a:lnTo>
                      <a:pt x="72" y="54"/>
                    </a:lnTo>
                    <a:lnTo>
                      <a:pt x="72" y="53"/>
                    </a:lnTo>
                    <a:lnTo>
                      <a:pt x="75" y="55"/>
                    </a:lnTo>
                    <a:lnTo>
                      <a:pt x="77" y="49"/>
                    </a:lnTo>
                    <a:lnTo>
                      <a:pt x="77" y="52"/>
                    </a:lnTo>
                    <a:lnTo>
                      <a:pt x="80" y="54"/>
                    </a:lnTo>
                    <a:lnTo>
                      <a:pt x="77" y="53"/>
                    </a:lnTo>
                    <a:lnTo>
                      <a:pt x="77" y="53"/>
                    </a:lnTo>
                    <a:lnTo>
                      <a:pt x="76" y="56"/>
                    </a:lnTo>
                    <a:lnTo>
                      <a:pt x="76" y="58"/>
                    </a:lnTo>
                    <a:lnTo>
                      <a:pt x="79" y="61"/>
                    </a:lnTo>
                    <a:lnTo>
                      <a:pt x="78" y="63"/>
                    </a:lnTo>
                    <a:lnTo>
                      <a:pt x="75" y="69"/>
                    </a:lnTo>
                    <a:lnTo>
                      <a:pt x="73" y="72"/>
                    </a:lnTo>
                    <a:lnTo>
                      <a:pt x="75" y="73"/>
                    </a:lnTo>
                    <a:lnTo>
                      <a:pt x="72" y="71"/>
                    </a:lnTo>
                    <a:lnTo>
                      <a:pt x="72" y="71"/>
                    </a:lnTo>
                    <a:lnTo>
                      <a:pt x="72" y="73"/>
                    </a:lnTo>
                    <a:lnTo>
                      <a:pt x="76" y="79"/>
                    </a:lnTo>
                    <a:lnTo>
                      <a:pt x="76" y="78"/>
                    </a:lnTo>
                    <a:lnTo>
                      <a:pt x="75" y="75"/>
                    </a:lnTo>
                    <a:lnTo>
                      <a:pt x="78" y="74"/>
                    </a:lnTo>
                    <a:lnTo>
                      <a:pt x="80" y="77"/>
                    </a:lnTo>
                    <a:lnTo>
                      <a:pt x="83" y="75"/>
                    </a:lnTo>
                    <a:lnTo>
                      <a:pt x="83" y="73"/>
                    </a:lnTo>
                    <a:lnTo>
                      <a:pt x="85" y="74"/>
                    </a:lnTo>
                    <a:lnTo>
                      <a:pt x="87" y="74"/>
                    </a:lnTo>
                    <a:lnTo>
                      <a:pt x="87" y="75"/>
                    </a:lnTo>
                    <a:lnTo>
                      <a:pt x="88" y="75"/>
                    </a:lnTo>
                    <a:lnTo>
                      <a:pt x="94" y="72"/>
                    </a:lnTo>
                    <a:lnTo>
                      <a:pt x="102" y="72"/>
                    </a:lnTo>
                    <a:lnTo>
                      <a:pt x="98" y="73"/>
                    </a:lnTo>
                    <a:lnTo>
                      <a:pt x="96" y="75"/>
                    </a:lnTo>
                    <a:lnTo>
                      <a:pt x="94" y="79"/>
                    </a:lnTo>
                    <a:lnTo>
                      <a:pt x="93" y="81"/>
                    </a:lnTo>
                    <a:lnTo>
                      <a:pt x="96" y="83"/>
                    </a:lnTo>
                    <a:lnTo>
                      <a:pt x="98" y="86"/>
                    </a:lnTo>
                    <a:lnTo>
                      <a:pt x="100" y="89"/>
                    </a:lnTo>
                    <a:lnTo>
                      <a:pt x="101" y="87"/>
                    </a:lnTo>
                    <a:lnTo>
                      <a:pt x="102" y="87"/>
                    </a:lnTo>
                    <a:lnTo>
                      <a:pt x="104" y="87"/>
                    </a:lnTo>
                    <a:lnTo>
                      <a:pt x="103" y="91"/>
                    </a:lnTo>
                    <a:lnTo>
                      <a:pt x="101" y="94"/>
                    </a:lnTo>
                    <a:lnTo>
                      <a:pt x="103" y="96"/>
                    </a:lnTo>
                    <a:lnTo>
                      <a:pt x="102" y="96"/>
                    </a:lnTo>
                    <a:lnTo>
                      <a:pt x="101" y="99"/>
                    </a:lnTo>
                    <a:lnTo>
                      <a:pt x="102" y="101"/>
                    </a:lnTo>
                    <a:lnTo>
                      <a:pt x="101" y="101"/>
                    </a:lnTo>
                    <a:lnTo>
                      <a:pt x="101" y="105"/>
                    </a:lnTo>
                    <a:lnTo>
                      <a:pt x="96" y="103"/>
                    </a:lnTo>
                    <a:lnTo>
                      <a:pt x="94" y="104"/>
                    </a:lnTo>
                    <a:lnTo>
                      <a:pt x="92" y="104"/>
                    </a:lnTo>
                    <a:lnTo>
                      <a:pt x="86" y="105"/>
                    </a:lnTo>
                    <a:lnTo>
                      <a:pt x="86" y="104"/>
                    </a:lnTo>
                    <a:lnTo>
                      <a:pt x="83" y="101"/>
                    </a:lnTo>
                    <a:lnTo>
                      <a:pt x="80" y="104"/>
                    </a:lnTo>
                    <a:lnTo>
                      <a:pt x="83" y="107"/>
                    </a:lnTo>
                    <a:lnTo>
                      <a:pt x="85" y="105"/>
                    </a:lnTo>
                    <a:lnTo>
                      <a:pt x="83" y="108"/>
                    </a:lnTo>
                    <a:lnTo>
                      <a:pt x="80" y="111"/>
                    </a:lnTo>
                    <a:lnTo>
                      <a:pt x="77" y="113"/>
                    </a:lnTo>
                    <a:lnTo>
                      <a:pt x="81" y="113"/>
                    </a:lnTo>
                    <a:lnTo>
                      <a:pt x="84" y="111"/>
                    </a:lnTo>
                    <a:lnTo>
                      <a:pt x="86" y="112"/>
                    </a:lnTo>
                    <a:lnTo>
                      <a:pt x="87" y="114"/>
                    </a:lnTo>
                    <a:lnTo>
                      <a:pt x="87" y="115"/>
                    </a:lnTo>
                    <a:lnTo>
                      <a:pt x="88" y="117"/>
                    </a:lnTo>
                    <a:lnTo>
                      <a:pt x="87" y="118"/>
                    </a:lnTo>
                    <a:lnTo>
                      <a:pt x="86" y="121"/>
                    </a:lnTo>
                    <a:lnTo>
                      <a:pt x="84" y="123"/>
                    </a:lnTo>
                    <a:lnTo>
                      <a:pt x="79" y="126"/>
                    </a:lnTo>
                    <a:lnTo>
                      <a:pt x="73" y="128"/>
                    </a:lnTo>
                    <a:lnTo>
                      <a:pt x="71" y="130"/>
                    </a:lnTo>
                    <a:lnTo>
                      <a:pt x="71" y="132"/>
                    </a:lnTo>
                    <a:lnTo>
                      <a:pt x="76" y="133"/>
                    </a:lnTo>
                    <a:lnTo>
                      <a:pt x="75" y="133"/>
                    </a:lnTo>
                    <a:lnTo>
                      <a:pt x="75" y="134"/>
                    </a:lnTo>
                    <a:lnTo>
                      <a:pt x="78" y="134"/>
                    </a:lnTo>
                    <a:lnTo>
                      <a:pt x="80" y="132"/>
                    </a:lnTo>
                    <a:lnTo>
                      <a:pt x="83" y="131"/>
                    </a:lnTo>
                    <a:lnTo>
                      <a:pt x="84" y="133"/>
                    </a:lnTo>
                    <a:lnTo>
                      <a:pt x="87" y="133"/>
                    </a:lnTo>
                    <a:lnTo>
                      <a:pt x="87" y="134"/>
                    </a:lnTo>
                    <a:lnTo>
                      <a:pt x="84" y="135"/>
                    </a:lnTo>
                    <a:lnTo>
                      <a:pt x="87" y="135"/>
                    </a:lnTo>
                    <a:lnTo>
                      <a:pt x="89" y="134"/>
                    </a:lnTo>
                    <a:lnTo>
                      <a:pt x="92" y="135"/>
                    </a:lnTo>
                    <a:lnTo>
                      <a:pt x="94" y="138"/>
                    </a:lnTo>
                    <a:lnTo>
                      <a:pt x="95" y="139"/>
                    </a:lnTo>
                    <a:lnTo>
                      <a:pt x="98" y="139"/>
                    </a:lnTo>
                    <a:lnTo>
                      <a:pt x="102" y="135"/>
                    </a:lnTo>
                    <a:lnTo>
                      <a:pt x="103" y="135"/>
                    </a:lnTo>
                    <a:lnTo>
                      <a:pt x="105" y="135"/>
                    </a:lnTo>
                    <a:lnTo>
                      <a:pt x="110" y="131"/>
                    </a:lnTo>
                    <a:lnTo>
                      <a:pt x="105" y="137"/>
                    </a:lnTo>
                    <a:lnTo>
                      <a:pt x="104" y="138"/>
                    </a:lnTo>
                    <a:lnTo>
                      <a:pt x="102" y="140"/>
                    </a:lnTo>
                    <a:lnTo>
                      <a:pt x="102" y="142"/>
                    </a:lnTo>
                    <a:lnTo>
                      <a:pt x="97" y="142"/>
                    </a:lnTo>
                    <a:lnTo>
                      <a:pt x="94" y="141"/>
                    </a:lnTo>
                    <a:lnTo>
                      <a:pt x="88" y="142"/>
                    </a:lnTo>
                    <a:lnTo>
                      <a:pt x="84" y="146"/>
                    </a:lnTo>
                    <a:lnTo>
                      <a:pt x="81" y="146"/>
                    </a:lnTo>
                    <a:lnTo>
                      <a:pt x="79" y="150"/>
                    </a:lnTo>
                    <a:lnTo>
                      <a:pt x="77" y="152"/>
                    </a:lnTo>
                    <a:lnTo>
                      <a:pt x="75" y="154"/>
                    </a:lnTo>
                    <a:lnTo>
                      <a:pt x="73" y="155"/>
                    </a:lnTo>
                    <a:lnTo>
                      <a:pt x="71" y="158"/>
                    </a:lnTo>
                    <a:lnTo>
                      <a:pt x="69" y="159"/>
                    </a:lnTo>
                    <a:lnTo>
                      <a:pt x="67" y="160"/>
                    </a:lnTo>
                    <a:lnTo>
                      <a:pt x="66" y="163"/>
                    </a:lnTo>
                    <a:lnTo>
                      <a:pt x="68" y="161"/>
                    </a:lnTo>
                    <a:lnTo>
                      <a:pt x="71" y="164"/>
                    </a:lnTo>
                    <a:lnTo>
                      <a:pt x="72" y="164"/>
                    </a:lnTo>
                    <a:lnTo>
                      <a:pt x="75" y="161"/>
                    </a:lnTo>
                    <a:lnTo>
                      <a:pt x="77" y="159"/>
                    </a:lnTo>
                    <a:lnTo>
                      <a:pt x="79" y="158"/>
                    </a:lnTo>
                    <a:lnTo>
                      <a:pt x="83" y="157"/>
                    </a:lnTo>
                    <a:lnTo>
                      <a:pt x="85" y="157"/>
                    </a:lnTo>
                    <a:lnTo>
                      <a:pt x="85" y="156"/>
                    </a:lnTo>
                    <a:lnTo>
                      <a:pt x="85" y="157"/>
                    </a:lnTo>
                    <a:lnTo>
                      <a:pt x="92" y="159"/>
                    </a:lnTo>
                    <a:lnTo>
                      <a:pt x="95" y="157"/>
                    </a:lnTo>
                    <a:lnTo>
                      <a:pt x="95" y="151"/>
                    </a:lnTo>
                    <a:lnTo>
                      <a:pt x="96" y="152"/>
                    </a:lnTo>
                    <a:lnTo>
                      <a:pt x="100" y="151"/>
                    </a:lnTo>
                    <a:lnTo>
                      <a:pt x="104" y="150"/>
                    </a:lnTo>
                    <a:lnTo>
                      <a:pt x="109" y="152"/>
                    </a:lnTo>
                    <a:lnTo>
                      <a:pt x="112" y="152"/>
                    </a:lnTo>
                    <a:lnTo>
                      <a:pt x="115" y="150"/>
                    </a:lnTo>
                    <a:lnTo>
                      <a:pt x="115" y="151"/>
                    </a:lnTo>
                    <a:lnTo>
                      <a:pt x="122" y="150"/>
                    </a:lnTo>
                    <a:lnTo>
                      <a:pt x="124" y="148"/>
                    </a:lnTo>
                    <a:lnTo>
                      <a:pt x="130" y="148"/>
                    </a:lnTo>
                    <a:lnTo>
                      <a:pt x="131" y="150"/>
                    </a:lnTo>
                    <a:lnTo>
                      <a:pt x="135" y="149"/>
                    </a:lnTo>
                    <a:lnTo>
                      <a:pt x="140" y="149"/>
                    </a:lnTo>
                    <a:lnTo>
                      <a:pt x="146" y="150"/>
                    </a:lnTo>
                    <a:lnTo>
                      <a:pt x="149" y="148"/>
                    </a:lnTo>
                    <a:lnTo>
                      <a:pt x="155" y="147"/>
                    </a:lnTo>
                    <a:lnTo>
                      <a:pt x="156" y="144"/>
                    </a:lnTo>
                    <a:lnTo>
                      <a:pt x="160" y="143"/>
                    </a:lnTo>
                    <a:lnTo>
                      <a:pt x="162" y="141"/>
                    </a:lnTo>
                    <a:lnTo>
                      <a:pt x="161" y="139"/>
                    </a:lnTo>
                    <a:lnTo>
                      <a:pt x="155" y="140"/>
                    </a:lnTo>
                    <a:lnTo>
                      <a:pt x="151" y="138"/>
                    </a:lnTo>
                    <a:lnTo>
                      <a:pt x="151" y="137"/>
                    </a:lnTo>
                    <a:lnTo>
                      <a:pt x="148" y="138"/>
                    </a:lnTo>
                    <a:lnTo>
                      <a:pt x="149" y="137"/>
                    </a:lnTo>
                    <a:lnTo>
                      <a:pt x="154" y="135"/>
                    </a:lnTo>
                    <a:lnTo>
                      <a:pt x="153" y="133"/>
                    </a:lnTo>
                    <a:lnTo>
                      <a:pt x="154" y="132"/>
                    </a:lnTo>
                    <a:lnTo>
                      <a:pt x="156" y="131"/>
                    </a:lnTo>
                    <a:lnTo>
                      <a:pt x="160" y="131"/>
                    </a:lnTo>
                    <a:lnTo>
                      <a:pt x="160" y="129"/>
                    </a:lnTo>
                    <a:lnTo>
                      <a:pt x="157" y="129"/>
                    </a:lnTo>
                    <a:lnTo>
                      <a:pt x="163" y="126"/>
                    </a:lnTo>
                    <a:lnTo>
                      <a:pt x="165" y="124"/>
                    </a:lnTo>
                    <a:lnTo>
                      <a:pt x="166" y="118"/>
                    </a:lnTo>
                    <a:lnTo>
                      <a:pt x="166" y="116"/>
                    </a:lnTo>
                    <a:close/>
                    <a:moveTo>
                      <a:pt x="66" y="82"/>
                    </a:moveTo>
                    <a:lnTo>
                      <a:pt x="67" y="81"/>
                    </a:lnTo>
                    <a:lnTo>
                      <a:pt x="67" y="83"/>
                    </a:lnTo>
                    <a:lnTo>
                      <a:pt x="68" y="83"/>
                    </a:lnTo>
                    <a:lnTo>
                      <a:pt x="68" y="80"/>
                    </a:lnTo>
                    <a:lnTo>
                      <a:pt x="67" y="78"/>
                    </a:lnTo>
                    <a:lnTo>
                      <a:pt x="64" y="78"/>
                    </a:lnTo>
                    <a:lnTo>
                      <a:pt x="62" y="79"/>
                    </a:lnTo>
                    <a:lnTo>
                      <a:pt x="62" y="78"/>
                    </a:lnTo>
                    <a:lnTo>
                      <a:pt x="64" y="75"/>
                    </a:lnTo>
                    <a:lnTo>
                      <a:pt x="61" y="71"/>
                    </a:lnTo>
                    <a:lnTo>
                      <a:pt x="61" y="70"/>
                    </a:lnTo>
                    <a:lnTo>
                      <a:pt x="60" y="70"/>
                    </a:lnTo>
                    <a:lnTo>
                      <a:pt x="59" y="67"/>
                    </a:lnTo>
                    <a:lnTo>
                      <a:pt x="53" y="67"/>
                    </a:lnTo>
                    <a:lnTo>
                      <a:pt x="50" y="69"/>
                    </a:lnTo>
                    <a:lnTo>
                      <a:pt x="47" y="67"/>
                    </a:lnTo>
                    <a:lnTo>
                      <a:pt x="45" y="71"/>
                    </a:lnTo>
                    <a:lnTo>
                      <a:pt x="43" y="71"/>
                    </a:lnTo>
                    <a:lnTo>
                      <a:pt x="43" y="70"/>
                    </a:lnTo>
                    <a:lnTo>
                      <a:pt x="45" y="69"/>
                    </a:lnTo>
                    <a:lnTo>
                      <a:pt x="45" y="66"/>
                    </a:lnTo>
                    <a:lnTo>
                      <a:pt x="42" y="65"/>
                    </a:lnTo>
                    <a:lnTo>
                      <a:pt x="40" y="66"/>
                    </a:lnTo>
                    <a:lnTo>
                      <a:pt x="40" y="66"/>
                    </a:lnTo>
                    <a:lnTo>
                      <a:pt x="41" y="69"/>
                    </a:lnTo>
                    <a:lnTo>
                      <a:pt x="38" y="71"/>
                    </a:lnTo>
                    <a:lnTo>
                      <a:pt x="38" y="71"/>
                    </a:lnTo>
                    <a:lnTo>
                      <a:pt x="37" y="69"/>
                    </a:lnTo>
                    <a:lnTo>
                      <a:pt x="35" y="69"/>
                    </a:lnTo>
                    <a:lnTo>
                      <a:pt x="29" y="69"/>
                    </a:lnTo>
                    <a:lnTo>
                      <a:pt x="27" y="71"/>
                    </a:lnTo>
                    <a:lnTo>
                      <a:pt x="28" y="74"/>
                    </a:lnTo>
                    <a:lnTo>
                      <a:pt x="26" y="75"/>
                    </a:lnTo>
                    <a:lnTo>
                      <a:pt x="24" y="79"/>
                    </a:lnTo>
                    <a:lnTo>
                      <a:pt x="32" y="79"/>
                    </a:lnTo>
                    <a:lnTo>
                      <a:pt x="30" y="81"/>
                    </a:lnTo>
                    <a:lnTo>
                      <a:pt x="29" y="81"/>
                    </a:lnTo>
                    <a:lnTo>
                      <a:pt x="28" y="81"/>
                    </a:lnTo>
                    <a:lnTo>
                      <a:pt x="24" y="83"/>
                    </a:lnTo>
                    <a:lnTo>
                      <a:pt x="26" y="87"/>
                    </a:lnTo>
                    <a:lnTo>
                      <a:pt x="20" y="84"/>
                    </a:lnTo>
                    <a:lnTo>
                      <a:pt x="18" y="88"/>
                    </a:lnTo>
                    <a:lnTo>
                      <a:pt x="17" y="87"/>
                    </a:lnTo>
                    <a:lnTo>
                      <a:pt x="15" y="84"/>
                    </a:lnTo>
                    <a:lnTo>
                      <a:pt x="11" y="84"/>
                    </a:lnTo>
                    <a:lnTo>
                      <a:pt x="9" y="86"/>
                    </a:lnTo>
                    <a:lnTo>
                      <a:pt x="6" y="84"/>
                    </a:lnTo>
                    <a:lnTo>
                      <a:pt x="6" y="87"/>
                    </a:lnTo>
                    <a:lnTo>
                      <a:pt x="7" y="87"/>
                    </a:lnTo>
                    <a:lnTo>
                      <a:pt x="7" y="89"/>
                    </a:lnTo>
                    <a:lnTo>
                      <a:pt x="7" y="92"/>
                    </a:lnTo>
                    <a:lnTo>
                      <a:pt x="9" y="92"/>
                    </a:lnTo>
                    <a:lnTo>
                      <a:pt x="11" y="95"/>
                    </a:lnTo>
                    <a:lnTo>
                      <a:pt x="9" y="95"/>
                    </a:lnTo>
                    <a:lnTo>
                      <a:pt x="7" y="97"/>
                    </a:lnTo>
                    <a:lnTo>
                      <a:pt x="10" y="98"/>
                    </a:lnTo>
                    <a:lnTo>
                      <a:pt x="6" y="98"/>
                    </a:lnTo>
                    <a:lnTo>
                      <a:pt x="6" y="99"/>
                    </a:lnTo>
                    <a:lnTo>
                      <a:pt x="3" y="99"/>
                    </a:lnTo>
                    <a:lnTo>
                      <a:pt x="6" y="101"/>
                    </a:lnTo>
                    <a:lnTo>
                      <a:pt x="9" y="104"/>
                    </a:lnTo>
                    <a:lnTo>
                      <a:pt x="11" y="101"/>
                    </a:lnTo>
                    <a:lnTo>
                      <a:pt x="13" y="105"/>
                    </a:lnTo>
                    <a:lnTo>
                      <a:pt x="18" y="104"/>
                    </a:lnTo>
                    <a:lnTo>
                      <a:pt x="19" y="106"/>
                    </a:lnTo>
                    <a:lnTo>
                      <a:pt x="18" y="107"/>
                    </a:lnTo>
                    <a:lnTo>
                      <a:pt x="16" y="106"/>
                    </a:lnTo>
                    <a:lnTo>
                      <a:pt x="13" y="109"/>
                    </a:lnTo>
                    <a:lnTo>
                      <a:pt x="13" y="112"/>
                    </a:lnTo>
                    <a:lnTo>
                      <a:pt x="8" y="117"/>
                    </a:lnTo>
                    <a:lnTo>
                      <a:pt x="12" y="116"/>
                    </a:lnTo>
                    <a:lnTo>
                      <a:pt x="18" y="116"/>
                    </a:lnTo>
                    <a:lnTo>
                      <a:pt x="20" y="113"/>
                    </a:lnTo>
                    <a:lnTo>
                      <a:pt x="20" y="115"/>
                    </a:lnTo>
                    <a:lnTo>
                      <a:pt x="23" y="115"/>
                    </a:lnTo>
                    <a:lnTo>
                      <a:pt x="20" y="115"/>
                    </a:lnTo>
                    <a:lnTo>
                      <a:pt x="13" y="117"/>
                    </a:lnTo>
                    <a:lnTo>
                      <a:pt x="8" y="121"/>
                    </a:lnTo>
                    <a:lnTo>
                      <a:pt x="9" y="123"/>
                    </a:lnTo>
                    <a:lnTo>
                      <a:pt x="2" y="123"/>
                    </a:lnTo>
                    <a:lnTo>
                      <a:pt x="0" y="125"/>
                    </a:lnTo>
                    <a:lnTo>
                      <a:pt x="6" y="125"/>
                    </a:lnTo>
                    <a:lnTo>
                      <a:pt x="9" y="125"/>
                    </a:lnTo>
                    <a:lnTo>
                      <a:pt x="6" y="126"/>
                    </a:lnTo>
                    <a:lnTo>
                      <a:pt x="2" y="128"/>
                    </a:lnTo>
                    <a:lnTo>
                      <a:pt x="0" y="130"/>
                    </a:lnTo>
                    <a:lnTo>
                      <a:pt x="3" y="131"/>
                    </a:lnTo>
                    <a:lnTo>
                      <a:pt x="6" y="131"/>
                    </a:lnTo>
                    <a:lnTo>
                      <a:pt x="10" y="131"/>
                    </a:lnTo>
                    <a:lnTo>
                      <a:pt x="6" y="133"/>
                    </a:lnTo>
                    <a:lnTo>
                      <a:pt x="6" y="134"/>
                    </a:lnTo>
                    <a:lnTo>
                      <a:pt x="8" y="133"/>
                    </a:lnTo>
                    <a:lnTo>
                      <a:pt x="13" y="133"/>
                    </a:lnTo>
                    <a:lnTo>
                      <a:pt x="8" y="135"/>
                    </a:lnTo>
                    <a:lnTo>
                      <a:pt x="11" y="137"/>
                    </a:lnTo>
                    <a:lnTo>
                      <a:pt x="13" y="135"/>
                    </a:lnTo>
                    <a:lnTo>
                      <a:pt x="16" y="137"/>
                    </a:lnTo>
                    <a:lnTo>
                      <a:pt x="28" y="132"/>
                    </a:lnTo>
                    <a:lnTo>
                      <a:pt x="27" y="130"/>
                    </a:lnTo>
                    <a:lnTo>
                      <a:pt x="29" y="130"/>
                    </a:lnTo>
                    <a:lnTo>
                      <a:pt x="30" y="131"/>
                    </a:lnTo>
                    <a:lnTo>
                      <a:pt x="33" y="131"/>
                    </a:lnTo>
                    <a:lnTo>
                      <a:pt x="35" y="128"/>
                    </a:lnTo>
                    <a:lnTo>
                      <a:pt x="37" y="129"/>
                    </a:lnTo>
                    <a:lnTo>
                      <a:pt x="38" y="125"/>
                    </a:lnTo>
                    <a:lnTo>
                      <a:pt x="40" y="125"/>
                    </a:lnTo>
                    <a:lnTo>
                      <a:pt x="43" y="125"/>
                    </a:lnTo>
                    <a:lnTo>
                      <a:pt x="44" y="125"/>
                    </a:lnTo>
                    <a:lnTo>
                      <a:pt x="46" y="122"/>
                    </a:lnTo>
                    <a:lnTo>
                      <a:pt x="47" y="125"/>
                    </a:lnTo>
                    <a:lnTo>
                      <a:pt x="50" y="123"/>
                    </a:lnTo>
                    <a:lnTo>
                      <a:pt x="53" y="124"/>
                    </a:lnTo>
                    <a:lnTo>
                      <a:pt x="55" y="124"/>
                    </a:lnTo>
                    <a:lnTo>
                      <a:pt x="54" y="121"/>
                    </a:lnTo>
                    <a:lnTo>
                      <a:pt x="55" y="121"/>
                    </a:lnTo>
                    <a:lnTo>
                      <a:pt x="58" y="116"/>
                    </a:lnTo>
                    <a:lnTo>
                      <a:pt x="59" y="113"/>
                    </a:lnTo>
                    <a:lnTo>
                      <a:pt x="60" y="111"/>
                    </a:lnTo>
                    <a:lnTo>
                      <a:pt x="60" y="108"/>
                    </a:lnTo>
                    <a:lnTo>
                      <a:pt x="59" y="105"/>
                    </a:lnTo>
                    <a:lnTo>
                      <a:pt x="58" y="103"/>
                    </a:lnTo>
                    <a:lnTo>
                      <a:pt x="59" y="101"/>
                    </a:lnTo>
                    <a:lnTo>
                      <a:pt x="59" y="100"/>
                    </a:lnTo>
                    <a:lnTo>
                      <a:pt x="59" y="100"/>
                    </a:lnTo>
                    <a:lnTo>
                      <a:pt x="56" y="96"/>
                    </a:lnTo>
                    <a:lnTo>
                      <a:pt x="56" y="94"/>
                    </a:lnTo>
                    <a:lnTo>
                      <a:pt x="55" y="91"/>
                    </a:lnTo>
                    <a:lnTo>
                      <a:pt x="56" y="88"/>
                    </a:lnTo>
                    <a:lnTo>
                      <a:pt x="60" y="89"/>
                    </a:lnTo>
                    <a:lnTo>
                      <a:pt x="62" y="87"/>
                    </a:lnTo>
                    <a:lnTo>
                      <a:pt x="67" y="83"/>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5" name="Freeform 91">
                <a:extLst>
                  <a:ext uri="{FF2B5EF4-FFF2-40B4-BE49-F238E27FC236}">
                    <a16:creationId xmlns:a16="http://schemas.microsoft.com/office/drawing/2014/main" id="{70597AA3-E3E8-4499-9972-B87FD97F8A05}"/>
                  </a:ext>
                </a:extLst>
              </p:cNvPr>
              <p:cNvSpPr>
                <a:spLocks/>
              </p:cNvSpPr>
              <p:nvPr/>
            </p:nvSpPr>
            <p:spPr bwMode="auto">
              <a:xfrm>
                <a:off x="3818" y="1954"/>
                <a:ext cx="15" cy="11"/>
              </a:xfrm>
              <a:custGeom>
                <a:avLst/>
                <a:gdLst>
                  <a:gd name="T0" fmla="*/ 4 w 15"/>
                  <a:gd name="T1" fmla="*/ 7 h 11"/>
                  <a:gd name="T2" fmla="*/ 9 w 15"/>
                  <a:gd name="T3" fmla="*/ 11 h 11"/>
                  <a:gd name="T4" fmla="*/ 12 w 15"/>
                  <a:gd name="T5" fmla="*/ 10 h 11"/>
                  <a:gd name="T6" fmla="*/ 14 w 15"/>
                  <a:gd name="T7" fmla="*/ 10 h 11"/>
                  <a:gd name="T8" fmla="*/ 15 w 15"/>
                  <a:gd name="T9" fmla="*/ 9 h 11"/>
                  <a:gd name="T10" fmla="*/ 15 w 15"/>
                  <a:gd name="T11" fmla="*/ 5 h 11"/>
                  <a:gd name="T12" fmla="*/ 12 w 15"/>
                  <a:gd name="T13" fmla="*/ 0 h 11"/>
                  <a:gd name="T14" fmla="*/ 12 w 15"/>
                  <a:gd name="T15" fmla="*/ 2 h 11"/>
                  <a:gd name="T16" fmla="*/ 9 w 15"/>
                  <a:gd name="T17" fmla="*/ 3 h 11"/>
                  <a:gd name="T18" fmla="*/ 9 w 15"/>
                  <a:gd name="T19" fmla="*/ 1 h 11"/>
                  <a:gd name="T20" fmla="*/ 6 w 15"/>
                  <a:gd name="T21" fmla="*/ 0 h 11"/>
                  <a:gd name="T22" fmla="*/ 3 w 15"/>
                  <a:gd name="T23" fmla="*/ 2 h 11"/>
                  <a:gd name="T24" fmla="*/ 0 w 15"/>
                  <a:gd name="T25" fmla="*/ 2 h 11"/>
                  <a:gd name="T26" fmla="*/ 4 w 15"/>
                  <a:gd name="T27" fmla="*/ 9 h 11"/>
                  <a:gd name="T28" fmla="*/ 4 w 15"/>
                  <a:gd name="T29" fmla="*/ 7 h 11"/>
                  <a:gd name="T30" fmla="*/ 4 w 15"/>
                  <a:gd name="T3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1">
                    <a:moveTo>
                      <a:pt x="4" y="7"/>
                    </a:moveTo>
                    <a:lnTo>
                      <a:pt x="9" y="11"/>
                    </a:lnTo>
                    <a:lnTo>
                      <a:pt x="12" y="10"/>
                    </a:lnTo>
                    <a:lnTo>
                      <a:pt x="14" y="10"/>
                    </a:lnTo>
                    <a:lnTo>
                      <a:pt x="15" y="9"/>
                    </a:lnTo>
                    <a:lnTo>
                      <a:pt x="15" y="5"/>
                    </a:lnTo>
                    <a:lnTo>
                      <a:pt x="12" y="0"/>
                    </a:lnTo>
                    <a:lnTo>
                      <a:pt x="12" y="2"/>
                    </a:lnTo>
                    <a:lnTo>
                      <a:pt x="9" y="3"/>
                    </a:lnTo>
                    <a:lnTo>
                      <a:pt x="9" y="1"/>
                    </a:lnTo>
                    <a:lnTo>
                      <a:pt x="6" y="0"/>
                    </a:lnTo>
                    <a:lnTo>
                      <a:pt x="3" y="2"/>
                    </a:lnTo>
                    <a:lnTo>
                      <a:pt x="0" y="2"/>
                    </a:lnTo>
                    <a:lnTo>
                      <a:pt x="4" y="9"/>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6" name="Freeform 92">
                <a:extLst>
                  <a:ext uri="{FF2B5EF4-FFF2-40B4-BE49-F238E27FC236}">
                    <a16:creationId xmlns:a16="http://schemas.microsoft.com/office/drawing/2014/main" id="{EA3EE0C3-36EC-46C4-BF50-A8B2149E9F9B}"/>
                  </a:ext>
                </a:extLst>
              </p:cNvPr>
              <p:cNvSpPr>
                <a:spLocks/>
              </p:cNvSpPr>
              <p:nvPr/>
            </p:nvSpPr>
            <p:spPr bwMode="auto">
              <a:xfrm>
                <a:off x="3834" y="1945"/>
                <a:ext cx="24" cy="28"/>
              </a:xfrm>
              <a:custGeom>
                <a:avLst/>
                <a:gdLst>
                  <a:gd name="T0" fmla="*/ 13 w 24"/>
                  <a:gd name="T1" fmla="*/ 24 h 28"/>
                  <a:gd name="T2" fmla="*/ 11 w 24"/>
                  <a:gd name="T3" fmla="*/ 23 h 28"/>
                  <a:gd name="T4" fmla="*/ 7 w 24"/>
                  <a:gd name="T5" fmla="*/ 23 h 28"/>
                  <a:gd name="T6" fmla="*/ 5 w 24"/>
                  <a:gd name="T7" fmla="*/ 21 h 28"/>
                  <a:gd name="T8" fmla="*/ 2 w 24"/>
                  <a:gd name="T9" fmla="*/ 22 h 28"/>
                  <a:gd name="T10" fmla="*/ 1 w 24"/>
                  <a:gd name="T11" fmla="*/ 24 h 28"/>
                  <a:gd name="T12" fmla="*/ 8 w 24"/>
                  <a:gd name="T13" fmla="*/ 28 h 28"/>
                  <a:gd name="T14" fmla="*/ 10 w 24"/>
                  <a:gd name="T15" fmla="*/ 27 h 28"/>
                  <a:gd name="T16" fmla="*/ 13 w 24"/>
                  <a:gd name="T17" fmla="*/ 24 h 28"/>
                  <a:gd name="T18" fmla="*/ 14 w 24"/>
                  <a:gd name="T19" fmla="*/ 26 h 28"/>
                  <a:gd name="T20" fmla="*/ 14 w 24"/>
                  <a:gd name="T21" fmla="*/ 28 h 28"/>
                  <a:gd name="T22" fmla="*/ 15 w 24"/>
                  <a:gd name="T23" fmla="*/ 28 h 28"/>
                  <a:gd name="T24" fmla="*/ 16 w 24"/>
                  <a:gd name="T25" fmla="*/ 22 h 28"/>
                  <a:gd name="T26" fmla="*/ 14 w 24"/>
                  <a:gd name="T27" fmla="*/ 20 h 28"/>
                  <a:gd name="T28" fmla="*/ 17 w 24"/>
                  <a:gd name="T29" fmla="*/ 21 h 28"/>
                  <a:gd name="T30" fmla="*/ 16 w 24"/>
                  <a:gd name="T31" fmla="*/ 18 h 28"/>
                  <a:gd name="T32" fmla="*/ 18 w 24"/>
                  <a:gd name="T33" fmla="*/ 15 h 28"/>
                  <a:gd name="T34" fmla="*/ 20 w 24"/>
                  <a:gd name="T35" fmla="*/ 15 h 28"/>
                  <a:gd name="T36" fmla="*/ 18 w 24"/>
                  <a:gd name="T37" fmla="*/ 10 h 28"/>
                  <a:gd name="T38" fmla="*/ 22 w 24"/>
                  <a:gd name="T39" fmla="*/ 9 h 28"/>
                  <a:gd name="T40" fmla="*/ 23 w 24"/>
                  <a:gd name="T41" fmla="*/ 6 h 28"/>
                  <a:gd name="T42" fmla="*/ 23 w 24"/>
                  <a:gd name="T43" fmla="*/ 2 h 28"/>
                  <a:gd name="T44" fmla="*/ 24 w 24"/>
                  <a:gd name="T45" fmla="*/ 1 h 28"/>
                  <a:gd name="T46" fmla="*/ 20 w 24"/>
                  <a:gd name="T47" fmla="*/ 0 h 28"/>
                  <a:gd name="T48" fmla="*/ 18 w 24"/>
                  <a:gd name="T49" fmla="*/ 0 h 28"/>
                  <a:gd name="T50" fmla="*/ 15 w 24"/>
                  <a:gd name="T51" fmla="*/ 1 h 28"/>
                  <a:gd name="T52" fmla="*/ 16 w 24"/>
                  <a:gd name="T53" fmla="*/ 5 h 28"/>
                  <a:gd name="T54" fmla="*/ 15 w 24"/>
                  <a:gd name="T55" fmla="*/ 6 h 28"/>
                  <a:gd name="T56" fmla="*/ 15 w 24"/>
                  <a:gd name="T57" fmla="*/ 4 h 28"/>
                  <a:gd name="T58" fmla="*/ 11 w 24"/>
                  <a:gd name="T59" fmla="*/ 7 h 28"/>
                  <a:gd name="T60" fmla="*/ 10 w 24"/>
                  <a:gd name="T61" fmla="*/ 5 h 28"/>
                  <a:gd name="T62" fmla="*/ 11 w 24"/>
                  <a:gd name="T63" fmla="*/ 2 h 28"/>
                  <a:gd name="T64" fmla="*/ 6 w 24"/>
                  <a:gd name="T65" fmla="*/ 2 h 28"/>
                  <a:gd name="T66" fmla="*/ 8 w 24"/>
                  <a:gd name="T67" fmla="*/ 4 h 28"/>
                  <a:gd name="T68" fmla="*/ 6 w 24"/>
                  <a:gd name="T69" fmla="*/ 6 h 28"/>
                  <a:gd name="T70" fmla="*/ 0 w 24"/>
                  <a:gd name="T71" fmla="*/ 6 h 28"/>
                  <a:gd name="T72" fmla="*/ 2 w 24"/>
                  <a:gd name="T73" fmla="*/ 9 h 28"/>
                  <a:gd name="T74" fmla="*/ 4 w 24"/>
                  <a:gd name="T75" fmla="*/ 11 h 28"/>
                  <a:gd name="T76" fmla="*/ 2 w 24"/>
                  <a:gd name="T77" fmla="*/ 14 h 28"/>
                  <a:gd name="T78" fmla="*/ 4 w 24"/>
                  <a:gd name="T79" fmla="*/ 14 h 28"/>
                  <a:gd name="T80" fmla="*/ 6 w 24"/>
                  <a:gd name="T81" fmla="*/ 16 h 28"/>
                  <a:gd name="T82" fmla="*/ 11 w 24"/>
                  <a:gd name="T83" fmla="*/ 16 h 28"/>
                  <a:gd name="T84" fmla="*/ 10 w 24"/>
                  <a:gd name="T85" fmla="*/ 19 h 28"/>
                  <a:gd name="T86" fmla="*/ 14 w 24"/>
                  <a:gd name="T87" fmla="*/ 20 h 28"/>
                  <a:gd name="T88" fmla="*/ 11 w 24"/>
                  <a:gd name="T89" fmla="*/ 23 h 28"/>
                  <a:gd name="T90" fmla="*/ 13 w 24"/>
                  <a:gd name="T91" fmla="*/ 24 h 28"/>
                  <a:gd name="T92" fmla="*/ 13 w 24"/>
                  <a:gd name="T9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28">
                    <a:moveTo>
                      <a:pt x="13" y="24"/>
                    </a:moveTo>
                    <a:lnTo>
                      <a:pt x="11" y="23"/>
                    </a:lnTo>
                    <a:lnTo>
                      <a:pt x="7" y="23"/>
                    </a:lnTo>
                    <a:lnTo>
                      <a:pt x="5" y="21"/>
                    </a:lnTo>
                    <a:lnTo>
                      <a:pt x="2" y="22"/>
                    </a:lnTo>
                    <a:lnTo>
                      <a:pt x="1" y="24"/>
                    </a:lnTo>
                    <a:lnTo>
                      <a:pt x="8" y="28"/>
                    </a:lnTo>
                    <a:lnTo>
                      <a:pt x="10" y="27"/>
                    </a:lnTo>
                    <a:lnTo>
                      <a:pt x="13" y="24"/>
                    </a:lnTo>
                    <a:lnTo>
                      <a:pt x="14" y="26"/>
                    </a:lnTo>
                    <a:lnTo>
                      <a:pt x="14" y="28"/>
                    </a:lnTo>
                    <a:lnTo>
                      <a:pt x="15" y="28"/>
                    </a:lnTo>
                    <a:lnTo>
                      <a:pt x="16" y="22"/>
                    </a:lnTo>
                    <a:lnTo>
                      <a:pt x="14" y="20"/>
                    </a:lnTo>
                    <a:lnTo>
                      <a:pt x="17" y="21"/>
                    </a:lnTo>
                    <a:lnTo>
                      <a:pt x="16" y="18"/>
                    </a:lnTo>
                    <a:lnTo>
                      <a:pt x="18" y="15"/>
                    </a:lnTo>
                    <a:lnTo>
                      <a:pt x="20" y="15"/>
                    </a:lnTo>
                    <a:lnTo>
                      <a:pt x="18" y="10"/>
                    </a:lnTo>
                    <a:lnTo>
                      <a:pt x="22" y="9"/>
                    </a:lnTo>
                    <a:lnTo>
                      <a:pt x="23" y="6"/>
                    </a:lnTo>
                    <a:lnTo>
                      <a:pt x="23" y="2"/>
                    </a:lnTo>
                    <a:lnTo>
                      <a:pt x="24" y="1"/>
                    </a:lnTo>
                    <a:lnTo>
                      <a:pt x="20" y="0"/>
                    </a:lnTo>
                    <a:lnTo>
                      <a:pt x="18" y="0"/>
                    </a:lnTo>
                    <a:lnTo>
                      <a:pt x="15" y="1"/>
                    </a:lnTo>
                    <a:lnTo>
                      <a:pt x="16" y="5"/>
                    </a:lnTo>
                    <a:lnTo>
                      <a:pt x="15" y="6"/>
                    </a:lnTo>
                    <a:lnTo>
                      <a:pt x="15" y="4"/>
                    </a:lnTo>
                    <a:lnTo>
                      <a:pt x="11" y="7"/>
                    </a:lnTo>
                    <a:lnTo>
                      <a:pt x="10" y="5"/>
                    </a:lnTo>
                    <a:lnTo>
                      <a:pt x="11" y="2"/>
                    </a:lnTo>
                    <a:lnTo>
                      <a:pt x="6" y="2"/>
                    </a:lnTo>
                    <a:lnTo>
                      <a:pt x="8" y="4"/>
                    </a:lnTo>
                    <a:lnTo>
                      <a:pt x="6" y="6"/>
                    </a:lnTo>
                    <a:lnTo>
                      <a:pt x="0" y="6"/>
                    </a:lnTo>
                    <a:lnTo>
                      <a:pt x="2" y="9"/>
                    </a:lnTo>
                    <a:lnTo>
                      <a:pt x="4" y="11"/>
                    </a:lnTo>
                    <a:lnTo>
                      <a:pt x="2" y="14"/>
                    </a:lnTo>
                    <a:lnTo>
                      <a:pt x="4" y="14"/>
                    </a:lnTo>
                    <a:lnTo>
                      <a:pt x="6" y="16"/>
                    </a:lnTo>
                    <a:lnTo>
                      <a:pt x="11" y="16"/>
                    </a:lnTo>
                    <a:lnTo>
                      <a:pt x="10" y="19"/>
                    </a:lnTo>
                    <a:lnTo>
                      <a:pt x="14" y="20"/>
                    </a:lnTo>
                    <a:lnTo>
                      <a:pt x="11" y="23"/>
                    </a:lnTo>
                    <a:lnTo>
                      <a:pt x="13" y="24"/>
                    </a:lnTo>
                    <a:lnTo>
                      <a:pt x="1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7" name="Freeform 93">
                <a:extLst>
                  <a:ext uri="{FF2B5EF4-FFF2-40B4-BE49-F238E27FC236}">
                    <a16:creationId xmlns:a16="http://schemas.microsoft.com/office/drawing/2014/main" id="{177F0E4E-8EAB-4859-A1E8-6535D6FBFD76}"/>
                  </a:ext>
                </a:extLst>
              </p:cNvPr>
              <p:cNvSpPr>
                <a:spLocks/>
              </p:cNvSpPr>
              <p:nvPr/>
            </p:nvSpPr>
            <p:spPr bwMode="auto">
              <a:xfrm>
                <a:off x="3933" y="1908"/>
                <a:ext cx="12" cy="21"/>
              </a:xfrm>
              <a:custGeom>
                <a:avLst/>
                <a:gdLst>
                  <a:gd name="T0" fmla="*/ 3 w 12"/>
                  <a:gd name="T1" fmla="*/ 18 h 21"/>
                  <a:gd name="T2" fmla="*/ 3 w 12"/>
                  <a:gd name="T3" fmla="*/ 17 h 21"/>
                  <a:gd name="T4" fmla="*/ 6 w 12"/>
                  <a:gd name="T5" fmla="*/ 15 h 21"/>
                  <a:gd name="T6" fmla="*/ 8 w 12"/>
                  <a:gd name="T7" fmla="*/ 13 h 21"/>
                  <a:gd name="T8" fmla="*/ 9 w 12"/>
                  <a:gd name="T9" fmla="*/ 9 h 21"/>
                  <a:gd name="T10" fmla="*/ 9 w 12"/>
                  <a:gd name="T11" fmla="*/ 5 h 21"/>
                  <a:gd name="T12" fmla="*/ 12 w 12"/>
                  <a:gd name="T13" fmla="*/ 4 h 21"/>
                  <a:gd name="T14" fmla="*/ 12 w 12"/>
                  <a:gd name="T15" fmla="*/ 0 h 21"/>
                  <a:gd name="T16" fmla="*/ 9 w 12"/>
                  <a:gd name="T17" fmla="*/ 3 h 21"/>
                  <a:gd name="T18" fmla="*/ 6 w 12"/>
                  <a:gd name="T19" fmla="*/ 3 h 21"/>
                  <a:gd name="T20" fmla="*/ 4 w 12"/>
                  <a:gd name="T21" fmla="*/ 4 h 21"/>
                  <a:gd name="T22" fmla="*/ 1 w 12"/>
                  <a:gd name="T23" fmla="*/ 7 h 21"/>
                  <a:gd name="T24" fmla="*/ 0 w 12"/>
                  <a:gd name="T25" fmla="*/ 9 h 21"/>
                  <a:gd name="T26" fmla="*/ 1 w 12"/>
                  <a:gd name="T27" fmla="*/ 13 h 21"/>
                  <a:gd name="T28" fmla="*/ 1 w 12"/>
                  <a:gd name="T29" fmla="*/ 15 h 21"/>
                  <a:gd name="T30" fmla="*/ 2 w 12"/>
                  <a:gd name="T31" fmla="*/ 17 h 21"/>
                  <a:gd name="T32" fmla="*/ 1 w 12"/>
                  <a:gd name="T33" fmla="*/ 21 h 21"/>
                  <a:gd name="T34" fmla="*/ 3 w 12"/>
                  <a:gd name="T35" fmla="*/ 18 h 21"/>
                  <a:gd name="T36" fmla="*/ 3 w 12"/>
                  <a:gd name="T3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1">
                    <a:moveTo>
                      <a:pt x="3" y="18"/>
                    </a:moveTo>
                    <a:lnTo>
                      <a:pt x="3" y="17"/>
                    </a:lnTo>
                    <a:lnTo>
                      <a:pt x="6" y="15"/>
                    </a:lnTo>
                    <a:lnTo>
                      <a:pt x="8" y="13"/>
                    </a:lnTo>
                    <a:lnTo>
                      <a:pt x="9" y="9"/>
                    </a:lnTo>
                    <a:lnTo>
                      <a:pt x="9" y="5"/>
                    </a:lnTo>
                    <a:lnTo>
                      <a:pt x="12" y="4"/>
                    </a:lnTo>
                    <a:lnTo>
                      <a:pt x="12" y="0"/>
                    </a:lnTo>
                    <a:lnTo>
                      <a:pt x="9" y="3"/>
                    </a:lnTo>
                    <a:lnTo>
                      <a:pt x="6" y="3"/>
                    </a:lnTo>
                    <a:lnTo>
                      <a:pt x="4" y="4"/>
                    </a:lnTo>
                    <a:lnTo>
                      <a:pt x="1" y="7"/>
                    </a:lnTo>
                    <a:lnTo>
                      <a:pt x="0" y="9"/>
                    </a:lnTo>
                    <a:lnTo>
                      <a:pt x="1" y="13"/>
                    </a:lnTo>
                    <a:lnTo>
                      <a:pt x="1" y="15"/>
                    </a:lnTo>
                    <a:lnTo>
                      <a:pt x="2" y="17"/>
                    </a:lnTo>
                    <a:lnTo>
                      <a:pt x="1" y="21"/>
                    </a:lnTo>
                    <a:lnTo>
                      <a:pt x="3" y="18"/>
                    </a:ln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8" name="Freeform 94">
                <a:extLst>
                  <a:ext uri="{FF2B5EF4-FFF2-40B4-BE49-F238E27FC236}">
                    <a16:creationId xmlns:a16="http://schemas.microsoft.com/office/drawing/2014/main" id="{2198F8DE-799A-48A3-A081-BA0F82D08EDA}"/>
                  </a:ext>
                </a:extLst>
              </p:cNvPr>
              <p:cNvSpPr>
                <a:spLocks/>
              </p:cNvSpPr>
              <p:nvPr/>
            </p:nvSpPr>
            <p:spPr bwMode="auto">
              <a:xfrm>
                <a:off x="3985" y="1895"/>
                <a:ext cx="18" cy="14"/>
              </a:xfrm>
              <a:custGeom>
                <a:avLst/>
                <a:gdLst>
                  <a:gd name="T0" fmla="*/ 1 w 18"/>
                  <a:gd name="T1" fmla="*/ 14 h 14"/>
                  <a:gd name="T2" fmla="*/ 4 w 18"/>
                  <a:gd name="T3" fmla="*/ 11 h 14"/>
                  <a:gd name="T4" fmla="*/ 4 w 18"/>
                  <a:gd name="T5" fmla="*/ 9 h 14"/>
                  <a:gd name="T6" fmla="*/ 8 w 18"/>
                  <a:gd name="T7" fmla="*/ 8 h 14"/>
                  <a:gd name="T8" fmla="*/ 10 w 18"/>
                  <a:gd name="T9" fmla="*/ 8 h 14"/>
                  <a:gd name="T10" fmla="*/ 16 w 18"/>
                  <a:gd name="T11" fmla="*/ 4 h 14"/>
                  <a:gd name="T12" fmla="*/ 18 w 18"/>
                  <a:gd name="T13" fmla="*/ 3 h 14"/>
                  <a:gd name="T14" fmla="*/ 17 w 18"/>
                  <a:gd name="T15" fmla="*/ 1 h 14"/>
                  <a:gd name="T16" fmla="*/ 13 w 18"/>
                  <a:gd name="T17" fmla="*/ 0 h 14"/>
                  <a:gd name="T18" fmla="*/ 11 w 18"/>
                  <a:gd name="T19" fmla="*/ 1 h 14"/>
                  <a:gd name="T20" fmla="*/ 8 w 18"/>
                  <a:gd name="T21" fmla="*/ 0 h 14"/>
                  <a:gd name="T22" fmla="*/ 5 w 18"/>
                  <a:gd name="T23" fmla="*/ 1 h 14"/>
                  <a:gd name="T24" fmla="*/ 3 w 18"/>
                  <a:gd name="T25" fmla="*/ 2 h 14"/>
                  <a:gd name="T26" fmla="*/ 0 w 18"/>
                  <a:gd name="T27" fmla="*/ 2 h 14"/>
                  <a:gd name="T28" fmla="*/ 1 w 18"/>
                  <a:gd name="T29" fmla="*/ 4 h 14"/>
                  <a:gd name="T30" fmla="*/ 0 w 18"/>
                  <a:gd name="T31" fmla="*/ 8 h 14"/>
                  <a:gd name="T32" fmla="*/ 2 w 18"/>
                  <a:gd name="T33" fmla="*/ 9 h 14"/>
                  <a:gd name="T34" fmla="*/ 1 w 18"/>
                  <a:gd name="T35" fmla="*/ 14 h 14"/>
                  <a:gd name="T36" fmla="*/ 1 w 18"/>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 y="14"/>
                    </a:moveTo>
                    <a:lnTo>
                      <a:pt x="4" y="11"/>
                    </a:lnTo>
                    <a:lnTo>
                      <a:pt x="4" y="9"/>
                    </a:lnTo>
                    <a:lnTo>
                      <a:pt x="8" y="8"/>
                    </a:lnTo>
                    <a:lnTo>
                      <a:pt x="10" y="8"/>
                    </a:lnTo>
                    <a:lnTo>
                      <a:pt x="16" y="4"/>
                    </a:lnTo>
                    <a:lnTo>
                      <a:pt x="18" y="3"/>
                    </a:lnTo>
                    <a:lnTo>
                      <a:pt x="17" y="1"/>
                    </a:lnTo>
                    <a:lnTo>
                      <a:pt x="13" y="0"/>
                    </a:lnTo>
                    <a:lnTo>
                      <a:pt x="11" y="1"/>
                    </a:lnTo>
                    <a:lnTo>
                      <a:pt x="8" y="0"/>
                    </a:lnTo>
                    <a:lnTo>
                      <a:pt x="5" y="1"/>
                    </a:lnTo>
                    <a:lnTo>
                      <a:pt x="3" y="2"/>
                    </a:lnTo>
                    <a:lnTo>
                      <a:pt x="0" y="2"/>
                    </a:lnTo>
                    <a:lnTo>
                      <a:pt x="1" y="4"/>
                    </a:lnTo>
                    <a:lnTo>
                      <a:pt x="0" y="8"/>
                    </a:lnTo>
                    <a:lnTo>
                      <a:pt x="2" y="9"/>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9" name="Freeform 95">
                <a:extLst>
                  <a:ext uri="{FF2B5EF4-FFF2-40B4-BE49-F238E27FC236}">
                    <a16:creationId xmlns:a16="http://schemas.microsoft.com/office/drawing/2014/main" id="{6BA6FA1D-8393-45DF-8AF6-7133BA5CBE23}"/>
                  </a:ext>
                </a:extLst>
              </p:cNvPr>
              <p:cNvSpPr>
                <a:spLocks/>
              </p:cNvSpPr>
              <p:nvPr/>
            </p:nvSpPr>
            <p:spPr bwMode="auto">
              <a:xfrm>
                <a:off x="3987" y="1886"/>
                <a:ext cx="12" cy="8"/>
              </a:xfrm>
              <a:custGeom>
                <a:avLst/>
                <a:gdLst>
                  <a:gd name="T0" fmla="*/ 8 w 12"/>
                  <a:gd name="T1" fmla="*/ 0 h 8"/>
                  <a:gd name="T2" fmla="*/ 6 w 12"/>
                  <a:gd name="T3" fmla="*/ 2 h 8"/>
                  <a:gd name="T4" fmla="*/ 0 w 12"/>
                  <a:gd name="T5" fmla="*/ 3 h 8"/>
                  <a:gd name="T6" fmla="*/ 6 w 12"/>
                  <a:gd name="T7" fmla="*/ 4 h 8"/>
                  <a:gd name="T8" fmla="*/ 7 w 12"/>
                  <a:gd name="T9" fmla="*/ 8 h 8"/>
                  <a:gd name="T10" fmla="*/ 12 w 12"/>
                  <a:gd name="T11" fmla="*/ 4 h 8"/>
                  <a:gd name="T12" fmla="*/ 10 w 12"/>
                  <a:gd name="T13" fmla="*/ 1 h 8"/>
                  <a:gd name="T14" fmla="*/ 8 w 12"/>
                  <a:gd name="T15" fmla="*/ 0 h 8"/>
                  <a:gd name="T16" fmla="*/ 8 w 1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0"/>
                    </a:moveTo>
                    <a:lnTo>
                      <a:pt x="6" y="2"/>
                    </a:lnTo>
                    <a:lnTo>
                      <a:pt x="0" y="3"/>
                    </a:lnTo>
                    <a:lnTo>
                      <a:pt x="6" y="4"/>
                    </a:lnTo>
                    <a:lnTo>
                      <a:pt x="7" y="8"/>
                    </a:lnTo>
                    <a:lnTo>
                      <a:pt x="12" y="4"/>
                    </a:lnTo>
                    <a:lnTo>
                      <a:pt x="10" y="1"/>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0" name="Freeform 96">
                <a:extLst>
                  <a:ext uri="{FF2B5EF4-FFF2-40B4-BE49-F238E27FC236}">
                    <a16:creationId xmlns:a16="http://schemas.microsoft.com/office/drawing/2014/main" id="{06D9D89C-97A7-45E6-BDC7-DAC1DFE95032}"/>
                  </a:ext>
                </a:extLst>
              </p:cNvPr>
              <p:cNvSpPr>
                <a:spLocks noEditPoints="1"/>
              </p:cNvSpPr>
              <p:nvPr/>
            </p:nvSpPr>
            <p:spPr bwMode="auto">
              <a:xfrm>
                <a:off x="3831" y="1352"/>
                <a:ext cx="226" cy="119"/>
              </a:xfrm>
              <a:custGeom>
                <a:avLst/>
                <a:gdLst>
                  <a:gd name="T0" fmla="*/ 130 w 226"/>
                  <a:gd name="T1" fmla="*/ 47 h 119"/>
                  <a:gd name="T2" fmla="*/ 111 w 226"/>
                  <a:gd name="T3" fmla="*/ 39 h 119"/>
                  <a:gd name="T4" fmla="*/ 94 w 226"/>
                  <a:gd name="T5" fmla="*/ 35 h 119"/>
                  <a:gd name="T6" fmla="*/ 84 w 226"/>
                  <a:gd name="T7" fmla="*/ 21 h 119"/>
                  <a:gd name="T8" fmla="*/ 72 w 226"/>
                  <a:gd name="T9" fmla="*/ 19 h 119"/>
                  <a:gd name="T10" fmla="*/ 73 w 226"/>
                  <a:gd name="T11" fmla="*/ 42 h 119"/>
                  <a:gd name="T12" fmla="*/ 54 w 226"/>
                  <a:gd name="T13" fmla="*/ 23 h 119"/>
                  <a:gd name="T14" fmla="*/ 45 w 226"/>
                  <a:gd name="T15" fmla="*/ 35 h 119"/>
                  <a:gd name="T16" fmla="*/ 35 w 226"/>
                  <a:gd name="T17" fmla="*/ 26 h 119"/>
                  <a:gd name="T18" fmla="*/ 28 w 226"/>
                  <a:gd name="T19" fmla="*/ 23 h 119"/>
                  <a:gd name="T20" fmla="*/ 10 w 226"/>
                  <a:gd name="T21" fmla="*/ 23 h 119"/>
                  <a:gd name="T22" fmla="*/ 3 w 226"/>
                  <a:gd name="T23" fmla="*/ 33 h 119"/>
                  <a:gd name="T24" fmla="*/ 19 w 226"/>
                  <a:gd name="T25" fmla="*/ 41 h 119"/>
                  <a:gd name="T26" fmla="*/ 5 w 226"/>
                  <a:gd name="T27" fmla="*/ 48 h 119"/>
                  <a:gd name="T28" fmla="*/ 22 w 226"/>
                  <a:gd name="T29" fmla="*/ 61 h 119"/>
                  <a:gd name="T30" fmla="*/ 33 w 226"/>
                  <a:gd name="T31" fmla="*/ 70 h 119"/>
                  <a:gd name="T32" fmla="*/ 48 w 226"/>
                  <a:gd name="T33" fmla="*/ 63 h 119"/>
                  <a:gd name="T34" fmla="*/ 61 w 226"/>
                  <a:gd name="T35" fmla="*/ 52 h 119"/>
                  <a:gd name="T36" fmla="*/ 76 w 226"/>
                  <a:gd name="T37" fmla="*/ 60 h 119"/>
                  <a:gd name="T38" fmla="*/ 87 w 226"/>
                  <a:gd name="T39" fmla="*/ 65 h 119"/>
                  <a:gd name="T40" fmla="*/ 63 w 226"/>
                  <a:gd name="T41" fmla="*/ 70 h 119"/>
                  <a:gd name="T42" fmla="*/ 38 w 226"/>
                  <a:gd name="T43" fmla="*/ 80 h 119"/>
                  <a:gd name="T44" fmla="*/ 60 w 226"/>
                  <a:gd name="T45" fmla="*/ 83 h 119"/>
                  <a:gd name="T46" fmla="*/ 85 w 226"/>
                  <a:gd name="T47" fmla="*/ 80 h 119"/>
                  <a:gd name="T48" fmla="*/ 70 w 226"/>
                  <a:gd name="T49" fmla="*/ 90 h 119"/>
                  <a:gd name="T50" fmla="*/ 55 w 226"/>
                  <a:gd name="T51" fmla="*/ 91 h 119"/>
                  <a:gd name="T52" fmla="*/ 51 w 226"/>
                  <a:gd name="T53" fmla="*/ 101 h 119"/>
                  <a:gd name="T54" fmla="*/ 79 w 226"/>
                  <a:gd name="T55" fmla="*/ 107 h 119"/>
                  <a:gd name="T56" fmla="*/ 73 w 226"/>
                  <a:gd name="T57" fmla="*/ 113 h 119"/>
                  <a:gd name="T58" fmla="*/ 85 w 226"/>
                  <a:gd name="T59" fmla="*/ 112 h 119"/>
                  <a:gd name="T60" fmla="*/ 101 w 226"/>
                  <a:gd name="T61" fmla="*/ 92 h 119"/>
                  <a:gd name="T62" fmla="*/ 113 w 226"/>
                  <a:gd name="T63" fmla="*/ 69 h 119"/>
                  <a:gd name="T64" fmla="*/ 135 w 226"/>
                  <a:gd name="T65" fmla="*/ 58 h 119"/>
                  <a:gd name="T66" fmla="*/ 200 w 226"/>
                  <a:gd name="T67" fmla="*/ 9 h 119"/>
                  <a:gd name="T68" fmla="*/ 182 w 226"/>
                  <a:gd name="T69" fmla="*/ 7 h 119"/>
                  <a:gd name="T70" fmla="*/ 172 w 226"/>
                  <a:gd name="T71" fmla="*/ 3 h 119"/>
                  <a:gd name="T72" fmla="*/ 161 w 226"/>
                  <a:gd name="T73" fmla="*/ 15 h 119"/>
                  <a:gd name="T74" fmla="*/ 139 w 226"/>
                  <a:gd name="T75" fmla="*/ 9 h 119"/>
                  <a:gd name="T76" fmla="*/ 124 w 226"/>
                  <a:gd name="T77" fmla="*/ 7 h 119"/>
                  <a:gd name="T78" fmla="*/ 118 w 226"/>
                  <a:gd name="T79" fmla="*/ 14 h 119"/>
                  <a:gd name="T80" fmla="*/ 112 w 226"/>
                  <a:gd name="T81" fmla="*/ 15 h 119"/>
                  <a:gd name="T82" fmla="*/ 112 w 226"/>
                  <a:gd name="T83" fmla="*/ 24 h 119"/>
                  <a:gd name="T84" fmla="*/ 156 w 226"/>
                  <a:gd name="T85" fmla="*/ 23 h 119"/>
                  <a:gd name="T86" fmla="*/ 141 w 226"/>
                  <a:gd name="T87" fmla="*/ 29 h 119"/>
                  <a:gd name="T88" fmla="*/ 136 w 226"/>
                  <a:gd name="T89" fmla="*/ 33 h 119"/>
                  <a:gd name="T90" fmla="*/ 166 w 226"/>
                  <a:gd name="T91" fmla="*/ 40 h 119"/>
                  <a:gd name="T92" fmla="*/ 206 w 226"/>
                  <a:gd name="T93" fmla="*/ 34 h 119"/>
                  <a:gd name="T94" fmla="*/ 225 w 226"/>
                  <a:gd name="T95" fmla="*/ 16 h 119"/>
                  <a:gd name="T96" fmla="*/ 157 w 226"/>
                  <a:gd name="T97" fmla="*/ 64 h 119"/>
                  <a:gd name="T98" fmla="*/ 135 w 226"/>
                  <a:gd name="T99" fmla="*/ 65 h 119"/>
                  <a:gd name="T100" fmla="*/ 180 w 226"/>
                  <a:gd name="T101" fmla="*/ 81 h 119"/>
                  <a:gd name="T102" fmla="*/ 167 w 226"/>
                  <a:gd name="T103" fmla="*/ 69 h 119"/>
                  <a:gd name="T104" fmla="*/ 149 w 226"/>
                  <a:gd name="T105" fmla="*/ 81 h 119"/>
                  <a:gd name="T106" fmla="*/ 148 w 226"/>
                  <a:gd name="T107" fmla="*/ 92 h 119"/>
                  <a:gd name="T108" fmla="*/ 166 w 226"/>
                  <a:gd name="T109" fmla="*/ 98 h 119"/>
                  <a:gd name="T110" fmla="*/ 193 w 226"/>
                  <a:gd name="T111"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 h="119">
                    <a:moveTo>
                      <a:pt x="135" y="58"/>
                    </a:moveTo>
                    <a:lnTo>
                      <a:pt x="138" y="57"/>
                    </a:lnTo>
                    <a:lnTo>
                      <a:pt x="140" y="58"/>
                    </a:lnTo>
                    <a:lnTo>
                      <a:pt x="146" y="57"/>
                    </a:lnTo>
                    <a:lnTo>
                      <a:pt x="148" y="55"/>
                    </a:lnTo>
                    <a:lnTo>
                      <a:pt x="147" y="51"/>
                    </a:lnTo>
                    <a:lnTo>
                      <a:pt x="136" y="49"/>
                    </a:lnTo>
                    <a:lnTo>
                      <a:pt x="130" y="47"/>
                    </a:lnTo>
                    <a:lnTo>
                      <a:pt x="128" y="47"/>
                    </a:lnTo>
                    <a:lnTo>
                      <a:pt x="124" y="42"/>
                    </a:lnTo>
                    <a:lnTo>
                      <a:pt x="119" y="41"/>
                    </a:lnTo>
                    <a:lnTo>
                      <a:pt x="115" y="42"/>
                    </a:lnTo>
                    <a:lnTo>
                      <a:pt x="113" y="42"/>
                    </a:lnTo>
                    <a:lnTo>
                      <a:pt x="111" y="40"/>
                    </a:lnTo>
                    <a:lnTo>
                      <a:pt x="107" y="39"/>
                    </a:lnTo>
                    <a:lnTo>
                      <a:pt x="111" y="39"/>
                    </a:lnTo>
                    <a:lnTo>
                      <a:pt x="111" y="36"/>
                    </a:lnTo>
                    <a:lnTo>
                      <a:pt x="111" y="33"/>
                    </a:lnTo>
                    <a:lnTo>
                      <a:pt x="110" y="31"/>
                    </a:lnTo>
                    <a:lnTo>
                      <a:pt x="104" y="27"/>
                    </a:lnTo>
                    <a:lnTo>
                      <a:pt x="101" y="30"/>
                    </a:lnTo>
                    <a:lnTo>
                      <a:pt x="99" y="32"/>
                    </a:lnTo>
                    <a:lnTo>
                      <a:pt x="97" y="35"/>
                    </a:lnTo>
                    <a:lnTo>
                      <a:pt x="94" y="35"/>
                    </a:lnTo>
                    <a:lnTo>
                      <a:pt x="96" y="33"/>
                    </a:lnTo>
                    <a:lnTo>
                      <a:pt x="94" y="30"/>
                    </a:lnTo>
                    <a:lnTo>
                      <a:pt x="99" y="26"/>
                    </a:lnTo>
                    <a:lnTo>
                      <a:pt x="99" y="24"/>
                    </a:lnTo>
                    <a:lnTo>
                      <a:pt x="94" y="19"/>
                    </a:lnTo>
                    <a:lnTo>
                      <a:pt x="88" y="18"/>
                    </a:lnTo>
                    <a:lnTo>
                      <a:pt x="85" y="17"/>
                    </a:lnTo>
                    <a:lnTo>
                      <a:pt x="84" y="21"/>
                    </a:lnTo>
                    <a:lnTo>
                      <a:pt x="81" y="19"/>
                    </a:lnTo>
                    <a:lnTo>
                      <a:pt x="80" y="16"/>
                    </a:lnTo>
                    <a:lnTo>
                      <a:pt x="78" y="15"/>
                    </a:lnTo>
                    <a:lnTo>
                      <a:pt x="76" y="15"/>
                    </a:lnTo>
                    <a:lnTo>
                      <a:pt x="74" y="17"/>
                    </a:lnTo>
                    <a:lnTo>
                      <a:pt x="74" y="17"/>
                    </a:lnTo>
                    <a:lnTo>
                      <a:pt x="76" y="21"/>
                    </a:lnTo>
                    <a:lnTo>
                      <a:pt x="72" y="19"/>
                    </a:lnTo>
                    <a:lnTo>
                      <a:pt x="70" y="22"/>
                    </a:lnTo>
                    <a:lnTo>
                      <a:pt x="73" y="31"/>
                    </a:lnTo>
                    <a:lnTo>
                      <a:pt x="74" y="36"/>
                    </a:lnTo>
                    <a:lnTo>
                      <a:pt x="80" y="47"/>
                    </a:lnTo>
                    <a:lnTo>
                      <a:pt x="80" y="50"/>
                    </a:lnTo>
                    <a:lnTo>
                      <a:pt x="78" y="48"/>
                    </a:lnTo>
                    <a:lnTo>
                      <a:pt x="77" y="44"/>
                    </a:lnTo>
                    <a:lnTo>
                      <a:pt x="73" y="42"/>
                    </a:lnTo>
                    <a:lnTo>
                      <a:pt x="71" y="41"/>
                    </a:lnTo>
                    <a:lnTo>
                      <a:pt x="70" y="39"/>
                    </a:lnTo>
                    <a:lnTo>
                      <a:pt x="68" y="36"/>
                    </a:lnTo>
                    <a:lnTo>
                      <a:pt x="65" y="31"/>
                    </a:lnTo>
                    <a:lnTo>
                      <a:pt x="65" y="29"/>
                    </a:lnTo>
                    <a:lnTo>
                      <a:pt x="60" y="24"/>
                    </a:lnTo>
                    <a:lnTo>
                      <a:pt x="56" y="23"/>
                    </a:lnTo>
                    <a:lnTo>
                      <a:pt x="54" y="23"/>
                    </a:lnTo>
                    <a:lnTo>
                      <a:pt x="51" y="25"/>
                    </a:lnTo>
                    <a:lnTo>
                      <a:pt x="51" y="29"/>
                    </a:lnTo>
                    <a:lnTo>
                      <a:pt x="48" y="29"/>
                    </a:lnTo>
                    <a:lnTo>
                      <a:pt x="45" y="31"/>
                    </a:lnTo>
                    <a:lnTo>
                      <a:pt x="48" y="36"/>
                    </a:lnTo>
                    <a:lnTo>
                      <a:pt x="48" y="39"/>
                    </a:lnTo>
                    <a:lnTo>
                      <a:pt x="45" y="38"/>
                    </a:lnTo>
                    <a:lnTo>
                      <a:pt x="45" y="35"/>
                    </a:lnTo>
                    <a:lnTo>
                      <a:pt x="42" y="33"/>
                    </a:lnTo>
                    <a:lnTo>
                      <a:pt x="39" y="33"/>
                    </a:lnTo>
                    <a:lnTo>
                      <a:pt x="36" y="32"/>
                    </a:lnTo>
                    <a:lnTo>
                      <a:pt x="38" y="29"/>
                    </a:lnTo>
                    <a:lnTo>
                      <a:pt x="36" y="29"/>
                    </a:lnTo>
                    <a:lnTo>
                      <a:pt x="30" y="30"/>
                    </a:lnTo>
                    <a:lnTo>
                      <a:pt x="27" y="29"/>
                    </a:lnTo>
                    <a:lnTo>
                      <a:pt x="35" y="26"/>
                    </a:lnTo>
                    <a:lnTo>
                      <a:pt x="38" y="25"/>
                    </a:lnTo>
                    <a:lnTo>
                      <a:pt x="40" y="25"/>
                    </a:lnTo>
                    <a:lnTo>
                      <a:pt x="44" y="25"/>
                    </a:lnTo>
                    <a:lnTo>
                      <a:pt x="46" y="24"/>
                    </a:lnTo>
                    <a:lnTo>
                      <a:pt x="45" y="21"/>
                    </a:lnTo>
                    <a:lnTo>
                      <a:pt x="43" y="21"/>
                    </a:lnTo>
                    <a:lnTo>
                      <a:pt x="37" y="21"/>
                    </a:lnTo>
                    <a:lnTo>
                      <a:pt x="28" y="23"/>
                    </a:lnTo>
                    <a:lnTo>
                      <a:pt x="26" y="23"/>
                    </a:lnTo>
                    <a:lnTo>
                      <a:pt x="22" y="22"/>
                    </a:lnTo>
                    <a:lnTo>
                      <a:pt x="21" y="24"/>
                    </a:lnTo>
                    <a:lnTo>
                      <a:pt x="22" y="26"/>
                    </a:lnTo>
                    <a:lnTo>
                      <a:pt x="20" y="26"/>
                    </a:lnTo>
                    <a:lnTo>
                      <a:pt x="18" y="24"/>
                    </a:lnTo>
                    <a:lnTo>
                      <a:pt x="16" y="21"/>
                    </a:lnTo>
                    <a:lnTo>
                      <a:pt x="10" y="23"/>
                    </a:lnTo>
                    <a:lnTo>
                      <a:pt x="8" y="25"/>
                    </a:lnTo>
                    <a:lnTo>
                      <a:pt x="9" y="27"/>
                    </a:lnTo>
                    <a:lnTo>
                      <a:pt x="7" y="27"/>
                    </a:lnTo>
                    <a:lnTo>
                      <a:pt x="3" y="29"/>
                    </a:lnTo>
                    <a:lnTo>
                      <a:pt x="5" y="30"/>
                    </a:lnTo>
                    <a:lnTo>
                      <a:pt x="3" y="30"/>
                    </a:lnTo>
                    <a:lnTo>
                      <a:pt x="0" y="31"/>
                    </a:lnTo>
                    <a:lnTo>
                      <a:pt x="3" y="33"/>
                    </a:lnTo>
                    <a:lnTo>
                      <a:pt x="3" y="35"/>
                    </a:lnTo>
                    <a:lnTo>
                      <a:pt x="7" y="41"/>
                    </a:lnTo>
                    <a:lnTo>
                      <a:pt x="8" y="44"/>
                    </a:lnTo>
                    <a:lnTo>
                      <a:pt x="11" y="43"/>
                    </a:lnTo>
                    <a:lnTo>
                      <a:pt x="13" y="41"/>
                    </a:lnTo>
                    <a:lnTo>
                      <a:pt x="13" y="38"/>
                    </a:lnTo>
                    <a:lnTo>
                      <a:pt x="19" y="38"/>
                    </a:lnTo>
                    <a:lnTo>
                      <a:pt x="19" y="41"/>
                    </a:lnTo>
                    <a:lnTo>
                      <a:pt x="16" y="42"/>
                    </a:lnTo>
                    <a:lnTo>
                      <a:pt x="16" y="46"/>
                    </a:lnTo>
                    <a:lnTo>
                      <a:pt x="18" y="48"/>
                    </a:lnTo>
                    <a:lnTo>
                      <a:pt x="21" y="50"/>
                    </a:lnTo>
                    <a:lnTo>
                      <a:pt x="18" y="50"/>
                    </a:lnTo>
                    <a:lnTo>
                      <a:pt x="16" y="49"/>
                    </a:lnTo>
                    <a:lnTo>
                      <a:pt x="9" y="47"/>
                    </a:lnTo>
                    <a:lnTo>
                      <a:pt x="5" y="48"/>
                    </a:lnTo>
                    <a:lnTo>
                      <a:pt x="9" y="50"/>
                    </a:lnTo>
                    <a:lnTo>
                      <a:pt x="13" y="52"/>
                    </a:lnTo>
                    <a:lnTo>
                      <a:pt x="11" y="52"/>
                    </a:lnTo>
                    <a:lnTo>
                      <a:pt x="11" y="55"/>
                    </a:lnTo>
                    <a:lnTo>
                      <a:pt x="13" y="58"/>
                    </a:lnTo>
                    <a:lnTo>
                      <a:pt x="17" y="59"/>
                    </a:lnTo>
                    <a:lnTo>
                      <a:pt x="19" y="59"/>
                    </a:lnTo>
                    <a:lnTo>
                      <a:pt x="22" y="61"/>
                    </a:lnTo>
                    <a:lnTo>
                      <a:pt x="25" y="61"/>
                    </a:lnTo>
                    <a:lnTo>
                      <a:pt x="31" y="61"/>
                    </a:lnTo>
                    <a:lnTo>
                      <a:pt x="19" y="63"/>
                    </a:lnTo>
                    <a:lnTo>
                      <a:pt x="22" y="65"/>
                    </a:lnTo>
                    <a:lnTo>
                      <a:pt x="25" y="67"/>
                    </a:lnTo>
                    <a:lnTo>
                      <a:pt x="28" y="68"/>
                    </a:lnTo>
                    <a:lnTo>
                      <a:pt x="29" y="72"/>
                    </a:lnTo>
                    <a:lnTo>
                      <a:pt x="33" y="70"/>
                    </a:lnTo>
                    <a:lnTo>
                      <a:pt x="38" y="72"/>
                    </a:lnTo>
                    <a:lnTo>
                      <a:pt x="40" y="69"/>
                    </a:lnTo>
                    <a:lnTo>
                      <a:pt x="44" y="70"/>
                    </a:lnTo>
                    <a:lnTo>
                      <a:pt x="46" y="68"/>
                    </a:lnTo>
                    <a:lnTo>
                      <a:pt x="47" y="66"/>
                    </a:lnTo>
                    <a:lnTo>
                      <a:pt x="50" y="66"/>
                    </a:lnTo>
                    <a:lnTo>
                      <a:pt x="52" y="64"/>
                    </a:lnTo>
                    <a:lnTo>
                      <a:pt x="48" y="63"/>
                    </a:lnTo>
                    <a:lnTo>
                      <a:pt x="51" y="59"/>
                    </a:lnTo>
                    <a:lnTo>
                      <a:pt x="50" y="57"/>
                    </a:lnTo>
                    <a:lnTo>
                      <a:pt x="52" y="56"/>
                    </a:lnTo>
                    <a:lnTo>
                      <a:pt x="55" y="56"/>
                    </a:lnTo>
                    <a:lnTo>
                      <a:pt x="55" y="59"/>
                    </a:lnTo>
                    <a:lnTo>
                      <a:pt x="57" y="58"/>
                    </a:lnTo>
                    <a:lnTo>
                      <a:pt x="60" y="56"/>
                    </a:lnTo>
                    <a:lnTo>
                      <a:pt x="61" y="52"/>
                    </a:lnTo>
                    <a:lnTo>
                      <a:pt x="64" y="52"/>
                    </a:lnTo>
                    <a:lnTo>
                      <a:pt x="64" y="56"/>
                    </a:lnTo>
                    <a:lnTo>
                      <a:pt x="63" y="58"/>
                    </a:lnTo>
                    <a:lnTo>
                      <a:pt x="61" y="60"/>
                    </a:lnTo>
                    <a:lnTo>
                      <a:pt x="62" y="63"/>
                    </a:lnTo>
                    <a:lnTo>
                      <a:pt x="64" y="64"/>
                    </a:lnTo>
                    <a:lnTo>
                      <a:pt x="70" y="63"/>
                    </a:lnTo>
                    <a:lnTo>
                      <a:pt x="76" y="60"/>
                    </a:lnTo>
                    <a:lnTo>
                      <a:pt x="77" y="58"/>
                    </a:lnTo>
                    <a:lnTo>
                      <a:pt x="80" y="57"/>
                    </a:lnTo>
                    <a:lnTo>
                      <a:pt x="80" y="59"/>
                    </a:lnTo>
                    <a:lnTo>
                      <a:pt x="78" y="61"/>
                    </a:lnTo>
                    <a:lnTo>
                      <a:pt x="78" y="64"/>
                    </a:lnTo>
                    <a:lnTo>
                      <a:pt x="81" y="65"/>
                    </a:lnTo>
                    <a:lnTo>
                      <a:pt x="84" y="66"/>
                    </a:lnTo>
                    <a:lnTo>
                      <a:pt x="87" y="65"/>
                    </a:lnTo>
                    <a:lnTo>
                      <a:pt x="89" y="65"/>
                    </a:lnTo>
                    <a:lnTo>
                      <a:pt x="84" y="67"/>
                    </a:lnTo>
                    <a:lnTo>
                      <a:pt x="81" y="67"/>
                    </a:lnTo>
                    <a:lnTo>
                      <a:pt x="72" y="67"/>
                    </a:lnTo>
                    <a:lnTo>
                      <a:pt x="70" y="67"/>
                    </a:lnTo>
                    <a:lnTo>
                      <a:pt x="67" y="68"/>
                    </a:lnTo>
                    <a:lnTo>
                      <a:pt x="67" y="70"/>
                    </a:lnTo>
                    <a:lnTo>
                      <a:pt x="63" y="70"/>
                    </a:lnTo>
                    <a:lnTo>
                      <a:pt x="55" y="74"/>
                    </a:lnTo>
                    <a:lnTo>
                      <a:pt x="50" y="75"/>
                    </a:lnTo>
                    <a:lnTo>
                      <a:pt x="46" y="74"/>
                    </a:lnTo>
                    <a:lnTo>
                      <a:pt x="46" y="77"/>
                    </a:lnTo>
                    <a:lnTo>
                      <a:pt x="44" y="75"/>
                    </a:lnTo>
                    <a:lnTo>
                      <a:pt x="40" y="75"/>
                    </a:lnTo>
                    <a:lnTo>
                      <a:pt x="38" y="77"/>
                    </a:lnTo>
                    <a:lnTo>
                      <a:pt x="38" y="80"/>
                    </a:lnTo>
                    <a:lnTo>
                      <a:pt x="39" y="83"/>
                    </a:lnTo>
                    <a:lnTo>
                      <a:pt x="40" y="85"/>
                    </a:lnTo>
                    <a:lnTo>
                      <a:pt x="43" y="85"/>
                    </a:lnTo>
                    <a:lnTo>
                      <a:pt x="46" y="84"/>
                    </a:lnTo>
                    <a:lnTo>
                      <a:pt x="48" y="84"/>
                    </a:lnTo>
                    <a:lnTo>
                      <a:pt x="52" y="84"/>
                    </a:lnTo>
                    <a:lnTo>
                      <a:pt x="56" y="83"/>
                    </a:lnTo>
                    <a:lnTo>
                      <a:pt x="60" y="83"/>
                    </a:lnTo>
                    <a:lnTo>
                      <a:pt x="62" y="81"/>
                    </a:lnTo>
                    <a:lnTo>
                      <a:pt x="65" y="81"/>
                    </a:lnTo>
                    <a:lnTo>
                      <a:pt x="68" y="82"/>
                    </a:lnTo>
                    <a:lnTo>
                      <a:pt x="71" y="82"/>
                    </a:lnTo>
                    <a:lnTo>
                      <a:pt x="73" y="82"/>
                    </a:lnTo>
                    <a:lnTo>
                      <a:pt x="79" y="82"/>
                    </a:lnTo>
                    <a:lnTo>
                      <a:pt x="82" y="80"/>
                    </a:lnTo>
                    <a:lnTo>
                      <a:pt x="85" y="80"/>
                    </a:lnTo>
                    <a:lnTo>
                      <a:pt x="84" y="82"/>
                    </a:lnTo>
                    <a:lnTo>
                      <a:pt x="86" y="84"/>
                    </a:lnTo>
                    <a:lnTo>
                      <a:pt x="84" y="83"/>
                    </a:lnTo>
                    <a:lnTo>
                      <a:pt x="69" y="84"/>
                    </a:lnTo>
                    <a:lnTo>
                      <a:pt x="61" y="85"/>
                    </a:lnTo>
                    <a:lnTo>
                      <a:pt x="57" y="86"/>
                    </a:lnTo>
                    <a:lnTo>
                      <a:pt x="55" y="87"/>
                    </a:lnTo>
                    <a:lnTo>
                      <a:pt x="70" y="90"/>
                    </a:lnTo>
                    <a:lnTo>
                      <a:pt x="72" y="92"/>
                    </a:lnTo>
                    <a:lnTo>
                      <a:pt x="74" y="93"/>
                    </a:lnTo>
                    <a:lnTo>
                      <a:pt x="72" y="93"/>
                    </a:lnTo>
                    <a:lnTo>
                      <a:pt x="70" y="91"/>
                    </a:lnTo>
                    <a:lnTo>
                      <a:pt x="67" y="91"/>
                    </a:lnTo>
                    <a:lnTo>
                      <a:pt x="64" y="91"/>
                    </a:lnTo>
                    <a:lnTo>
                      <a:pt x="59" y="90"/>
                    </a:lnTo>
                    <a:lnTo>
                      <a:pt x="55" y="91"/>
                    </a:lnTo>
                    <a:lnTo>
                      <a:pt x="53" y="92"/>
                    </a:lnTo>
                    <a:lnTo>
                      <a:pt x="51" y="90"/>
                    </a:lnTo>
                    <a:lnTo>
                      <a:pt x="47" y="90"/>
                    </a:lnTo>
                    <a:lnTo>
                      <a:pt x="45" y="90"/>
                    </a:lnTo>
                    <a:lnTo>
                      <a:pt x="42" y="91"/>
                    </a:lnTo>
                    <a:lnTo>
                      <a:pt x="43" y="94"/>
                    </a:lnTo>
                    <a:lnTo>
                      <a:pt x="47" y="100"/>
                    </a:lnTo>
                    <a:lnTo>
                      <a:pt x="51" y="101"/>
                    </a:lnTo>
                    <a:lnTo>
                      <a:pt x="53" y="101"/>
                    </a:lnTo>
                    <a:lnTo>
                      <a:pt x="56" y="102"/>
                    </a:lnTo>
                    <a:lnTo>
                      <a:pt x="59" y="104"/>
                    </a:lnTo>
                    <a:lnTo>
                      <a:pt x="62" y="106"/>
                    </a:lnTo>
                    <a:lnTo>
                      <a:pt x="68" y="107"/>
                    </a:lnTo>
                    <a:lnTo>
                      <a:pt x="70" y="104"/>
                    </a:lnTo>
                    <a:lnTo>
                      <a:pt x="73" y="106"/>
                    </a:lnTo>
                    <a:lnTo>
                      <a:pt x="79" y="107"/>
                    </a:lnTo>
                    <a:lnTo>
                      <a:pt x="76" y="108"/>
                    </a:lnTo>
                    <a:lnTo>
                      <a:pt x="73" y="107"/>
                    </a:lnTo>
                    <a:lnTo>
                      <a:pt x="70" y="108"/>
                    </a:lnTo>
                    <a:lnTo>
                      <a:pt x="68" y="108"/>
                    </a:lnTo>
                    <a:lnTo>
                      <a:pt x="64" y="110"/>
                    </a:lnTo>
                    <a:lnTo>
                      <a:pt x="68" y="111"/>
                    </a:lnTo>
                    <a:lnTo>
                      <a:pt x="70" y="112"/>
                    </a:lnTo>
                    <a:lnTo>
                      <a:pt x="73" y="113"/>
                    </a:lnTo>
                    <a:lnTo>
                      <a:pt x="76" y="116"/>
                    </a:lnTo>
                    <a:lnTo>
                      <a:pt x="76" y="119"/>
                    </a:lnTo>
                    <a:lnTo>
                      <a:pt x="79" y="118"/>
                    </a:lnTo>
                    <a:lnTo>
                      <a:pt x="81" y="119"/>
                    </a:lnTo>
                    <a:lnTo>
                      <a:pt x="84" y="118"/>
                    </a:lnTo>
                    <a:lnTo>
                      <a:pt x="87" y="116"/>
                    </a:lnTo>
                    <a:lnTo>
                      <a:pt x="87" y="113"/>
                    </a:lnTo>
                    <a:lnTo>
                      <a:pt x="85" y="112"/>
                    </a:lnTo>
                    <a:lnTo>
                      <a:pt x="89" y="108"/>
                    </a:lnTo>
                    <a:lnTo>
                      <a:pt x="87" y="104"/>
                    </a:lnTo>
                    <a:lnTo>
                      <a:pt x="90" y="104"/>
                    </a:lnTo>
                    <a:lnTo>
                      <a:pt x="93" y="99"/>
                    </a:lnTo>
                    <a:lnTo>
                      <a:pt x="94" y="97"/>
                    </a:lnTo>
                    <a:lnTo>
                      <a:pt x="95" y="93"/>
                    </a:lnTo>
                    <a:lnTo>
                      <a:pt x="98" y="92"/>
                    </a:lnTo>
                    <a:lnTo>
                      <a:pt x="101" y="92"/>
                    </a:lnTo>
                    <a:lnTo>
                      <a:pt x="104" y="90"/>
                    </a:lnTo>
                    <a:lnTo>
                      <a:pt x="105" y="84"/>
                    </a:lnTo>
                    <a:lnTo>
                      <a:pt x="105" y="78"/>
                    </a:lnTo>
                    <a:lnTo>
                      <a:pt x="106" y="76"/>
                    </a:lnTo>
                    <a:lnTo>
                      <a:pt x="112" y="76"/>
                    </a:lnTo>
                    <a:lnTo>
                      <a:pt x="114" y="74"/>
                    </a:lnTo>
                    <a:lnTo>
                      <a:pt x="112" y="72"/>
                    </a:lnTo>
                    <a:lnTo>
                      <a:pt x="113" y="69"/>
                    </a:lnTo>
                    <a:lnTo>
                      <a:pt x="114" y="66"/>
                    </a:lnTo>
                    <a:lnTo>
                      <a:pt x="113" y="64"/>
                    </a:lnTo>
                    <a:lnTo>
                      <a:pt x="119" y="63"/>
                    </a:lnTo>
                    <a:lnTo>
                      <a:pt x="121" y="60"/>
                    </a:lnTo>
                    <a:lnTo>
                      <a:pt x="124" y="59"/>
                    </a:lnTo>
                    <a:lnTo>
                      <a:pt x="128" y="59"/>
                    </a:lnTo>
                    <a:lnTo>
                      <a:pt x="132" y="58"/>
                    </a:lnTo>
                    <a:lnTo>
                      <a:pt x="135" y="58"/>
                    </a:lnTo>
                    <a:close/>
                    <a:moveTo>
                      <a:pt x="226" y="14"/>
                    </a:moveTo>
                    <a:lnTo>
                      <a:pt x="224" y="13"/>
                    </a:lnTo>
                    <a:lnTo>
                      <a:pt x="221" y="10"/>
                    </a:lnTo>
                    <a:lnTo>
                      <a:pt x="218" y="10"/>
                    </a:lnTo>
                    <a:lnTo>
                      <a:pt x="209" y="10"/>
                    </a:lnTo>
                    <a:lnTo>
                      <a:pt x="206" y="10"/>
                    </a:lnTo>
                    <a:lnTo>
                      <a:pt x="204" y="9"/>
                    </a:lnTo>
                    <a:lnTo>
                      <a:pt x="200" y="9"/>
                    </a:lnTo>
                    <a:lnTo>
                      <a:pt x="198" y="8"/>
                    </a:lnTo>
                    <a:lnTo>
                      <a:pt x="195" y="8"/>
                    </a:lnTo>
                    <a:lnTo>
                      <a:pt x="193" y="6"/>
                    </a:lnTo>
                    <a:lnTo>
                      <a:pt x="191" y="7"/>
                    </a:lnTo>
                    <a:lnTo>
                      <a:pt x="188" y="5"/>
                    </a:lnTo>
                    <a:lnTo>
                      <a:pt x="185" y="5"/>
                    </a:lnTo>
                    <a:lnTo>
                      <a:pt x="185" y="7"/>
                    </a:lnTo>
                    <a:lnTo>
                      <a:pt x="182" y="7"/>
                    </a:lnTo>
                    <a:lnTo>
                      <a:pt x="180" y="7"/>
                    </a:lnTo>
                    <a:lnTo>
                      <a:pt x="179" y="9"/>
                    </a:lnTo>
                    <a:lnTo>
                      <a:pt x="176" y="13"/>
                    </a:lnTo>
                    <a:lnTo>
                      <a:pt x="171" y="10"/>
                    </a:lnTo>
                    <a:lnTo>
                      <a:pt x="170" y="8"/>
                    </a:lnTo>
                    <a:lnTo>
                      <a:pt x="173" y="7"/>
                    </a:lnTo>
                    <a:lnTo>
                      <a:pt x="172" y="5"/>
                    </a:lnTo>
                    <a:lnTo>
                      <a:pt x="172" y="3"/>
                    </a:lnTo>
                    <a:lnTo>
                      <a:pt x="166" y="0"/>
                    </a:lnTo>
                    <a:lnTo>
                      <a:pt x="165" y="6"/>
                    </a:lnTo>
                    <a:lnTo>
                      <a:pt x="164" y="3"/>
                    </a:lnTo>
                    <a:lnTo>
                      <a:pt x="162" y="3"/>
                    </a:lnTo>
                    <a:lnTo>
                      <a:pt x="159" y="6"/>
                    </a:lnTo>
                    <a:lnTo>
                      <a:pt x="163" y="7"/>
                    </a:lnTo>
                    <a:lnTo>
                      <a:pt x="161" y="13"/>
                    </a:lnTo>
                    <a:lnTo>
                      <a:pt x="161" y="15"/>
                    </a:lnTo>
                    <a:lnTo>
                      <a:pt x="159" y="16"/>
                    </a:lnTo>
                    <a:lnTo>
                      <a:pt x="157" y="16"/>
                    </a:lnTo>
                    <a:lnTo>
                      <a:pt x="156" y="14"/>
                    </a:lnTo>
                    <a:lnTo>
                      <a:pt x="154" y="13"/>
                    </a:lnTo>
                    <a:lnTo>
                      <a:pt x="150" y="13"/>
                    </a:lnTo>
                    <a:lnTo>
                      <a:pt x="153" y="9"/>
                    </a:lnTo>
                    <a:lnTo>
                      <a:pt x="150" y="7"/>
                    </a:lnTo>
                    <a:lnTo>
                      <a:pt x="139" y="9"/>
                    </a:lnTo>
                    <a:lnTo>
                      <a:pt x="138" y="7"/>
                    </a:lnTo>
                    <a:lnTo>
                      <a:pt x="136" y="7"/>
                    </a:lnTo>
                    <a:lnTo>
                      <a:pt x="133" y="5"/>
                    </a:lnTo>
                    <a:lnTo>
                      <a:pt x="130" y="3"/>
                    </a:lnTo>
                    <a:lnTo>
                      <a:pt x="122" y="0"/>
                    </a:lnTo>
                    <a:lnTo>
                      <a:pt x="120" y="4"/>
                    </a:lnTo>
                    <a:lnTo>
                      <a:pt x="125" y="5"/>
                    </a:lnTo>
                    <a:lnTo>
                      <a:pt x="124" y="7"/>
                    </a:lnTo>
                    <a:lnTo>
                      <a:pt x="122" y="9"/>
                    </a:lnTo>
                    <a:lnTo>
                      <a:pt x="119" y="7"/>
                    </a:lnTo>
                    <a:lnTo>
                      <a:pt x="116" y="6"/>
                    </a:lnTo>
                    <a:lnTo>
                      <a:pt x="113" y="6"/>
                    </a:lnTo>
                    <a:lnTo>
                      <a:pt x="114" y="8"/>
                    </a:lnTo>
                    <a:lnTo>
                      <a:pt x="118" y="10"/>
                    </a:lnTo>
                    <a:lnTo>
                      <a:pt x="120" y="10"/>
                    </a:lnTo>
                    <a:lnTo>
                      <a:pt x="118" y="14"/>
                    </a:lnTo>
                    <a:lnTo>
                      <a:pt x="112" y="10"/>
                    </a:lnTo>
                    <a:lnTo>
                      <a:pt x="110" y="10"/>
                    </a:lnTo>
                    <a:lnTo>
                      <a:pt x="101" y="10"/>
                    </a:lnTo>
                    <a:lnTo>
                      <a:pt x="97" y="12"/>
                    </a:lnTo>
                    <a:lnTo>
                      <a:pt x="103" y="14"/>
                    </a:lnTo>
                    <a:lnTo>
                      <a:pt x="106" y="15"/>
                    </a:lnTo>
                    <a:lnTo>
                      <a:pt x="108" y="15"/>
                    </a:lnTo>
                    <a:lnTo>
                      <a:pt x="112" y="15"/>
                    </a:lnTo>
                    <a:lnTo>
                      <a:pt x="111" y="16"/>
                    </a:lnTo>
                    <a:lnTo>
                      <a:pt x="108" y="16"/>
                    </a:lnTo>
                    <a:lnTo>
                      <a:pt x="105" y="18"/>
                    </a:lnTo>
                    <a:lnTo>
                      <a:pt x="103" y="18"/>
                    </a:lnTo>
                    <a:lnTo>
                      <a:pt x="104" y="22"/>
                    </a:lnTo>
                    <a:lnTo>
                      <a:pt x="106" y="23"/>
                    </a:lnTo>
                    <a:lnTo>
                      <a:pt x="110" y="24"/>
                    </a:lnTo>
                    <a:lnTo>
                      <a:pt x="112" y="24"/>
                    </a:lnTo>
                    <a:lnTo>
                      <a:pt x="119" y="24"/>
                    </a:lnTo>
                    <a:lnTo>
                      <a:pt x="121" y="25"/>
                    </a:lnTo>
                    <a:lnTo>
                      <a:pt x="128" y="24"/>
                    </a:lnTo>
                    <a:lnTo>
                      <a:pt x="133" y="23"/>
                    </a:lnTo>
                    <a:lnTo>
                      <a:pt x="141" y="22"/>
                    </a:lnTo>
                    <a:lnTo>
                      <a:pt x="150" y="22"/>
                    </a:lnTo>
                    <a:lnTo>
                      <a:pt x="154" y="24"/>
                    </a:lnTo>
                    <a:lnTo>
                      <a:pt x="156" y="23"/>
                    </a:lnTo>
                    <a:lnTo>
                      <a:pt x="159" y="23"/>
                    </a:lnTo>
                    <a:lnTo>
                      <a:pt x="156" y="24"/>
                    </a:lnTo>
                    <a:lnTo>
                      <a:pt x="154" y="24"/>
                    </a:lnTo>
                    <a:lnTo>
                      <a:pt x="150" y="25"/>
                    </a:lnTo>
                    <a:lnTo>
                      <a:pt x="141" y="25"/>
                    </a:lnTo>
                    <a:lnTo>
                      <a:pt x="136" y="26"/>
                    </a:lnTo>
                    <a:lnTo>
                      <a:pt x="139" y="29"/>
                    </a:lnTo>
                    <a:lnTo>
                      <a:pt x="141" y="29"/>
                    </a:lnTo>
                    <a:lnTo>
                      <a:pt x="133" y="29"/>
                    </a:lnTo>
                    <a:lnTo>
                      <a:pt x="130" y="27"/>
                    </a:lnTo>
                    <a:lnTo>
                      <a:pt x="128" y="27"/>
                    </a:lnTo>
                    <a:lnTo>
                      <a:pt x="124" y="27"/>
                    </a:lnTo>
                    <a:lnTo>
                      <a:pt x="123" y="31"/>
                    </a:lnTo>
                    <a:lnTo>
                      <a:pt x="128" y="32"/>
                    </a:lnTo>
                    <a:lnTo>
                      <a:pt x="130" y="33"/>
                    </a:lnTo>
                    <a:lnTo>
                      <a:pt x="136" y="33"/>
                    </a:lnTo>
                    <a:lnTo>
                      <a:pt x="141" y="35"/>
                    </a:lnTo>
                    <a:lnTo>
                      <a:pt x="147" y="35"/>
                    </a:lnTo>
                    <a:lnTo>
                      <a:pt x="149" y="35"/>
                    </a:lnTo>
                    <a:lnTo>
                      <a:pt x="153" y="35"/>
                    </a:lnTo>
                    <a:lnTo>
                      <a:pt x="158" y="34"/>
                    </a:lnTo>
                    <a:lnTo>
                      <a:pt x="164" y="35"/>
                    </a:lnTo>
                    <a:lnTo>
                      <a:pt x="164" y="38"/>
                    </a:lnTo>
                    <a:lnTo>
                      <a:pt x="166" y="40"/>
                    </a:lnTo>
                    <a:lnTo>
                      <a:pt x="170" y="41"/>
                    </a:lnTo>
                    <a:lnTo>
                      <a:pt x="175" y="41"/>
                    </a:lnTo>
                    <a:lnTo>
                      <a:pt x="181" y="41"/>
                    </a:lnTo>
                    <a:lnTo>
                      <a:pt x="183" y="41"/>
                    </a:lnTo>
                    <a:lnTo>
                      <a:pt x="185" y="38"/>
                    </a:lnTo>
                    <a:lnTo>
                      <a:pt x="195" y="35"/>
                    </a:lnTo>
                    <a:lnTo>
                      <a:pt x="197" y="38"/>
                    </a:lnTo>
                    <a:lnTo>
                      <a:pt x="206" y="34"/>
                    </a:lnTo>
                    <a:lnTo>
                      <a:pt x="208" y="32"/>
                    </a:lnTo>
                    <a:lnTo>
                      <a:pt x="208" y="30"/>
                    </a:lnTo>
                    <a:lnTo>
                      <a:pt x="210" y="27"/>
                    </a:lnTo>
                    <a:lnTo>
                      <a:pt x="216" y="25"/>
                    </a:lnTo>
                    <a:lnTo>
                      <a:pt x="222" y="22"/>
                    </a:lnTo>
                    <a:lnTo>
                      <a:pt x="225" y="21"/>
                    </a:lnTo>
                    <a:lnTo>
                      <a:pt x="226" y="18"/>
                    </a:lnTo>
                    <a:lnTo>
                      <a:pt x="225" y="16"/>
                    </a:lnTo>
                    <a:lnTo>
                      <a:pt x="226" y="14"/>
                    </a:lnTo>
                    <a:close/>
                    <a:moveTo>
                      <a:pt x="139" y="70"/>
                    </a:moveTo>
                    <a:lnTo>
                      <a:pt x="142" y="72"/>
                    </a:lnTo>
                    <a:lnTo>
                      <a:pt x="145" y="70"/>
                    </a:lnTo>
                    <a:lnTo>
                      <a:pt x="150" y="69"/>
                    </a:lnTo>
                    <a:lnTo>
                      <a:pt x="156" y="69"/>
                    </a:lnTo>
                    <a:lnTo>
                      <a:pt x="157" y="67"/>
                    </a:lnTo>
                    <a:lnTo>
                      <a:pt x="157" y="64"/>
                    </a:lnTo>
                    <a:lnTo>
                      <a:pt x="157" y="61"/>
                    </a:lnTo>
                    <a:lnTo>
                      <a:pt x="150" y="59"/>
                    </a:lnTo>
                    <a:lnTo>
                      <a:pt x="148" y="60"/>
                    </a:lnTo>
                    <a:lnTo>
                      <a:pt x="145" y="59"/>
                    </a:lnTo>
                    <a:lnTo>
                      <a:pt x="139" y="60"/>
                    </a:lnTo>
                    <a:lnTo>
                      <a:pt x="131" y="63"/>
                    </a:lnTo>
                    <a:lnTo>
                      <a:pt x="129" y="63"/>
                    </a:lnTo>
                    <a:lnTo>
                      <a:pt x="135" y="65"/>
                    </a:lnTo>
                    <a:lnTo>
                      <a:pt x="135" y="67"/>
                    </a:lnTo>
                    <a:lnTo>
                      <a:pt x="137" y="68"/>
                    </a:lnTo>
                    <a:lnTo>
                      <a:pt x="137" y="70"/>
                    </a:lnTo>
                    <a:lnTo>
                      <a:pt x="139" y="70"/>
                    </a:lnTo>
                    <a:close/>
                    <a:moveTo>
                      <a:pt x="188" y="81"/>
                    </a:moveTo>
                    <a:lnTo>
                      <a:pt x="184" y="81"/>
                    </a:lnTo>
                    <a:lnTo>
                      <a:pt x="182" y="81"/>
                    </a:lnTo>
                    <a:lnTo>
                      <a:pt x="180" y="81"/>
                    </a:lnTo>
                    <a:lnTo>
                      <a:pt x="176" y="81"/>
                    </a:lnTo>
                    <a:lnTo>
                      <a:pt x="174" y="78"/>
                    </a:lnTo>
                    <a:lnTo>
                      <a:pt x="171" y="77"/>
                    </a:lnTo>
                    <a:lnTo>
                      <a:pt x="170" y="75"/>
                    </a:lnTo>
                    <a:lnTo>
                      <a:pt x="172" y="74"/>
                    </a:lnTo>
                    <a:lnTo>
                      <a:pt x="173" y="72"/>
                    </a:lnTo>
                    <a:lnTo>
                      <a:pt x="171" y="70"/>
                    </a:lnTo>
                    <a:lnTo>
                      <a:pt x="167" y="69"/>
                    </a:lnTo>
                    <a:lnTo>
                      <a:pt x="162" y="70"/>
                    </a:lnTo>
                    <a:lnTo>
                      <a:pt x="159" y="72"/>
                    </a:lnTo>
                    <a:lnTo>
                      <a:pt x="154" y="70"/>
                    </a:lnTo>
                    <a:lnTo>
                      <a:pt x="148" y="72"/>
                    </a:lnTo>
                    <a:lnTo>
                      <a:pt x="139" y="74"/>
                    </a:lnTo>
                    <a:lnTo>
                      <a:pt x="142" y="76"/>
                    </a:lnTo>
                    <a:lnTo>
                      <a:pt x="148" y="78"/>
                    </a:lnTo>
                    <a:lnTo>
                      <a:pt x="149" y="81"/>
                    </a:lnTo>
                    <a:lnTo>
                      <a:pt x="146" y="84"/>
                    </a:lnTo>
                    <a:lnTo>
                      <a:pt x="145" y="86"/>
                    </a:lnTo>
                    <a:lnTo>
                      <a:pt x="141" y="90"/>
                    </a:lnTo>
                    <a:lnTo>
                      <a:pt x="139" y="91"/>
                    </a:lnTo>
                    <a:lnTo>
                      <a:pt x="139" y="93"/>
                    </a:lnTo>
                    <a:lnTo>
                      <a:pt x="141" y="93"/>
                    </a:lnTo>
                    <a:lnTo>
                      <a:pt x="145" y="93"/>
                    </a:lnTo>
                    <a:lnTo>
                      <a:pt x="148" y="92"/>
                    </a:lnTo>
                    <a:lnTo>
                      <a:pt x="156" y="92"/>
                    </a:lnTo>
                    <a:lnTo>
                      <a:pt x="158" y="90"/>
                    </a:lnTo>
                    <a:lnTo>
                      <a:pt x="162" y="90"/>
                    </a:lnTo>
                    <a:lnTo>
                      <a:pt x="164" y="90"/>
                    </a:lnTo>
                    <a:lnTo>
                      <a:pt x="162" y="93"/>
                    </a:lnTo>
                    <a:lnTo>
                      <a:pt x="161" y="99"/>
                    </a:lnTo>
                    <a:lnTo>
                      <a:pt x="163" y="99"/>
                    </a:lnTo>
                    <a:lnTo>
                      <a:pt x="166" y="98"/>
                    </a:lnTo>
                    <a:lnTo>
                      <a:pt x="168" y="95"/>
                    </a:lnTo>
                    <a:lnTo>
                      <a:pt x="172" y="94"/>
                    </a:lnTo>
                    <a:lnTo>
                      <a:pt x="174" y="95"/>
                    </a:lnTo>
                    <a:lnTo>
                      <a:pt x="178" y="94"/>
                    </a:lnTo>
                    <a:lnTo>
                      <a:pt x="180" y="92"/>
                    </a:lnTo>
                    <a:lnTo>
                      <a:pt x="184" y="86"/>
                    </a:lnTo>
                    <a:lnTo>
                      <a:pt x="190" y="85"/>
                    </a:lnTo>
                    <a:lnTo>
                      <a:pt x="193" y="85"/>
                    </a:lnTo>
                    <a:lnTo>
                      <a:pt x="190" y="82"/>
                    </a:lnTo>
                    <a:lnTo>
                      <a:pt x="188"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1" name="Freeform 97">
                <a:extLst>
                  <a:ext uri="{FF2B5EF4-FFF2-40B4-BE49-F238E27FC236}">
                    <a16:creationId xmlns:a16="http://schemas.microsoft.com/office/drawing/2014/main" id="{8B390230-6883-44AE-8AB5-BF57980BDD44}"/>
                  </a:ext>
                </a:extLst>
              </p:cNvPr>
              <p:cNvSpPr>
                <a:spLocks/>
              </p:cNvSpPr>
              <p:nvPr/>
            </p:nvSpPr>
            <p:spPr bwMode="auto">
              <a:xfrm>
                <a:off x="3798" y="1912"/>
                <a:ext cx="32" cy="21"/>
              </a:xfrm>
              <a:custGeom>
                <a:avLst/>
                <a:gdLst>
                  <a:gd name="T0" fmla="*/ 2 w 32"/>
                  <a:gd name="T1" fmla="*/ 21 h 21"/>
                  <a:gd name="T2" fmla="*/ 0 w 32"/>
                  <a:gd name="T3" fmla="*/ 19 h 21"/>
                  <a:gd name="T4" fmla="*/ 1 w 32"/>
                  <a:gd name="T5" fmla="*/ 16 h 21"/>
                  <a:gd name="T6" fmla="*/ 4 w 32"/>
                  <a:gd name="T7" fmla="*/ 13 h 21"/>
                  <a:gd name="T8" fmla="*/ 6 w 32"/>
                  <a:gd name="T9" fmla="*/ 12 h 21"/>
                  <a:gd name="T10" fmla="*/ 8 w 32"/>
                  <a:gd name="T11" fmla="*/ 12 h 21"/>
                  <a:gd name="T12" fmla="*/ 10 w 32"/>
                  <a:gd name="T13" fmla="*/ 12 h 21"/>
                  <a:gd name="T14" fmla="*/ 13 w 32"/>
                  <a:gd name="T15" fmla="*/ 12 h 21"/>
                  <a:gd name="T16" fmla="*/ 16 w 32"/>
                  <a:gd name="T17" fmla="*/ 12 h 21"/>
                  <a:gd name="T18" fmla="*/ 19 w 32"/>
                  <a:gd name="T19" fmla="*/ 9 h 21"/>
                  <a:gd name="T20" fmla="*/ 20 w 32"/>
                  <a:gd name="T21" fmla="*/ 6 h 21"/>
                  <a:gd name="T22" fmla="*/ 24 w 32"/>
                  <a:gd name="T23" fmla="*/ 3 h 21"/>
                  <a:gd name="T24" fmla="*/ 26 w 32"/>
                  <a:gd name="T25" fmla="*/ 3 h 21"/>
                  <a:gd name="T26" fmla="*/ 32 w 32"/>
                  <a:gd name="T27" fmla="*/ 0 h 21"/>
                  <a:gd name="T28" fmla="*/ 29 w 32"/>
                  <a:gd name="T29" fmla="*/ 3 h 21"/>
                  <a:gd name="T30" fmla="*/ 30 w 32"/>
                  <a:gd name="T31" fmla="*/ 5 h 21"/>
                  <a:gd name="T32" fmla="*/ 30 w 32"/>
                  <a:gd name="T33" fmla="*/ 10 h 21"/>
                  <a:gd name="T34" fmla="*/ 29 w 32"/>
                  <a:gd name="T35" fmla="*/ 13 h 21"/>
                  <a:gd name="T36" fmla="*/ 26 w 32"/>
                  <a:gd name="T37" fmla="*/ 14 h 21"/>
                  <a:gd name="T38" fmla="*/ 24 w 32"/>
                  <a:gd name="T39" fmla="*/ 13 h 21"/>
                  <a:gd name="T40" fmla="*/ 24 w 32"/>
                  <a:gd name="T41" fmla="*/ 13 h 21"/>
                  <a:gd name="T42" fmla="*/ 23 w 32"/>
                  <a:gd name="T43" fmla="*/ 13 h 21"/>
                  <a:gd name="T44" fmla="*/ 20 w 32"/>
                  <a:gd name="T45" fmla="*/ 13 h 21"/>
                  <a:gd name="T46" fmla="*/ 13 w 32"/>
                  <a:gd name="T47" fmla="*/ 14 h 21"/>
                  <a:gd name="T48" fmla="*/ 11 w 32"/>
                  <a:gd name="T49" fmla="*/ 13 h 21"/>
                  <a:gd name="T50" fmla="*/ 11 w 32"/>
                  <a:gd name="T51" fmla="*/ 14 h 21"/>
                  <a:gd name="T52" fmla="*/ 6 w 32"/>
                  <a:gd name="T53" fmla="*/ 16 h 21"/>
                  <a:gd name="T54" fmla="*/ 2 w 32"/>
                  <a:gd name="T55" fmla="*/ 21 h 21"/>
                  <a:gd name="T56" fmla="*/ 2 w 32"/>
                  <a:gd name="T5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1">
                    <a:moveTo>
                      <a:pt x="2" y="21"/>
                    </a:moveTo>
                    <a:lnTo>
                      <a:pt x="0" y="19"/>
                    </a:lnTo>
                    <a:lnTo>
                      <a:pt x="1" y="16"/>
                    </a:lnTo>
                    <a:lnTo>
                      <a:pt x="4" y="13"/>
                    </a:lnTo>
                    <a:lnTo>
                      <a:pt x="6" y="12"/>
                    </a:lnTo>
                    <a:lnTo>
                      <a:pt x="8" y="12"/>
                    </a:lnTo>
                    <a:lnTo>
                      <a:pt x="10" y="12"/>
                    </a:lnTo>
                    <a:lnTo>
                      <a:pt x="13" y="12"/>
                    </a:lnTo>
                    <a:lnTo>
                      <a:pt x="16" y="12"/>
                    </a:lnTo>
                    <a:lnTo>
                      <a:pt x="19" y="9"/>
                    </a:lnTo>
                    <a:lnTo>
                      <a:pt x="20" y="6"/>
                    </a:lnTo>
                    <a:lnTo>
                      <a:pt x="24" y="3"/>
                    </a:lnTo>
                    <a:lnTo>
                      <a:pt x="26" y="3"/>
                    </a:lnTo>
                    <a:lnTo>
                      <a:pt x="32" y="0"/>
                    </a:lnTo>
                    <a:lnTo>
                      <a:pt x="29" y="3"/>
                    </a:lnTo>
                    <a:lnTo>
                      <a:pt x="30" y="5"/>
                    </a:lnTo>
                    <a:lnTo>
                      <a:pt x="30" y="10"/>
                    </a:lnTo>
                    <a:lnTo>
                      <a:pt x="29" y="13"/>
                    </a:lnTo>
                    <a:lnTo>
                      <a:pt x="26" y="14"/>
                    </a:lnTo>
                    <a:lnTo>
                      <a:pt x="24" y="13"/>
                    </a:lnTo>
                    <a:lnTo>
                      <a:pt x="24" y="13"/>
                    </a:lnTo>
                    <a:lnTo>
                      <a:pt x="23" y="13"/>
                    </a:lnTo>
                    <a:lnTo>
                      <a:pt x="20" y="13"/>
                    </a:lnTo>
                    <a:lnTo>
                      <a:pt x="13" y="14"/>
                    </a:lnTo>
                    <a:lnTo>
                      <a:pt x="11" y="13"/>
                    </a:lnTo>
                    <a:lnTo>
                      <a:pt x="11" y="14"/>
                    </a:lnTo>
                    <a:lnTo>
                      <a:pt x="6" y="16"/>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2" name="Freeform 98">
                <a:extLst>
                  <a:ext uri="{FF2B5EF4-FFF2-40B4-BE49-F238E27FC236}">
                    <a16:creationId xmlns:a16="http://schemas.microsoft.com/office/drawing/2014/main" id="{EAB55EFF-F9DE-40A2-AEFB-CE3BA4B8AF61}"/>
                  </a:ext>
                </a:extLst>
              </p:cNvPr>
              <p:cNvSpPr>
                <a:spLocks/>
              </p:cNvSpPr>
              <p:nvPr/>
            </p:nvSpPr>
            <p:spPr bwMode="auto">
              <a:xfrm>
                <a:off x="3835" y="1966"/>
                <a:ext cx="12" cy="7"/>
              </a:xfrm>
              <a:custGeom>
                <a:avLst/>
                <a:gdLst>
                  <a:gd name="T0" fmla="*/ 12 w 12"/>
                  <a:gd name="T1" fmla="*/ 3 h 7"/>
                  <a:gd name="T2" fmla="*/ 9 w 12"/>
                  <a:gd name="T3" fmla="*/ 6 h 7"/>
                  <a:gd name="T4" fmla="*/ 7 w 12"/>
                  <a:gd name="T5" fmla="*/ 7 h 7"/>
                  <a:gd name="T6" fmla="*/ 0 w 12"/>
                  <a:gd name="T7" fmla="*/ 3 h 7"/>
                  <a:gd name="T8" fmla="*/ 1 w 12"/>
                  <a:gd name="T9" fmla="*/ 1 h 7"/>
                  <a:gd name="T10" fmla="*/ 4 w 12"/>
                  <a:gd name="T11" fmla="*/ 0 h 7"/>
                  <a:gd name="T12" fmla="*/ 6 w 12"/>
                  <a:gd name="T13" fmla="*/ 2 h 7"/>
                  <a:gd name="T14" fmla="*/ 10 w 12"/>
                  <a:gd name="T15" fmla="*/ 2 h 7"/>
                  <a:gd name="T16" fmla="*/ 12 w 12"/>
                  <a:gd name="T17" fmla="*/ 3 h 7"/>
                  <a:gd name="T18" fmla="*/ 12 w 12"/>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12" y="3"/>
                    </a:moveTo>
                    <a:lnTo>
                      <a:pt x="9" y="6"/>
                    </a:lnTo>
                    <a:lnTo>
                      <a:pt x="7" y="7"/>
                    </a:lnTo>
                    <a:lnTo>
                      <a:pt x="0" y="3"/>
                    </a:lnTo>
                    <a:lnTo>
                      <a:pt x="1" y="1"/>
                    </a:lnTo>
                    <a:lnTo>
                      <a:pt x="4" y="0"/>
                    </a:lnTo>
                    <a:lnTo>
                      <a:pt x="6" y="2"/>
                    </a:lnTo>
                    <a:lnTo>
                      <a:pt x="10" y="2"/>
                    </a:lnTo>
                    <a:lnTo>
                      <a:pt x="12" y="3"/>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3" name="Freeform 99">
                <a:extLst>
                  <a:ext uri="{FF2B5EF4-FFF2-40B4-BE49-F238E27FC236}">
                    <a16:creationId xmlns:a16="http://schemas.microsoft.com/office/drawing/2014/main" id="{9FE0C78A-1BB4-4481-AB6B-3BF19C488BF1}"/>
                  </a:ext>
                </a:extLst>
              </p:cNvPr>
              <p:cNvSpPr>
                <a:spLocks/>
              </p:cNvSpPr>
              <p:nvPr/>
            </p:nvSpPr>
            <p:spPr bwMode="auto">
              <a:xfrm>
                <a:off x="4007" y="2297"/>
                <a:ext cx="38" cy="10"/>
              </a:xfrm>
              <a:custGeom>
                <a:avLst/>
                <a:gdLst>
                  <a:gd name="T0" fmla="*/ 36 w 38"/>
                  <a:gd name="T1" fmla="*/ 9 h 10"/>
                  <a:gd name="T2" fmla="*/ 36 w 38"/>
                  <a:gd name="T3" fmla="*/ 9 h 10"/>
                  <a:gd name="T4" fmla="*/ 38 w 38"/>
                  <a:gd name="T5" fmla="*/ 8 h 10"/>
                  <a:gd name="T6" fmla="*/ 38 w 38"/>
                  <a:gd name="T7" fmla="*/ 4 h 10"/>
                  <a:gd name="T8" fmla="*/ 36 w 38"/>
                  <a:gd name="T9" fmla="*/ 5 h 10"/>
                  <a:gd name="T10" fmla="*/ 30 w 38"/>
                  <a:gd name="T11" fmla="*/ 6 h 10"/>
                  <a:gd name="T12" fmla="*/ 30 w 38"/>
                  <a:gd name="T13" fmla="*/ 4 h 10"/>
                  <a:gd name="T14" fmla="*/ 26 w 38"/>
                  <a:gd name="T15" fmla="*/ 4 h 10"/>
                  <a:gd name="T16" fmla="*/ 23 w 38"/>
                  <a:gd name="T17" fmla="*/ 4 h 10"/>
                  <a:gd name="T18" fmla="*/ 20 w 38"/>
                  <a:gd name="T19" fmla="*/ 3 h 10"/>
                  <a:gd name="T20" fmla="*/ 16 w 38"/>
                  <a:gd name="T21" fmla="*/ 2 h 10"/>
                  <a:gd name="T22" fmla="*/ 11 w 38"/>
                  <a:gd name="T23" fmla="*/ 4 h 10"/>
                  <a:gd name="T24" fmla="*/ 9 w 38"/>
                  <a:gd name="T25" fmla="*/ 3 h 10"/>
                  <a:gd name="T26" fmla="*/ 8 w 38"/>
                  <a:gd name="T27" fmla="*/ 1 h 10"/>
                  <a:gd name="T28" fmla="*/ 6 w 38"/>
                  <a:gd name="T29" fmla="*/ 1 h 10"/>
                  <a:gd name="T30" fmla="*/ 0 w 38"/>
                  <a:gd name="T31" fmla="*/ 0 h 10"/>
                  <a:gd name="T32" fmla="*/ 0 w 38"/>
                  <a:gd name="T33" fmla="*/ 5 h 10"/>
                  <a:gd name="T34" fmla="*/ 11 w 38"/>
                  <a:gd name="T35" fmla="*/ 6 h 10"/>
                  <a:gd name="T36" fmla="*/ 16 w 38"/>
                  <a:gd name="T37" fmla="*/ 8 h 10"/>
                  <a:gd name="T38" fmla="*/ 16 w 38"/>
                  <a:gd name="T39" fmla="*/ 9 h 10"/>
                  <a:gd name="T40" fmla="*/ 17 w 38"/>
                  <a:gd name="T41" fmla="*/ 10 h 10"/>
                  <a:gd name="T42" fmla="*/ 22 w 38"/>
                  <a:gd name="T43" fmla="*/ 10 h 10"/>
                  <a:gd name="T44" fmla="*/ 25 w 38"/>
                  <a:gd name="T45" fmla="*/ 9 h 10"/>
                  <a:gd name="T46" fmla="*/ 36 w 38"/>
                  <a:gd name="T47" fmla="*/ 9 h 10"/>
                  <a:gd name="T48" fmla="*/ 36 w 38"/>
                  <a:gd name="T4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10">
                    <a:moveTo>
                      <a:pt x="36" y="9"/>
                    </a:moveTo>
                    <a:lnTo>
                      <a:pt x="36" y="9"/>
                    </a:lnTo>
                    <a:lnTo>
                      <a:pt x="38" y="8"/>
                    </a:lnTo>
                    <a:lnTo>
                      <a:pt x="38" y="4"/>
                    </a:lnTo>
                    <a:lnTo>
                      <a:pt x="36" y="5"/>
                    </a:lnTo>
                    <a:lnTo>
                      <a:pt x="30" y="6"/>
                    </a:lnTo>
                    <a:lnTo>
                      <a:pt x="30" y="4"/>
                    </a:lnTo>
                    <a:lnTo>
                      <a:pt x="26" y="4"/>
                    </a:lnTo>
                    <a:lnTo>
                      <a:pt x="23" y="4"/>
                    </a:lnTo>
                    <a:lnTo>
                      <a:pt x="20" y="3"/>
                    </a:lnTo>
                    <a:lnTo>
                      <a:pt x="16" y="2"/>
                    </a:lnTo>
                    <a:lnTo>
                      <a:pt x="11" y="4"/>
                    </a:lnTo>
                    <a:lnTo>
                      <a:pt x="9" y="3"/>
                    </a:lnTo>
                    <a:lnTo>
                      <a:pt x="8" y="1"/>
                    </a:lnTo>
                    <a:lnTo>
                      <a:pt x="6" y="1"/>
                    </a:lnTo>
                    <a:lnTo>
                      <a:pt x="0" y="0"/>
                    </a:lnTo>
                    <a:lnTo>
                      <a:pt x="0" y="5"/>
                    </a:lnTo>
                    <a:lnTo>
                      <a:pt x="11" y="6"/>
                    </a:lnTo>
                    <a:lnTo>
                      <a:pt x="16" y="8"/>
                    </a:lnTo>
                    <a:lnTo>
                      <a:pt x="16" y="9"/>
                    </a:lnTo>
                    <a:lnTo>
                      <a:pt x="17" y="10"/>
                    </a:lnTo>
                    <a:lnTo>
                      <a:pt x="22" y="10"/>
                    </a:lnTo>
                    <a:lnTo>
                      <a:pt x="25" y="9"/>
                    </a:lnTo>
                    <a:lnTo>
                      <a:pt x="36" y="9"/>
                    </a:lnTo>
                    <a:lnTo>
                      <a:pt x="3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4" name="Freeform 100">
                <a:extLst>
                  <a:ext uri="{FF2B5EF4-FFF2-40B4-BE49-F238E27FC236}">
                    <a16:creationId xmlns:a16="http://schemas.microsoft.com/office/drawing/2014/main" id="{5CC346E7-6F69-4751-BB71-3A9169673467}"/>
                  </a:ext>
                </a:extLst>
              </p:cNvPr>
              <p:cNvSpPr>
                <a:spLocks/>
              </p:cNvSpPr>
              <p:nvPr/>
            </p:nvSpPr>
            <p:spPr bwMode="auto">
              <a:xfrm>
                <a:off x="4064" y="2284"/>
                <a:ext cx="7" cy="8"/>
              </a:xfrm>
              <a:custGeom>
                <a:avLst/>
                <a:gdLst>
                  <a:gd name="T0" fmla="*/ 2 w 7"/>
                  <a:gd name="T1" fmla="*/ 7 h 8"/>
                  <a:gd name="T2" fmla="*/ 6 w 7"/>
                  <a:gd name="T3" fmla="*/ 5 h 8"/>
                  <a:gd name="T4" fmla="*/ 7 w 7"/>
                  <a:gd name="T5" fmla="*/ 0 h 8"/>
                  <a:gd name="T6" fmla="*/ 5 w 7"/>
                  <a:gd name="T7" fmla="*/ 0 h 8"/>
                  <a:gd name="T8" fmla="*/ 1 w 7"/>
                  <a:gd name="T9" fmla="*/ 2 h 8"/>
                  <a:gd name="T10" fmla="*/ 0 w 7"/>
                  <a:gd name="T11" fmla="*/ 5 h 8"/>
                  <a:gd name="T12" fmla="*/ 0 w 7"/>
                  <a:gd name="T13" fmla="*/ 8 h 8"/>
                  <a:gd name="T14" fmla="*/ 2 w 7"/>
                  <a:gd name="T15" fmla="*/ 7 h 8"/>
                  <a:gd name="T16" fmla="*/ 2 w 7"/>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2" y="7"/>
                    </a:moveTo>
                    <a:lnTo>
                      <a:pt x="6" y="5"/>
                    </a:lnTo>
                    <a:lnTo>
                      <a:pt x="7" y="0"/>
                    </a:lnTo>
                    <a:lnTo>
                      <a:pt x="5" y="0"/>
                    </a:lnTo>
                    <a:lnTo>
                      <a:pt x="1" y="2"/>
                    </a:lnTo>
                    <a:lnTo>
                      <a:pt x="0" y="5"/>
                    </a:lnTo>
                    <a:lnTo>
                      <a:pt x="0" y="8"/>
                    </a:lnTo>
                    <a:lnTo>
                      <a:pt x="2" y="7"/>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5" name="Freeform 101">
                <a:extLst>
                  <a:ext uri="{FF2B5EF4-FFF2-40B4-BE49-F238E27FC236}">
                    <a16:creationId xmlns:a16="http://schemas.microsoft.com/office/drawing/2014/main" id="{259AB2AE-FC32-446E-AE0F-BDE7EBEC9FAA}"/>
                  </a:ext>
                </a:extLst>
              </p:cNvPr>
              <p:cNvSpPr>
                <a:spLocks/>
              </p:cNvSpPr>
              <p:nvPr/>
            </p:nvSpPr>
            <p:spPr bwMode="auto">
              <a:xfrm>
                <a:off x="4127" y="2296"/>
                <a:ext cx="31" cy="17"/>
              </a:xfrm>
              <a:custGeom>
                <a:avLst/>
                <a:gdLst>
                  <a:gd name="T0" fmla="*/ 3 w 31"/>
                  <a:gd name="T1" fmla="*/ 14 h 17"/>
                  <a:gd name="T2" fmla="*/ 5 w 31"/>
                  <a:gd name="T3" fmla="*/ 15 h 17"/>
                  <a:gd name="T4" fmla="*/ 8 w 31"/>
                  <a:gd name="T5" fmla="*/ 15 h 17"/>
                  <a:gd name="T6" fmla="*/ 10 w 31"/>
                  <a:gd name="T7" fmla="*/ 17 h 17"/>
                  <a:gd name="T8" fmla="*/ 10 w 31"/>
                  <a:gd name="T9" fmla="*/ 15 h 17"/>
                  <a:gd name="T10" fmla="*/ 11 w 31"/>
                  <a:gd name="T11" fmla="*/ 15 h 17"/>
                  <a:gd name="T12" fmla="*/ 13 w 31"/>
                  <a:gd name="T13" fmla="*/ 14 h 17"/>
                  <a:gd name="T14" fmla="*/ 17 w 31"/>
                  <a:gd name="T15" fmla="*/ 13 h 17"/>
                  <a:gd name="T16" fmla="*/ 19 w 31"/>
                  <a:gd name="T17" fmla="*/ 11 h 17"/>
                  <a:gd name="T18" fmla="*/ 22 w 31"/>
                  <a:gd name="T19" fmla="*/ 11 h 17"/>
                  <a:gd name="T20" fmla="*/ 24 w 31"/>
                  <a:gd name="T21" fmla="*/ 10 h 17"/>
                  <a:gd name="T22" fmla="*/ 22 w 31"/>
                  <a:gd name="T23" fmla="*/ 7 h 17"/>
                  <a:gd name="T24" fmla="*/ 23 w 31"/>
                  <a:gd name="T25" fmla="*/ 5 h 17"/>
                  <a:gd name="T26" fmla="*/ 25 w 31"/>
                  <a:gd name="T27" fmla="*/ 3 h 17"/>
                  <a:gd name="T28" fmla="*/ 29 w 31"/>
                  <a:gd name="T29" fmla="*/ 2 h 17"/>
                  <a:gd name="T30" fmla="*/ 31 w 31"/>
                  <a:gd name="T31" fmla="*/ 0 h 17"/>
                  <a:gd name="T32" fmla="*/ 29 w 31"/>
                  <a:gd name="T33" fmla="*/ 1 h 17"/>
                  <a:gd name="T34" fmla="*/ 24 w 31"/>
                  <a:gd name="T35" fmla="*/ 3 h 17"/>
                  <a:gd name="T36" fmla="*/ 19 w 31"/>
                  <a:gd name="T37" fmla="*/ 4 h 17"/>
                  <a:gd name="T38" fmla="*/ 14 w 31"/>
                  <a:gd name="T39" fmla="*/ 5 h 17"/>
                  <a:gd name="T40" fmla="*/ 12 w 31"/>
                  <a:gd name="T41" fmla="*/ 4 h 17"/>
                  <a:gd name="T42" fmla="*/ 8 w 31"/>
                  <a:gd name="T43" fmla="*/ 6 h 17"/>
                  <a:gd name="T44" fmla="*/ 8 w 31"/>
                  <a:gd name="T45" fmla="*/ 7 h 17"/>
                  <a:gd name="T46" fmla="*/ 4 w 31"/>
                  <a:gd name="T47" fmla="*/ 7 h 17"/>
                  <a:gd name="T48" fmla="*/ 0 w 31"/>
                  <a:gd name="T49" fmla="*/ 10 h 17"/>
                  <a:gd name="T50" fmla="*/ 0 w 31"/>
                  <a:gd name="T51" fmla="*/ 12 h 17"/>
                  <a:gd name="T52" fmla="*/ 3 w 31"/>
                  <a:gd name="T53" fmla="*/ 14 h 17"/>
                  <a:gd name="T54" fmla="*/ 3 w 31"/>
                  <a:gd name="T5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17">
                    <a:moveTo>
                      <a:pt x="3" y="14"/>
                    </a:moveTo>
                    <a:lnTo>
                      <a:pt x="5" y="15"/>
                    </a:lnTo>
                    <a:lnTo>
                      <a:pt x="8" y="15"/>
                    </a:lnTo>
                    <a:lnTo>
                      <a:pt x="10" y="17"/>
                    </a:lnTo>
                    <a:lnTo>
                      <a:pt x="10" y="15"/>
                    </a:lnTo>
                    <a:lnTo>
                      <a:pt x="11" y="15"/>
                    </a:lnTo>
                    <a:lnTo>
                      <a:pt x="13" y="14"/>
                    </a:lnTo>
                    <a:lnTo>
                      <a:pt x="17" y="13"/>
                    </a:lnTo>
                    <a:lnTo>
                      <a:pt x="19" y="11"/>
                    </a:lnTo>
                    <a:lnTo>
                      <a:pt x="22" y="11"/>
                    </a:lnTo>
                    <a:lnTo>
                      <a:pt x="24" y="10"/>
                    </a:lnTo>
                    <a:lnTo>
                      <a:pt x="22" y="7"/>
                    </a:lnTo>
                    <a:lnTo>
                      <a:pt x="23" y="5"/>
                    </a:lnTo>
                    <a:lnTo>
                      <a:pt x="25" y="3"/>
                    </a:lnTo>
                    <a:lnTo>
                      <a:pt x="29" y="2"/>
                    </a:lnTo>
                    <a:lnTo>
                      <a:pt x="31" y="0"/>
                    </a:lnTo>
                    <a:lnTo>
                      <a:pt x="29" y="1"/>
                    </a:lnTo>
                    <a:lnTo>
                      <a:pt x="24" y="3"/>
                    </a:lnTo>
                    <a:lnTo>
                      <a:pt x="19" y="4"/>
                    </a:lnTo>
                    <a:lnTo>
                      <a:pt x="14" y="5"/>
                    </a:lnTo>
                    <a:lnTo>
                      <a:pt x="12" y="4"/>
                    </a:lnTo>
                    <a:lnTo>
                      <a:pt x="8" y="6"/>
                    </a:lnTo>
                    <a:lnTo>
                      <a:pt x="8" y="7"/>
                    </a:lnTo>
                    <a:lnTo>
                      <a:pt x="4" y="7"/>
                    </a:lnTo>
                    <a:lnTo>
                      <a:pt x="0" y="10"/>
                    </a:lnTo>
                    <a:lnTo>
                      <a:pt x="0" y="12"/>
                    </a:lnTo>
                    <a:lnTo>
                      <a:pt x="3" y="14"/>
                    </a:lnTo>
                    <a:lnTo>
                      <a:pt x="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6" name="Freeform 102">
                <a:extLst>
                  <a:ext uri="{FF2B5EF4-FFF2-40B4-BE49-F238E27FC236}">
                    <a16:creationId xmlns:a16="http://schemas.microsoft.com/office/drawing/2014/main" id="{0EB07D70-0670-4C5E-A35D-A2C60B55EAE4}"/>
                  </a:ext>
                </a:extLst>
              </p:cNvPr>
              <p:cNvSpPr>
                <a:spLocks/>
              </p:cNvSpPr>
              <p:nvPr/>
            </p:nvSpPr>
            <p:spPr bwMode="auto">
              <a:xfrm>
                <a:off x="4345" y="1656"/>
                <a:ext cx="29" cy="18"/>
              </a:xfrm>
              <a:custGeom>
                <a:avLst/>
                <a:gdLst>
                  <a:gd name="T0" fmla="*/ 25 w 29"/>
                  <a:gd name="T1" fmla="*/ 10 h 18"/>
                  <a:gd name="T2" fmla="*/ 27 w 29"/>
                  <a:gd name="T3" fmla="*/ 9 h 18"/>
                  <a:gd name="T4" fmla="*/ 26 w 29"/>
                  <a:gd name="T5" fmla="*/ 11 h 18"/>
                  <a:gd name="T6" fmla="*/ 29 w 29"/>
                  <a:gd name="T7" fmla="*/ 9 h 18"/>
                  <a:gd name="T8" fmla="*/ 27 w 29"/>
                  <a:gd name="T9" fmla="*/ 7 h 18"/>
                  <a:gd name="T10" fmla="*/ 25 w 29"/>
                  <a:gd name="T11" fmla="*/ 4 h 18"/>
                  <a:gd name="T12" fmla="*/ 16 w 29"/>
                  <a:gd name="T13" fmla="*/ 1 h 18"/>
                  <a:gd name="T14" fmla="*/ 14 w 29"/>
                  <a:gd name="T15" fmla="*/ 0 h 18"/>
                  <a:gd name="T16" fmla="*/ 10 w 29"/>
                  <a:gd name="T17" fmla="*/ 0 h 18"/>
                  <a:gd name="T18" fmla="*/ 6 w 29"/>
                  <a:gd name="T19" fmla="*/ 1 h 18"/>
                  <a:gd name="T20" fmla="*/ 2 w 29"/>
                  <a:gd name="T21" fmla="*/ 3 h 18"/>
                  <a:gd name="T22" fmla="*/ 1 w 29"/>
                  <a:gd name="T23" fmla="*/ 7 h 18"/>
                  <a:gd name="T24" fmla="*/ 0 w 29"/>
                  <a:gd name="T25" fmla="*/ 12 h 18"/>
                  <a:gd name="T26" fmla="*/ 0 w 29"/>
                  <a:gd name="T27" fmla="*/ 14 h 18"/>
                  <a:gd name="T28" fmla="*/ 6 w 29"/>
                  <a:gd name="T29" fmla="*/ 18 h 18"/>
                  <a:gd name="T30" fmla="*/ 11 w 29"/>
                  <a:gd name="T31" fmla="*/ 18 h 18"/>
                  <a:gd name="T32" fmla="*/ 17 w 29"/>
                  <a:gd name="T33" fmla="*/ 17 h 18"/>
                  <a:gd name="T34" fmla="*/ 19 w 29"/>
                  <a:gd name="T35" fmla="*/ 16 h 18"/>
                  <a:gd name="T36" fmla="*/ 25 w 29"/>
                  <a:gd name="T37" fmla="*/ 10 h 18"/>
                  <a:gd name="T38" fmla="*/ 25 w 29"/>
                  <a:gd name="T3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8">
                    <a:moveTo>
                      <a:pt x="25" y="10"/>
                    </a:moveTo>
                    <a:lnTo>
                      <a:pt x="27" y="9"/>
                    </a:lnTo>
                    <a:lnTo>
                      <a:pt x="26" y="11"/>
                    </a:lnTo>
                    <a:lnTo>
                      <a:pt x="29" y="9"/>
                    </a:lnTo>
                    <a:lnTo>
                      <a:pt x="27" y="7"/>
                    </a:lnTo>
                    <a:lnTo>
                      <a:pt x="25" y="4"/>
                    </a:lnTo>
                    <a:lnTo>
                      <a:pt x="16" y="1"/>
                    </a:lnTo>
                    <a:lnTo>
                      <a:pt x="14" y="0"/>
                    </a:lnTo>
                    <a:lnTo>
                      <a:pt x="10" y="0"/>
                    </a:lnTo>
                    <a:lnTo>
                      <a:pt x="6" y="1"/>
                    </a:lnTo>
                    <a:lnTo>
                      <a:pt x="2" y="3"/>
                    </a:lnTo>
                    <a:lnTo>
                      <a:pt x="1" y="7"/>
                    </a:lnTo>
                    <a:lnTo>
                      <a:pt x="0" y="12"/>
                    </a:lnTo>
                    <a:lnTo>
                      <a:pt x="0" y="14"/>
                    </a:lnTo>
                    <a:lnTo>
                      <a:pt x="6" y="18"/>
                    </a:lnTo>
                    <a:lnTo>
                      <a:pt x="11" y="18"/>
                    </a:lnTo>
                    <a:lnTo>
                      <a:pt x="17" y="17"/>
                    </a:lnTo>
                    <a:lnTo>
                      <a:pt x="19" y="16"/>
                    </a:lnTo>
                    <a:lnTo>
                      <a:pt x="25" y="10"/>
                    </a:lnTo>
                    <a:lnTo>
                      <a:pt x="2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7" name="Freeform 103">
                <a:extLst>
                  <a:ext uri="{FF2B5EF4-FFF2-40B4-BE49-F238E27FC236}">
                    <a16:creationId xmlns:a16="http://schemas.microsoft.com/office/drawing/2014/main" id="{A4105272-A0F1-4815-AB68-50EEF73A62AC}"/>
                  </a:ext>
                </a:extLst>
              </p:cNvPr>
              <p:cNvSpPr>
                <a:spLocks/>
              </p:cNvSpPr>
              <p:nvPr/>
            </p:nvSpPr>
            <p:spPr bwMode="auto">
              <a:xfrm>
                <a:off x="4487" y="1632"/>
                <a:ext cx="27" cy="19"/>
              </a:xfrm>
              <a:custGeom>
                <a:avLst/>
                <a:gdLst>
                  <a:gd name="T0" fmla="*/ 22 w 27"/>
                  <a:gd name="T1" fmla="*/ 11 h 19"/>
                  <a:gd name="T2" fmla="*/ 19 w 27"/>
                  <a:gd name="T3" fmla="*/ 9 h 19"/>
                  <a:gd name="T4" fmla="*/ 17 w 27"/>
                  <a:gd name="T5" fmla="*/ 9 h 19"/>
                  <a:gd name="T6" fmla="*/ 13 w 27"/>
                  <a:gd name="T7" fmla="*/ 7 h 19"/>
                  <a:gd name="T8" fmla="*/ 11 w 27"/>
                  <a:gd name="T9" fmla="*/ 4 h 19"/>
                  <a:gd name="T10" fmla="*/ 5 w 27"/>
                  <a:gd name="T11" fmla="*/ 0 h 19"/>
                  <a:gd name="T12" fmla="*/ 3 w 27"/>
                  <a:gd name="T13" fmla="*/ 1 h 19"/>
                  <a:gd name="T14" fmla="*/ 0 w 27"/>
                  <a:gd name="T15" fmla="*/ 3 h 19"/>
                  <a:gd name="T16" fmla="*/ 3 w 27"/>
                  <a:gd name="T17" fmla="*/ 6 h 19"/>
                  <a:gd name="T18" fmla="*/ 0 w 27"/>
                  <a:gd name="T19" fmla="*/ 6 h 19"/>
                  <a:gd name="T20" fmla="*/ 1 w 27"/>
                  <a:gd name="T21" fmla="*/ 10 h 19"/>
                  <a:gd name="T22" fmla="*/ 2 w 27"/>
                  <a:gd name="T23" fmla="*/ 11 h 19"/>
                  <a:gd name="T24" fmla="*/ 6 w 27"/>
                  <a:gd name="T25" fmla="*/ 15 h 19"/>
                  <a:gd name="T26" fmla="*/ 10 w 27"/>
                  <a:gd name="T27" fmla="*/ 15 h 19"/>
                  <a:gd name="T28" fmla="*/ 12 w 27"/>
                  <a:gd name="T29" fmla="*/ 15 h 19"/>
                  <a:gd name="T30" fmla="*/ 13 w 27"/>
                  <a:gd name="T31" fmla="*/ 18 h 19"/>
                  <a:gd name="T32" fmla="*/ 17 w 27"/>
                  <a:gd name="T33" fmla="*/ 19 h 19"/>
                  <a:gd name="T34" fmla="*/ 19 w 27"/>
                  <a:gd name="T35" fmla="*/ 18 h 19"/>
                  <a:gd name="T36" fmla="*/ 22 w 27"/>
                  <a:gd name="T37" fmla="*/ 19 h 19"/>
                  <a:gd name="T38" fmla="*/ 24 w 27"/>
                  <a:gd name="T39" fmla="*/ 18 h 19"/>
                  <a:gd name="T40" fmla="*/ 27 w 27"/>
                  <a:gd name="T41" fmla="*/ 16 h 19"/>
                  <a:gd name="T42" fmla="*/ 26 w 27"/>
                  <a:gd name="T43" fmla="*/ 12 h 19"/>
                  <a:gd name="T44" fmla="*/ 22 w 27"/>
                  <a:gd name="T45" fmla="*/ 11 h 19"/>
                  <a:gd name="T46" fmla="*/ 22 w 27"/>
                  <a:gd name="T4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9">
                    <a:moveTo>
                      <a:pt x="22" y="11"/>
                    </a:moveTo>
                    <a:lnTo>
                      <a:pt x="19" y="9"/>
                    </a:lnTo>
                    <a:lnTo>
                      <a:pt x="17" y="9"/>
                    </a:lnTo>
                    <a:lnTo>
                      <a:pt x="13" y="7"/>
                    </a:lnTo>
                    <a:lnTo>
                      <a:pt x="11" y="4"/>
                    </a:lnTo>
                    <a:lnTo>
                      <a:pt x="5" y="0"/>
                    </a:lnTo>
                    <a:lnTo>
                      <a:pt x="3" y="1"/>
                    </a:lnTo>
                    <a:lnTo>
                      <a:pt x="0" y="3"/>
                    </a:lnTo>
                    <a:lnTo>
                      <a:pt x="3" y="6"/>
                    </a:lnTo>
                    <a:lnTo>
                      <a:pt x="0" y="6"/>
                    </a:lnTo>
                    <a:lnTo>
                      <a:pt x="1" y="10"/>
                    </a:lnTo>
                    <a:lnTo>
                      <a:pt x="2" y="11"/>
                    </a:lnTo>
                    <a:lnTo>
                      <a:pt x="6" y="15"/>
                    </a:lnTo>
                    <a:lnTo>
                      <a:pt x="10" y="15"/>
                    </a:lnTo>
                    <a:lnTo>
                      <a:pt x="12" y="15"/>
                    </a:lnTo>
                    <a:lnTo>
                      <a:pt x="13" y="18"/>
                    </a:lnTo>
                    <a:lnTo>
                      <a:pt x="17" y="19"/>
                    </a:lnTo>
                    <a:lnTo>
                      <a:pt x="19" y="18"/>
                    </a:lnTo>
                    <a:lnTo>
                      <a:pt x="22" y="19"/>
                    </a:lnTo>
                    <a:lnTo>
                      <a:pt x="24" y="18"/>
                    </a:lnTo>
                    <a:lnTo>
                      <a:pt x="27" y="16"/>
                    </a:lnTo>
                    <a:lnTo>
                      <a:pt x="26" y="12"/>
                    </a:lnTo>
                    <a:lnTo>
                      <a:pt x="22" y="11"/>
                    </a:lnTo>
                    <a:lnTo>
                      <a:pt x="2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8" name="Freeform 104">
                <a:extLst>
                  <a:ext uri="{FF2B5EF4-FFF2-40B4-BE49-F238E27FC236}">
                    <a16:creationId xmlns:a16="http://schemas.microsoft.com/office/drawing/2014/main" id="{092F285C-63E9-4844-AD24-FAFBEF73591D}"/>
                  </a:ext>
                </a:extLst>
              </p:cNvPr>
              <p:cNvSpPr>
                <a:spLocks/>
              </p:cNvSpPr>
              <p:nvPr/>
            </p:nvSpPr>
            <p:spPr bwMode="auto">
              <a:xfrm>
                <a:off x="3998" y="2242"/>
                <a:ext cx="23" cy="17"/>
              </a:xfrm>
              <a:custGeom>
                <a:avLst/>
                <a:gdLst>
                  <a:gd name="T0" fmla="*/ 9 w 23"/>
                  <a:gd name="T1" fmla="*/ 9 h 17"/>
                  <a:gd name="T2" fmla="*/ 8 w 23"/>
                  <a:gd name="T3" fmla="*/ 7 h 17"/>
                  <a:gd name="T4" fmla="*/ 6 w 23"/>
                  <a:gd name="T5" fmla="*/ 5 h 17"/>
                  <a:gd name="T6" fmla="*/ 3 w 23"/>
                  <a:gd name="T7" fmla="*/ 4 h 17"/>
                  <a:gd name="T8" fmla="*/ 0 w 23"/>
                  <a:gd name="T9" fmla="*/ 4 h 17"/>
                  <a:gd name="T10" fmla="*/ 3 w 23"/>
                  <a:gd name="T11" fmla="*/ 1 h 17"/>
                  <a:gd name="T12" fmla="*/ 6 w 23"/>
                  <a:gd name="T13" fmla="*/ 0 h 17"/>
                  <a:gd name="T14" fmla="*/ 8 w 23"/>
                  <a:gd name="T15" fmla="*/ 4 h 17"/>
                  <a:gd name="T16" fmla="*/ 11 w 23"/>
                  <a:gd name="T17" fmla="*/ 5 h 17"/>
                  <a:gd name="T18" fmla="*/ 13 w 23"/>
                  <a:gd name="T19" fmla="*/ 6 h 17"/>
                  <a:gd name="T20" fmla="*/ 16 w 23"/>
                  <a:gd name="T21" fmla="*/ 6 h 17"/>
                  <a:gd name="T22" fmla="*/ 18 w 23"/>
                  <a:gd name="T23" fmla="*/ 9 h 17"/>
                  <a:gd name="T24" fmla="*/ 18 w 23"/>
                  <a:gd name="T25" fmla="*/ 12 h 17"/>
                  <a:gd name="T26" fmla="*/ 20 w 23"/>
                  <a:gd name="T27" fmla="*/ 14 h 17"/>
                  <a:gd name="T28" fmla="*/ 22 w 23"/>
                  <a:gd name="T29" fmla="*/ 15 h 17"/>
                  <a:gd name="T30" fmla="*/ 23 w 23"/>
                  <a:gd name="T31" fmla="*/ 17 h 17"/>
                  <a:gd name="T32" fmla="*/ 22 w 23"/>
                  <a:gd name="T33" fmla="*/ 17 h 17"/>
                  <a:gd name="T34" fmla="*/ 20 w 23"/>
                  <a:gd name="T35" fmla="*/ 16 h 17"/>
                  <a:gd name="T36" fmla="*/ 16 w 23"/>
                  <a:gd name="T37" fmla="*/ 12 h 17"/>
                  <a:gd name="T38" fmla="*/ 11 w 23"/>
                  <a:gd name="T39" fmla="*/ 11 h 17"/>
                  <a:gd name="T40" fmla="*/ 9 w 23"/>
                  <a:gd name="T41" fmla="*/ 9 h 17"/>
                  <a:gd name="T42" fmla="*/ 9 w 23"/>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7">
                    <a:moveTo>
                      <a:pt x="9" y="9"/>
                    </a:moveTo>
                    <a:lnTo>
                      <a:pt x="8" y="7"/>
                    </a:lnTo>
                    <a:lnTo>
                      <a:pt x="6" y="5"/>
                    </a:lnTo>
                    <a:lnTo>
                      <a:pt x="3" y="4"/>
                    </a:lnTo>
                    <a:lnTo>
                      <a:pt x="0" y="4"/>
                    </a:lnTo>
                    <a:lnTo>
                      <a:pt x="3" y="1"/>
                    </a:lnTo>
                    <a:lnTo>
                      <a:pt x="6" y="0"/>
                    </a:lnTo>
                    <a:lnTo>
                      <a:pt x="8" y="4"/>
                    </a:lnTo>
                    <a:lnTo>
                      <a:pt x="11" y="5"/>
                    </a:lnTo>
                    <a:lnTo>
                      <a:pt x="13" y="6"/>
                    </a:lnTo>
                    <a:lnTo>
                      <a:pt x="16" y="6"/>
                    </a:lnTo>
                    <a:lnTo>
                      <a:pt x="18" y="9"/>
                    </a:lnTo>
                    <a:lnTo>
                      <a:pt x="18" y="12"/>
                    </a:lnTo>
                    <a:lnTo>
                      <a:pt x="20" y="14"/>
                    </a:lnTo>
                    <a:lnTo>
                      <a:pt x="22" y="15"/>
                    </a:lnTo>
                    <a:lnTo>
                      <a:pt x="23" y="17"/>
                    </a:lnTo>
                    <a:lnTo>
                      <a:pt x="22" y="17"/>
                    </a:lnTo>
                    <a:lnTo>
                      <a:pt x="20" y="16"/>
                    </a:lnTo>
                    <a:lnTo>
                      <a:pt x="16" y="12"/>
                    </a:lnTo>
                    <a:lnTo>
                      <a:pt x="11" y="11"/>
                    </a:lnTo>
                    <a:lnTo>
                      <a:pt x="9"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9" name="Freeform 105">
                <a:extLst>
                  <a:ext uri="{FF2B5EF4-FFF2-40B4-BE49-F238E27FC236}">
                    <a16:creationId xmlns:a16="http://schemas.microsoft.com/office/drawing/2014/main" id="{D3749DB2-B6CB-4840-BCB6-C0BBFB0E4591}"/>
                  </a:ext>
                </a:extLst>
              </p:cNvPr>
              <p:cNvSpPr>
                <a:spLocks/>
              </p:cNvSpPr>
              <p:nvPr/>
            </p:nvSpPr>
            <p:spPr bwMode="auto">
              <a:xfrm>
                <a:off x="4131" y="2123"/>
                <a:ext cx="55" cy="31"/>
              </a:xfrm>
              <a:custGeom>
                <a:avLst/>
                <a:gdLst>
                  <a:gd name="T0" fmla="*/ 15 w 55"/>
                  <a:gd name="T1" fmla="*/ 3 h 31"/>
                  <a:gd name="T2" fmla="*/ 15 w 55"/>
                  <a:gd name="T3" fmla="*/ 2 h 31"/>
                  <a:gd name="T4" fmla="*/ 15 w 55"/>
                  <a:gd name="T5" fmla="*/ 2 h 31"/>
                  <a:gd name="T6" fmla="*/ 15 w 55"/>
                  <a:gd name="T7" fmla="*/ 0 h 31"/>
                  <a:gd name="T8" fmla="*/ 15 w 55"/>
                  <a:gd name="T9" fmla="*/ 0 h 31"/>
                  <a:gd name="T10" fmla="*/ 18 w 55"/>
                  <a:gd name="T11" fmla="*/ 3 h 31"/>
                  <a:gd name="T12" fmla="*/ 19 w 55"/>
                  <a:gd name="T13" fmla="*/ 3 h 31"/>
                  <a:gd name="T14" fmla="*/ 21 w 55"/>
                  <a:gd name="T15" fmla="*/ 6 h 31"/>
                  <a:gd name="T16" fmla="*/ 25 w 55"/>
                  <a:gd name="T17" fmla="*/ 5 h 31"/>
                  <a:gd name="T18" fmla="*/ 26 w 55"/>
                  <a:gd name="T19" fmla="*/ 6 h 31"/>
                  <a:gd name="T20" fmla="*/ 27 w 55"/>
                  <a:gd name="T21" fmla="*/ 5 h 31"/>
                  <a:gd name="T22" fmla="*/ 26 w 55"/>
                  <a:gd name="T23" fmla="*/ 8 h 31"/>
                  <a:gd name="T24" fmla="*/ 26 w 55"/>
                  <a:gd name="T25" fmla="*/ 8 h 31"/>
                  <a:gd name="T26" fmla="*/ 28 w 55"/>
                  <a:gd name="T27" fmla="*/ 7 h 31"/>
                  <a:gd name="T28" fmla="*/ 33 w 55"/>
                  <a:gd name="T29" fmla="*/ 11 h 31"/>
                  <a:gd name="T30" fmla="*/ 34 w 55"/>
                  <a:gd name="T31" fmla="*/ 14 h 31"/>
                  <a:gd name="T32" fmla="*/ 36 w 55"/>
                  <a:gd name="T33" fmla="*/ 16 h 31"/>
                  <a:gd name="T34" fmla="*/ 36 w 55"/>
                  <a:gd name="T35" fmla="*/ 14 h 31"/>
                  <a:gd name="T36" fmla="*/ 33 w 55"/>
                  <a:gd name="T37" fmla="*/ 11 h 31"/>
                  <a:gd name="T38" fmla="*/ 32 w 55"/>
                  <a:gd name="T39" fmla="*/ 9 h 31"/>
                  <a:gd name="T40" fmla="*/ 33 w 55"/>
                  <a:gd name="T41" fmla="*/ 9 h 31"/>
                  <a:gd name="T42" fmla="*/ 33 w 55"/>
                  <a:gd name="T43" fmla="*/ 8 h 31"/>
                  <a:gd name="T44" fmla="*/ 33 w 55"/>
                  <a:gd name="T45" fmla="*/ 9 h 31"/>
                  <a:gd name="T46" fmla="*/ 37 w 55"/>
                  <a:gd name="T47" fmla="*/ 15 h 31"/>
                  <a:gd name="T48" fmla="*/ 41 w 55"/>
                  <a:gd name="T49" fmla="*/ 16 h 31"/>
                  <a:gd name="T50" fmla="*/ 45 w 55"/>
                  <a:gd name="T51" fmla="*/ 15 h 31"/>
                  <a:gd name="T52" fmla="*/ 47 w 55"/>
                  <a:gd name="T53" fmla="*/ 15 h 31"/>
                  <a:gd name="T54" fmla="*/ 50 w 55"/>
                  <a:gd name="T55" fmla="*/ 14 h 31"/>
                  <a:gd name="T56" fmla="*/ 53 w 55"/>
                  <a:gd name="T57" fmla="*/ 14 h 31"/>
                  <a:gd name="T58" fmla="*/ 55 w 55"/>
                  <a:gd name="T59" fmla="*/ 15 h 31"/>
                  <a:gd name="T60" fmla="*/ 52 w 55"/>
                  <a:gd name="T61" fmla="*/ 19 h 31"/>
                  <a:gd name="T62" fmla="*/ 52 w 55"/>
                  <a:gd name="T63" fmla="*/ 21 h 31"/>
                  <a:gd name="T64" fmla="*/ 44 w 55"/>
                  <a:gd name="T65" fmla="*/ 22 h 31"/>
                  <a:gd name="T66" fmla="*/ 42 w 55"/>
                  <a:gd name="T67" fmla="*/ 20 h 31"/>
                  <a:gd name="T68" fmla="*/ 38 w 55"/>
                  <a:gd name="T69" fmla="*/ 20 h 31"/>
                  <a:gd name="T70" fmla="*/ 38 w 55"/>
                  <a:gd name="T71" fmla="*/ 22 h 31"/>
                  <a:gd name="T72" fmla="*/ 36 w 55"/>
                  <a:gd name="T73" fmla="*/ 23 h 31"/>
                  <a:gd name="T74" fmla="*/ 34 w 55"/>
                  <a:gd name="T75" fmla="*/ 25 h 31"/>
                  <a:gd name="T76" fmla="*/ 33 w 55"/>
                  <a:gd name="T77" fmla="*/ 24 h 31"/>
                  <a:gd name="T78" fmla="*/ 27 w 55"/>
                  <a:gd name="T79" fmla="*/ 25 h 31"/>
                  <a:gd name="T80" fmla="*/ 25 w 55"/>
                  <a:gd name="T81" fmla="*/ 28 h 31"/>
                  <a:gd name="T82" fmla="*/ 23 w 55"/>
                  <a:gd name="T83" fmla="*/ 30 h 31"/>
                  <a:gd name="T84" fmla="*/ 20 w 55"/>
                  <a:gd name="T85" fmla="*/ 31 h 31"/>
                  <a:gd name="T86" fmla="*/ 15 w 55"/>
                  <a:gd name="T87" fmla="*/ 31 h 31"/>
                  <a:gd name="T88" fmla="*/ 13 w 55"/>
                  <a:gd name="T89" fmla="*/ 30 h 31"/>
                  <a:gd name="T90" fmla="*/ 13 w 55"/>
                  <a:gd name="T91" fmla="*/ 30 h 31"/>
                  <a:gd name="T92" fmla="*/ 10 w 55"/>
                  <a:gd name="T93" fmla="*/ 29 h 31"/>
                  <a:gd name="T94" fmla="*/ 12 w 55"/>
                  <a:gd name="T95" fmla="*/ 28 h 31"/>
                  <a:gd name="T96" fmla="*/ 12 w 55"/>
                  <a:gd name="T97" fmla="*/ 25 h 31"/>
                  <a:gd name="T98" fmla="*/ 15 w 55"/>
                  <a:gd name="T99" fmla="*/ 22 h 31"/>
                  <a:gd name="T100" fmla="*/ 11 w 55"/>
                  <a:gd name="T101" fmla="*/ 19 h 31"/>
                  <a:gd name="T102" fmla="*/ 10 w 55"/>
                  <a:gd name="T103" fmla="*/ 19 h 31"/>
                  <a:gd name="T104" fmla="*/ 7 w 55"/>
                  <a:gd name="T105" fmla="*/ 17 h 31"/>
                  <a:gd name="T106" fmla="*/ 4 w 55"/>
                  <a:gd name="T107" fmla="*/ 15 h 31"/>
                  <a:gd name="T108" fmla="*/ 2 w 55"/>
                  <a:gd name="T109" fmla="*/ 15 h 31"/>
                  <a:gd name="T110" fmla="*/ 0 w 55"/>
                  <a:gd name="T111" fmla="*/ 16 h 31"/>
                  <a:gd name="T112" fmla="*/ 0 w 55"/>
                  <a:gd name="T113" fmla="*/ 13 h 31"/>
                  <a:gd name="T114" fmla="*/ 6 w 55"/>
                  <a:gd name="T115" fmla="*/ 11 h 31"/>
                  <a:gd name="T116" fmla="*/ 13 w 55"/>
                  <a:gd name="T117" fmla="*/ 7 h 31"/>
                  <a:gd name="T118" fmla="*/ 16 w 55"/>
                  <a:gd name="T119" fmla="*/ 6 h 31"/>
                  <a:gd name="T120" fmla="*/ 15 w 55"/>
                  <a:gd name="T121" fmla="*/ 3 h 31"/>
                  <a:gd name="T122" fmla="*/ 15 w 55"/>
                  <a:gd name="T1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 h="31">
                    <a:moveTo>
                      <a:pt x="15" y="3"/>
                    </a:moveTo>
                    <a:lnTo>
                      <a:pt x="15" y="2"/>
                    </a:lnTo>
                    <a:lnTo>
                      <a:pt x="15" y="2"/>
                    </a:lnTo>
                    <a:lnTo>
                      <a:pt x="15" y="0"/>
                    </a:lnTo>
                    <a:lnTo>
                      <a:pt x="15" y="0"/>
                    </a:lnTo>
                    <a:lnTo>
                      <a:pt x="18" y="3"/>
                    </a:lnTo>
                    <a:lnTo>
                      <a:pt x="19" y="3"/>
                    </a:lnTo>
                    <a:lnTo>
                      <a:pt x="21" y="6"/>
                    </a:lnTo>
                    <a:lnTo>
                      <a:pt x="25" y="5"/>
                    </a:lnTo>
                    <a:lnTo>
                      <a:pt x="26" y="6"/>
                    </a:lnTo>
                    <a:lnTo>
                      <a:pt x="27" y="5"/>
                    </a:lnTo>
                    <a:lnTo>
                      <a:pt x="26" y="8"/>
                    </a:lnTo>
                    <a:lnTo>
                      <a:pt x="26" y="8"/>
                    </a:lnTo>
                    <a:lnTo>
                      <a:pt x="28" y="7"/>
                    </a:lnTo>
                    <a:lnTo>
                      <a:pt x="33" y="11"/>
                    </a:lnTo>
                    <a:lnTo>
                      <a:pt x="34" y="14"/>
                    </a:lnTo>
                    <a:lnTo>
                      <a:pt x="36" y="16"/>
                    </a:lnTo>
                    <a:lnTo>
                      <a:pt x="36" y="14"/>
                    </a:lnTo>
                    <a:lnTo>
                      <a:pt x="33" y="11"/>
                    </a:lnTo>
                    <a:lnTo>
                      <a:pt x="32" y="9"/>
                    </a:lnTo>
                    <a:lnTo>
                      <a:pt x="33" y="9"/>
                    </a:lnTo>
                    <a:lnTo>
                      <a:pt x="33" y="8"/>
                    </a:lnTo>
                    <a:lnTo>
                      <a:pt x="33" y="9"/>
                    </a:lnTo>
                    <a:lnTo>
                      <a:pt x="37" y="15"/>
                    </a:lnTo>
                    <a:lnTo>
                      <a:pt x="41" y="16"/>
                    </a:lnTo>
                    <a:lnTo>
                      <a:pt x="45" y="15"/>
                    </a:lnTo>
                    <a:lnTo>
                      <a:pt x="47" y="15"/>
                    </a:lnTo>
                    <a:lnTo>
                      <a:pt x="50" y="14"/>
                    </a:lnTo>
                    <a:lnTo>
                      <a:pt x="53" y="14"/>
                    </a:lnTo>
                    <a:lnTo>
                      <a:pt x="55" y="15"/>
                    </a:lnTo>
                    <a:lnTo>
                      <a:pt x="52" y="19"/>
                    </a:lnTo>
                    <a:lnTo>
                      <a:pt x="52" y="21"/>
                    </a:lnTo>
                    <a:lnTo>
                      <a:pt x="44" y="22"/>
                    </a:lnTo>
                    <a:lnTo>
                      <a:pt x="42" y="20"/>
                    </a:lnTo>
                    <a:lnTo>
                      <a:pt x="38" y="20"/>
                    </a:lnTo>
                    <a:lnTo>
                      <a:pt x="38" y="22"/>
                    </a:lnTo>
                    <a:lnTo>
                      <a:pt x="36" y="23"/>
                    </a:lnTo>
                    <a:lnTo>
                      <a:pt x="34" y="25"/>
                    </a:lnTo>
                    <a:lnTo>
                      <a:pt x="33" y="24"/>
                    </a:lnTo>
                    <a:lnTo>
                      <a:pt x="27" y="25"/>
                    </a:lnTo>
                    <a:lnTo>
                      <a:pt x="25" y="28"/>
                    </a:lnTo>
                    <a:lnTo>
                      <a:pt x="23" y="30"/>
                    </a:lnTo>
                    <a:lnTo>
                      <a:pt x="20" y="31"/>
                    </a:lnTo>
                    <a:lnTo>
                      <a:pt x="15" y="31"/>
                    </a:lnTo>
                    <a:lnTo>
                      <a:pt x="13" y="30"/>
                    </a:lnTo>
                    <a:lnTo>
                      <a:pt x="13" y="30"/>
                    </a:lnTo>
                    <a:lnTo>
                      <a:pt x="10" y="29"/>
                    </a:lnTo>
                    <a:lnTo>
                      <a:pt x="12" y="28"/>
                    </a:lnTo>
                    <a:lnTo>
                      <a:pt x="12" y="25"/>
                    </a:lnTo>
                    <a:lnTo>
                      <a:pt x="15" y="22"/>
                    </a:lnTo>
                    <a:lnTo>
                      <a:pt x="11" y="19"/>
                    </a:lnTo>
                    <a:lnTo>
                      <a:pt x="10" y="19"/>
                    </a:lnTo>
                    <a:lnTo>
                      <a:pt x="7" y="17"/>
                    </a:lnTo>
                    <a:lnTo>
                      <a:pt x="4" y="15"/>
                    </a:lnTo>
                    <a:lnTo>
                      <a:pt x="2" y="15"/>
                    </a:lnTo>
                    <a:lnTo>
                      <a:pt x="0" y="16"/>
                    </a:lnTo>
                    <a:lnTo>
                      <a:pt x="0" y="13"/>
                    </a:lnTo>
                    <a:lnTo>
                      <a:pt x="6" y="11"/>
                    </a:lnTo>
                    <a:lnTo>
                      <a:pt x="13" y="7"/>
                    </a:lnTo>
                    <a:lnTo>
                      <a:pt x="16" y="6"/>
                    </a:lnTo>
                    <a:lnTo>
                      <a:pt x="15" y="3"/>
                    </a:ln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0" name="Freeform 106">
                <a:extLst>
                  <a:ext uri="{FF2B5EF4-FFF2-40B4-BE49-F238E27FC236}">
                    <a16:creationId xmlns:a16="http://schemas.microsoft.com/office/drawing/2014/main" id="{48B48F5D-8AB8-4FCF-AC26-49936CB165AA}"/>
                  </a:ext>
                </a:extLst>
              </p:cNvPr>
              <p:cNvSpPr>
                <a:spLocks/>
              </p:cNvSpPr>
              <p:nvPr/>
            </p:nvSpPr>
            <p:spPr bwMode="auto">
              <a:xfrm>
                <a:off x="4277" y="2972"/>
                <a:ext cx="99" cy="192"/>
              </a:xfrm>
              <a:custGeom>
                <a:avLst/>
                <a:gdLst>
                  <a:gd name="T0" fmla="*/ 0 w 99"/>
                  <a:gd name="T1" fmla="*/ 146 h 192"/>
                  <a:gd name="T2" fmla="*/ 5 w 99"/>
                  <a:gd name="T3" fmla="*/ 156 h 192"/>
                  <a:gd name="T4" fmla="*/ 6 w 99"/>
                  <a:gd name="T5" fmla="*/ 164 h 192"/>
                  <a:gd name="T6" fmla="*/ 10 w 99"/>
                  <a:gd name="T7" fmla="*/ 181 h 192"/>
                  <a:gd name="T8" fmla="*/ 17 w 99"/>
                  <a:gd name="T9" fmla="*/ 188 h 192"/>
                  <a:gd name="T10" fmla="*/ 32 w 99"/>
                  <a:gd name="T11" fmla="*/ 191 h 192"/>
                  <a:gd name="T12" fmla="*/ 48 w 99"/>
                  <a:gd name="T13" fmla="*/ 185 h 192"/>
                  <a:gd name="T14" fmla="*/ 56 w 99"/>
                  <a:gd name="T15" fmla="*/ 176 h 192"/>
                  <a:gd name="T16" fmla="*/ 60 w 99"/>
                  <a:gd name="T17" fmla="*/ 163 h 192"/>
                  <a:gd name="T18" fmla="*/ 68 w 99"/>
                  <a:gd name="T19" fmla="*/ 134 h 192"/>
                  <a:gd name="T20" fmla="*/ 75 w 99"/>
                  <a:gd name="T21" fmla="*/ 111 h 192"/>
                  <a:gd name="T22" fmla="*/ 84 w 99"/>
                  <a:gd name="T23" fmla="*/ 89 h 192"/>
                  <a:gd name="T24" fmla="*/ 85 w 99"/>
                  <a:gd name="T25" fmla="*/ 82 h 192"/>
                  <a:gd name="T26" fmla="*/ 87 w 99"/>
                  <a:gd name="T27" fmla="*/ 68 h 192"/>
                  <a:gd name="T28" fmla="*/ 88 w 99"/>
                  <a:gd name="T29" fmla="*/ 55 h 192"/>
                  <a:gd name="T30" fmla="*/ 89 w 99"/>
                  <a:gd name="T31" fmla="*/ 46 h 192"/>
                  <a:gd name="T32" fmla="*/ 94 w 99"/>
                  <a:gd name="T33" fmla="*/ 54 h 192"/>
                  <a:gd name="T34" fmla="*/ 99 w 99"/>
                  <a:gd name="T35" fmla="*/ 47 h 192"/>
                  <a:gd name="T36" fmla="*/ 95 w 99"/>
                  <a:gd name="T37" fmla="*/ 37 h 192"/>
                  <a:gd name="T38" fmla="*/ 94 w 99"/>
                  <a:gd name="T39" fmla="*/ 28 h 192"/>
                  <a:gd name="T40" fmla="*/ 91 w 99"/>
                  <a:gd name="T41" fmla="*/ 12 h 192"/>
                  <a:gd name="T42" fmla="*/ 86 w 99"/>
                  <a:gd name="T43" fmla="*/ 5 h 192"/>
                  <a:gd name="T44" fmla="*/ 84 w 99"/>
                  <a:gd name="T45" fmla="*/ 0 h 192"/>
                  <a:gd name="T46" fmla="*/ 78 w 99"/>
                  <a:gd name="T47" fmla="*/ 5 h 192"/>
                  <a:gd name="T48" fmla="*/ 78 w 99"/>
                  <a:gd name="T49" fmla="*/ 10 h 192"/>
                  <a:gd name="T50" fmla="*/ 77 w 99"/>
                  <a:gd name="T51" fmla="*/ 17 h 192"/>
                  <a:gd name="T52" fmla="*/ 69 w 99"/>
                  <a:gd name="T53" fmla="*/ 22 h 192"/>
                  <a:gd name="T54" fmla="*/ 63 w 99"/>
                  <a:gd name="T55" fmla="*/ 23 h 192"/>
                  <a:gd name="T56" fmla="*/ 63 w 99"/>
                  <a:gd name="T57" fmla="*/ 30 h 192"/>
                  <a:gd name="T58" fmla="*/ 65 w 99"/>
                  <a:gd name="T59" fmla="*/ 35 h 192"/>
                  <a:gd name="T60" fmla="*/ 61 w 99"/>
                  <a:gd name="T61" fmla="*/ 37 h 192"/>
                  <a:gd name="T62" fmla="*/ 56 w 99"/>
                  <a:gd name="T63" fmla="*/ 38 h 192"/>
                  <a:gd name="T64" fmla="*/ 54 w 99"/>
                  <a:gd name="T65" fmla="*/ 46 h 192"/>
                  <a:gd name="T66" fmla="*/ 52 w 99"/>
                  <a:gd name="T67" fmla="*/ 47 h 192"/>
                  <a:gd name="T68" fmla="*/ 45 w 99"/>
                  <a:gd name="T69" fmla="*/ 47 h 192"/>
                  <a:gd name="T70" fmla="*/ 44 w 99"/>
                  <a:gd name="T71" fmla="*/ 54 h 192"/>
                  <a:gd name="T72" fmla="*/ 42 w 99"/>
                  <a:gd name="T73" fmla="*/ 53 h 192"/>
                  <a:gd name="T74" fmla="*/ 34 w 99"/>
                  <a:gd name="T75" fmla="*/ 52 h 192"/>
                  <a:gd name="T76" fmla="*/ 24 w 99"/>
                  <a:gd name="T77" fmla="*/ 57 h 192"/>
                  <a:gd name="T78" fmla="*/ 16 w 99"/>
                  <a:gd name="T79" fmla="*/ 57 h 192"/>
                  <a:gd name="T80" fmla="*/ 16 w 99"/>
                  <a:gd name="T81" fmla="*/ 65 h 192"/>
                  <a:gd name="T82" fmla="*/ 10 w 99"/>
                  <a:gd name="T83" fmla="*/ 80 h 192"/>
                  <a:gd name="T84" fmla="*/ 14 w 99"/>
                  <a:gd name="T85" fmla="*/ 94 h 192"/>
                  <a:gd name="T86" fmla="*/ 16 w 99"/>
                  <a:gd name="T87" fmla="*/ 102 h 192"/>
                  <a:gd name="T88" fmla="*/ 16 w 99"/>
                  <a:gd name="T89" fmla="*/ 106 h 192"/>
                  <a:gd name="T90" fmla="*/ 17 w 99"/>
                  <a:gd name="T91" fmla="*/ 111 h 192"/>
                  <a:gd name="T92" fmla="*/ 11 w 99"/>
                  <a:gd name="T93" fmla="*/ 121 h 192"/>
                  <a:gd name="T94" fmla="*/ 7 w 99"/>
                  <a:gd name="T95" fmla="*/ 130 h 192"/>
                  <a:gd name="T96" fmla="*/ 3 w 99"/>
                  <a:gd name="T97" fmla="*/ 133 h 192"/>
                  <a:gd name="T98" fmla="*/ 0 w 99"/>
                  <a:gd name="T99" fmla="*/ 14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92">
                    <a:moveTo>
                      <a:pt x="0" y="141"/>
                    </a:moveTo>
                    <a:lnTo>
                      <a:pt x="0" y="142"/>
                    </a:lnTo>
                    <a:lnTo>
                      <a:pt x="0" y="146"/>
                    </a:lnTo>
                    <a:lnTo>
                      <a:pt x="1" y="150"/>
                    </a:lnTo>
                    <a:lnTo>
                      <a:pt x="2" y="154"/>
                    </a:lnTo>
                    <a:lnTo>
                      <a:pt x="5" y="156"/>
                    </a:lnTo>
                    <a:lnTo>
                      <a:pt x="5" y="158"/>
                    </a:lnTo>
                    <a:lnTo>
                      <a:pt x="7" y="163"/>
                    </a:lnTo>
                    <a:lnTo>
                      <a:pt x="6" y="164"/>
                    </a:lnTo>
                    <a:lnTo>
                      <a:pt x="6" y="173"/>
                    </a:lnTo>
                    <a:lnTo>
                      <a:pt x="9" y="177"/>
                    </a:lnTo>
                    <a:lnTo>
                      <a:pt x="10" y="181"/>
                    </a:lnTo>
                    <a:lnTo>
                      <a:pt x="11" y="184"/>
                    </a:lnTo>
                    <a:lnTo>
                      <a:pt x="14" y="185"/>
                    </a:lnTo>
                    <a:lnTo>
                      <a:pt x="17" y="188"/>
                    </a:lnTo>
                    <a:lnTo>
                      <a:pt x="20" y="188"/>
                    </a:lnTo>
                    <a:lnTo>
                      <a:pt x="26" y="192"/>
                    </a:lnTo>
                    <a:lnTo>
                      <a:pt x="32" y="191"/>
                    </a:lnTo>
                    <a:lnTo>
                      <a:pt x="35" y="189"/>
                    </a:lnTo>
                    <a:lnTo>
                      <a:pt x="41" y="186"/>
                    </a:lnTo>
                    <a:lnTo>
                      <a:pt x="48" y="185"/>
                    </a:lnTo>
                    <a:lnTo>
                      <a:pt x="51" y="184"/>
                    </a:lnTo>
                    <a:lnTo>
                      <a:pt x="53" y="181"/>
                    </a:lnTo>
                    <a:lnTo>
                      <a:pt x="56" y="176"/>
                    </a:lnTo>
                    <a:lnTo>
                      <a:pt x="56" y="173"/>
                    </a:lnTo>
                    <a:lnTo>
                      <a:pt x="59" y="166"/>
                    </a:lnTo>
                    <a:lnTo>
                      <a:pt x="60" y="163"/>
                    </a:lnTo>
                    <a:lnTo>
                      <a:pt x="61" y="157"/>
                    </a:lnTo>
                    <a:lnTo>
                      <a:pt x="65" y="145"/>
                    </a:lnTo>
                    <a:lnTo>
                      <a:pt x="68" y="134"/>
                    </a:lnTo>
                    <a:lnTo>
                      <a:pt x="74" y="116"/>
                    </a:lnTo>
                    <a:lnTo>
                      <a:pt x="76" y="111"/>
                    </a:lnTo>
                    <a:lnTo>
                      <a:pt x="75" y="111"/>
                    </a:lnTo>
                    <a:lnTo>
                      <a:pt x="76" y="111"/>
                    </a:lnTo>
                    <a:lnTo>
                      <a:pt x="79" y="99"/>
                    </a:lnTo>
                    <a:lnTo>
                      <a:pt x="84" y="89"/>
                    </a:lnTo>
                    <a:lnTo>
                      <a:pt x="84" y="86"/>
                    </a:lnTo>
                    <a:lnTo>
                      <a:pt x="85" y="85"/>
                    </a:lnTo>
                    <a:lnTo>
                      <a:pt x="85" y="82"/>
                    </a:lnTo>
                    <a:lnTo>
                      <a:pt x="86" y="80"/>
                    </a:lnTo>
                    <a:lnTo>
                      <a:pt x="85" y="72"/>
                    </a:lnTo>
                    <a:lnTo>
                      <a:pt x="87" y="68"/>
                    </a:lnTo>
                    <a:lnTo>
                      <a:pt x="91" y="62"/>
                    </a:lnTo>
                    <a:lnTo>
                      <a:pt x="91" y="60"/>
                    </a:lnTo>
                    <a:lnTo>
                      <a:pt x="88" y="55"/>
                    </a:lnTo>
                    <a:lnTo>
                      <a:pt x="88" y="52"/>
                    </a:lnTo>
                    <a:lnTo>
                      <a:pt x="87" y="49"/>
                    </a:lnTo>
                    <a:lnTo>
                      <a:pt x="89" y="46"/>
                    </a:lnTo>
                    <a:lnTo>
                      <a:pt x="91" y="48"/>
                    </a:lnTo>
                    <a:lnTo>
                      <a:pt x="93" y="51"/>
                    </a:lnTo>
                    <a:lnTo>
                      <a:pt x="94" y="54"/>
                    </a:lnTo>
                    <a:lnTo>
                      <a:pt x="96" y="53"/>
                    </a:lnTo>
                    <a:lnTo>
                      <a:pt x="97" y="49"/>
                    </a:lnTo>
                    <a:lnTo>
                      <a:pt x="99" y="47"/>
                    </a:lnTo>
                    <a:lnTo>
                      <a:pt x="99" y="44"/>
                    </a:lnTo>
                    <a:lnTo>
                      <a:pt x="96" y="39"/>
                    </a:lnTo>
                    <a:lnTo>
                      <a:pt x="95" y="37"/>
                    </a:lnTo>
                    <a:lnTo>
                      <a:pt x="95" y="34"/>
                    </a:lnTo>
                    <a:lnTo>
                      <a:pt x="95" y="31"/>
                    </a:lnTo>
                    <a:lnTo>
                      <a:pt x="94" y="28"/>
                    </a:lnTo>
                    <a:lnTo>
                      <a:pt x="94" y="23"/>
                    </a:lnTo>
                    <a:lnTo>
                      <a:pt x="92" y="15"/>
                    </a:lnTo>
                    <a:lnTo>
                      <a:pt x="91" y="12"/>
                    </a:lnTo>
                    <a:lnTo>
                      <a:pt x="89" y="10"/>
                    </a:lnTo>
                    <a:lnTo>
                      <a:pt x="87" y="8"/>
                    </a:lnTo>
                    <a:lnTo>
                      <a:pt x="86" y="5"/>
                    </a:lnTo>
                    <a:lnTo>
                      <a:pt x="84" y="2"/>
                    </a:lnTo>
                    <a:lnTo>
                      <a:pt x="82" y="3"/>
                    </a:lnTo>
                    <a:lnTo>
                      <a:pt x="84" y="0"/>
                    </a:lnTo>
                    <a:lnTo>
                      <a:pt x="80" y="0"/>
                    </a:lnTo>
                    <a:lnTo>
                      <a:pt x="80" y="2"/>
                    </a:lnTo>
                    <a:lnTo>
                      <a:pt x="78" y="5"/>
                    </a:lnTo>
                    <a:lnTo>
                      <a:pt x="76" y="4"/>
                    </a:lnTo>
                    <a:lnTo>
                      <a:pt x="77" y="6"/>
                    </a:lnTo>
                    <a:lnTo>
                      <a:pt x="78" y="10"/>
                    </a:lnTo>
                    <a:lnTo>
                      <a:pt x="77" y="12"/>
                    </a:lnTo>
                    <a:lnTo>
                      <a:pt x="77" y="13"/>
                    </a:lnTo>
                    <a:lnTo>
                      <a:pt x="77" y="17"/>
                    </a:lnTo>
                    <a:lnTo>
                      <a:pt x="74" y="19"/>
                    </a:lnTo>
                    <a:lnTo>
                      <a:pt x="71" y="20"/>
                    </a:lnTo>
                    <a:lnTo>
                      <a:pt x="69" y="22"/>
                    </a:lnTo>
                    <a:lnTo>
                      <a:pt x="67" y="21"/>
                    </a:lnTo>
                    <a:lnTo>
                      <a:pt x="63" y="21"/>
                    </a:lnTo>
                    <a:lnTo>
                      <a:pt x="63" y="23"/>
                    </a:lnTo>
                    <a:lnTo>
                      <a:pt x="65" y="26"/>
                    </a:lnTo>
                    <a:lnTo>
                      <a:pt x="66" y="28"/>
                    </a:lnTo>
                    <a:lnTo>
                      <a:pt x="63" y="30"/>
                    </a:lnTo>
                    <a:lnTo>
                      <a:pt x="61" y="31"/>
                    </a:lnTo>
                    <a:lnTo>
                      <a:pt x="62" y="35"/>
                    </a:lnTo>
                    <a:lnTo>
                      <a:pt x="65" y="35"/>
                    </a:lnTo>
                    <a:lnTo>
                      <a:pt x="65" y="37"/>
                    </a:lnTo>
                    <a:lnTo>
                      <a:pt x="63" y="36"/>
                    </a:lnTo>
                    <a:lnTo>
                      <a:pt x="61" y="37"/>
                    </a:lnTo>
                    <a:lnTo>
                      <a:pt x="57" y="42"/>
                    </a:lnTo>
                    <a:lnTo>
                      <a:pt x="58" y="37"/>
                    </a:lnTo>
                    <a:lnTo>
                      <a:pt x="56" y="38"/>
                    </a:lnTo>
                    <a:lnTo>
                      <a:pt x="54" y="42"/>
                    </a:lnTo>
                    <a:lnTo>
                      <a:pt x="52" y="44"/>
                    </a:lnTo>
                    <a:lnTo>
                      <a:pt x="54" y="46"/>
                    </a:lnTo>
                    <a:lnTo>
                      <a:pt x="54" y="47"/>
                    </a:lnTo>
                    <a:lnTo>
                      <a:pt x="53" y="47"/>
                    </a:lnTo>
                    <a:lnTo>
                      <a:pt x="52" y="47"/>
                    </a:lnTo>
                    <a:lnTo>
                      <a:pt x="51" y="46"/>
                    </a:lnTo>
                    <a:lnTo>
                      <a:pt x="51" y="44"/>
                    </a:lnTo>
                    <a:lnTo>
                      <a:pt x="45" y="47"/>
                    </a:lnTo>
                    <a:lnTo>
                      <a:pt x="42" y="49"/>
                    </a:lnTo>
                    <a:lnTo>
                      <a:pt x="42" y="52"/>
                    </a:lnTo>
                    <a:lnTo>
                      <a:pt x="44" y="54"/>
                    </a:lnTo>
                    <a:lnTo>
                      <a:pt x="43" y="54"/>
                    </a:lnTo>
                    <a:lnTo>
                      <a:pt x="42" y="54"/>
                    </a:lnTo>
                    <a:lnTo>
                      <a:pt x="42" y="53"/>
                    </a:lnTo>
                    <a:lnTo>
                      <a:pt x="41" y="51"/>
                    </a:lnTo>
                    <a:lnTo>
                      <a:pt x="37" y="53"/>
                    </a:lnTo>
                    <a:lnTo>
                      <a:pt x="34" y="52"/>
                    </a:lnTo>
                    <a:lnTo>
                      <a:pt x="28" y="56"/>
                    </a:lnTo>
                    <a:lnTo>
                      <a:pt x="26" y="54"/>
                    </a:lnTo>
                    <a:lnTo>
                      <a:pt x="24" y="57"/>
                    </a:lnTo>
                    <a:lnTo>
                      <a:pt x="22" y="57"/>
                    </a:lnTo>
                    <a:lnTo>
                      <a:pt x="19" y="57"/>
                    </a:lnTo>
                    <a:lnTo>
                      <a:pt x="16" y="57"/>
                    </a:lnTo>
                    <a:lnTo>
                      <a:pt x="16" y="60"/>
                    </a:lnTo>
                    <a:lnTo>
                      <a:pt x="16" y="63"/>
                    </a:lnTo>
                    <a:lnTo>
                      <a:pt x="16" y="65"/>
                    </a:lnTo>
                    <a:lnTo>
                      <a:pt x="12" y="70"/>
                    </a:lnTo>
                    <a:lnTo>
                      <a:pt x="9" y="75"/>
                    </a:lnTo>
                    <a:lnTo>
                      <a:pt x="10" y="80"/>
                    </a:lnTo>
                    <a:lnTo>
                      <a:pt x="10" y="82"/>
                    </a:lnTo>
                    <a:lnTo>
                      <a:pt x="11" y="88"/>
                    </a:lnTo>
                    <a:lnTo>
                      <a:pt x="14" y="94"/>
                    </a:lnTo>
                    <a:lnTo>
                      <a:pt x="14" y="96"/>
                    </a:lnTo>
                    <a:lnTo>
                      <a:pt x="14" y="99"/>
                    </a:lnTo>
                    <a:lnTo>
                      <a:pt x="16" y="102"/>
                    </a:lnTo>
                    <a:lnTo>
                      <a:pt x="16" y="102"/>
                    </a:lnTo>
                    <a:lnTo>
                      <a:pt x="17" y="105"/>
                    </a:lnTo>
                    <a:lnTo>
                      <a:pt x="16" y="106"/>
                    </a:lnTo>
                    <a:lnTo>
                      <a:pt x="16" y="108"/>
                    </a:lnTo>
                    <a:lnTo>
                      <a:pt x="16" y="109"/>
                    </a:lnTo>
                    <a:lnTo>
                      <a:pt x="17" y="111"/>
                    </a:lnTo>
                    <a:lnTo>
                      <a:pt x="16" y="112"/>
                    </a:lnTo>
                    <a:lnTo>
                      <a:pt x="14" y="115"/>
                    </a:lnTo>
                    <a:lnTo>
                      <a:pt x="11" y="121"/>
                    </a:lnTo>
                    <a:lnTo>
                      <a:pt x="9" y="124"/>
                    </a:lnTo>
                    <a:lnTo>
                      <a:pt x="8" y="126"/>
                    </a:lnTo>
                    <a:lnTo>
                      <a:pt x="7" y="130"/>
                    </a:lnTo>
                    <a:lnTo>
                      <a:pt x="5" y="129"/>
                    </a:lnTo>
                    <a:lnTo>
                      <a:pt x="3" y="131"/>
                    </a:lnTo>
                    <a:lnTo>
                      <a:pt x="3" y="133"/>
                    </a:lnTo>
                    <a:lnTo>
                      <a:pt x="1" y="137"/>
                    </a:lnTo>
                    <a:lnTo>
                      <a:pt x="0" y="141"/>
                    </a:lnTo>
                    <a:lnTo>
                      <a:pt x="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1" name="Freeform 107">
                <a:extLst>
                  <a:ext uri="{FF2B5EF4-FFF2-40B4-BE49-F238E27FC236}">
                    <a16:creationId xmlns:a16="http://schemas.microsoft.com/office/drawing/2014/main" id="{88F03789-D113-423D-9396-C173EA35EF63}"/>
                  </a:ext>
                </a:extLst>
              </p:cNvPr>
              <p:cNvSpPr>
                <a:spLocks/>
              </p:cNvSpPr>
              <p:nvPr/>
            </p:nvSpPr>
            <p:spPr bwMode="auto">
              <a:xfrm>
                <a:off x="4301" y="1341"/>
                <a:ext cx="51" cy="14"/>
              </a:xfrm>
              <a:custGeom>
                <a:avLst/>
                <a:gdLst>
                  <a:gd name="T0" fmla="*/ 0 w 51"/>
                  <a:gd name="T1" fmla="*/ 8 h 14"/>
                  <a:gd name="T2" fmla="*/ 0 w 51"/>
                  <a:gd name="T3" fmla="*/ 9 h 14"/>
                  <a:gd name="T4" fmla="*/ 3 w 51"/>
                  <a:gd name="T5" fmla="*/ 9 h 14"/>
                  <a:gd name="T6" fmla="*/ 9 w 51"/>
                  <a:gd name="T7" fmla="*/ 10 h 14"/>
                  <a:gd name="T8" fmla="*/ 11 w 51"/>
                  <a:gd name="T9" fmla="*/ 10 h 14"/>
                  <a:gd name="T10" fmla="*/ 15 w 51"/>
                  <a:gd name="T11" fmla="*/ 11 h 14"/>
                  <a:gd name="T12" fmla="*/ 15 w 51"/>
                  <a:gd name="T13" fmla="*/ 14 h 14"/>
                  <a:gd name="T14" fmla="*/ 18 w 51"/>
                  <a:gd name="T15" fmla="*/ 14 h 14"/>
                  <a:gd name="T16" fmla="*/ 22 w 51"/>
                  <a:gd name="T17" fmla="*/ 10 h 14"/>
                  <a:gd name="T18" fmla="*/ 26 w 51"/>
                  <a:gd name="T19" fmla="*/ 10 h 14"/>
                  <a:gd name="T20" fmla="*/ 32 w 51"/>
                  <a:gd name="T21" fmla="*/ 7 h 14"/>
                  <a:gd name="T22" fmla="*/ 34 w 51"/>
                  <a:gd name="T23" fmla="*/ 4 h 14"/>
                  <a:gd name="T24" fmla="*/ 37 w 51"/>
                  <a:gd name="T25" fmla="*/ 3 h 14"/>
                  <a:gd name="T26" fmla="*/ 43 w 51"/>
                  <a:gd name="T27" fmla="*/ 7 h 14"/>
                  <a:gd name="T28" fmla="*/ 51 w 51"/>
                  <a:gd name="T29" fmla="*/ 8 h 14"/>
                  <a:gd name="T30" fmla="*/ 50 w 51"/>
                  <a:gd name="T31" fmla="*/ 6 h 14"/>
                  <a:gd name="T32" fmla="*/ 48 w 51"/>
                  <a:gd name="T33" fmla="*/ 2 h 14"/>
                  <a:gd name="T34" fmla="*/ 46 w 51"/>
                  <a:gd name="T35" fmla="*/ 1 h 14"/>
                  <a:gd name="T36" fmla="*/ 39 w 51"/>
                  <a:gd name="T37" fmla="*/ 2 h 14"/>
                  <a:gd name="T38" fmla="*/ 34 w 51"/>
                  <a:gd name="T39" fmla="*/ 0 h 14"/>
                  <a:gd name="T40" fmla="*/ 32 w 51"/>
                  <a:gd name="T41" fmla="*/ 1 h 14"/>
                  <a:gd name="T42" fmla="*/ 28 w 51"/>
                  <a:gd name="T43" fmla="*/ 3 h 14"/>
                  <a:gd name="T44" fmla="*/ 26 w 51"/>
                  <a:gd name="T45" fmla="*/ 3 h 14"/>
                  <a:gd name="T46" fmla="*/ 22 w 51"/>
                  <a:gd name="T47" fmla="*/ 3 h 14"/>
                  <a:gd name="T48" fmla="*/ 17 w 51"/>
                  <a:gd name="T49" fmla="*/ 6 h 14"/>
                  <a:gd name="T50" fmla="*/ 0 w 51"/>
                  <a:gd name="T51" fmla="*/ 8 h 14"/>
                  <a:gd name="T52" fmla="*/ 0 w 51"/>
                  <a:gd name="T5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4">
                    <a:moveTo>
                      <a:pt x="0" y="8"/>
                    </a:moveTo>
                    <a:lnTo>
                      <a:pt x="0" y="9"/>
                    </a:lnTo>
                    <a:lnTo>
                      <a:pt x="3" y="9"/>
                    </a:lnTo>
                    <a:lnTo>
                      <a:pt x="9" y="10"/>
                    </a:lnTo>
                    <a:lnTo>
                      <a:pt x="11" y="10"/>
                    </a:lnTo>
                    <a:lnTo>
                      <a:pt x="15" y="11"/>
                    </a:lnTo>
                    <a:lnTo>
                      <a:pt x="15" y="14"/>
                    </a:lnTo>
                    <a:lnTo>
                      <a:pt x="18" y="14"/>
                    </a:lnTo>
                    <a:lnTo>
                      <a:pt x="22" y="10"/>
                    </a:lnTo>
                    <a:lnTo>
                      <a:pt x="26" y="10"/>
                    </a:lnTo>
                    <a:lnTo>
                      <a:pt x="32" y="7"/>
                    </a:lnTo>
                    <a:lnTo>
                      <a:pt x="34" y="4"/>
                    </a:lnTo>
                    <a:lnTo>
                      <a:pt x="37" y="3"/>
                    </a:lnTo>
                    <a:lnTo>
                      <a:pt x="43" y="7"/>
                    </a:lnTo>
                    <a:lnTo>
                      <a:pt x="51" y="8"/>
                    </a:lnTo>
                    <a:lnTo>
                      <a:pt x="50" y="6"/>
                    </a:lnTo>
                    <a:lnTo>
                      <a:pt x="48" y="2"/>
                    </a:lnTo>
                    <a:lnTo>
                      <a:pt x="46" y="1"/>
                    </a:lnTo>
                    <a:lnTo>
                      <a:pt x="39" y="2"/>
                    </a:lnTo>
                    <a:lnTo>
                      <a:pt x="34" y="0"/>
                    </a:lnTo>
                    <a:lnTo>
                      <a:pt x="32" y="1"/>
                    </a:lnTo>
                    <a:lnTo>
                      <a:pt x="28" y="3"/>
                    </a:lnTo>
                    <a:lnTo>
                      <a:pt x="26" y="3"/>
                    </a:lnTo>
                    <a:lnTo>
                      <a:pt x="22" y="3"/>
                    </a:lnTo>
                    <a:lnTo>
                      <a:pt x="17" y="6"/>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2" name="Freeform 108">
                <a:extLst>
                  <a:ext uri="{FF2B5EF4-FFF2-40B4-BE49-F238E27FC236}">
                    <a16:creationId xmlns:a16="http://schemas.microsoft.com/office/drawing/2014/main" id="{1A92046C-A7DD-4066-8B97-E8BD4A240453}"/>
                  </a:ext>
                </a:extLst>
              </p:cNvPr>
              <p:cNvSpPr>
                <a:spLocks/>
              </p:cNvSpPr>
              <p:nvPr/>
            </p:nvSpPr>
            <p:spPr bwMode="auto">
              <a:xfrm>
                <a:off x="4325" y="1340"/>
                <a:ext cx="68" cy="26"/>
              </a:xfrm>
              <a:custGeom>
                <a:avLst/>
                <a:gdLst>
                  <a:gd name="T0" fmla="*/ 14 w 68"/>
                  <a:gd name="T1" fmla="*/ 26 h 26"/>
                  <a:gd name="T2" fmla="*/ 23 w 68"/>
                  <a:gd name="T3" fmla="*/ 25 h 26"/>
                  <a:gd name="T4" fmla="*/ 29 w 68"/>
                  <a:gd name="T5" fmla="*/ 24 h 26"/>
                  <a:gd name="T6" fmla="*/ 28 w 68"/>
                  <a:gd name="T7" fmla="*/ 19 h 26"/>
                  <a:gd name="T8" fmla="*/ 39 w 68"/>
                  <a:gd name="T9" fmla="*/ 17 h 26"/>
                  <a:gd name="T10" fmla="*/ 41 w 68"/>
                  <a:gd name="T11" fmla="*/ 13 h 26"/>
                  <a:gd name="T12" fmla="*/ 55 w 68"/>
                  <a:gd name="T13" fmla="*/ 11 h 26"/>
                  <a:gd name="T14" fmla="*/ 62 w 68"/>
                  <a:gd name="T15" fmla="*/ 9 h 26"/>
                  <a:gd name="T16" fmla="*/ 68 w 68"/>
                  <a:gd name="T17" fmla="*/ 8 h 26"/>
                  <a:gd name="T18" fmla="*/ 61 w 68"/>
                  <a:gd name="T19" fmla="*/ 3 h 26"/>
                  <a:gd name="T20" fmla="*/ 53 w 68"/>
                  <a:gd name="T21" fmla="*/ 4 h 26"/>
                  <a:gd name="T22" fmla="*/ 51 w 68"/>
                  <a:gd name="T23" fmla="*/ 3 h 26"/>
                  <a:gd name="T24" fmla="*/ 56 w 68"/>
                  <a:gd name="T25" fmla="*/ 0 h 26"/>
                  <a:gd name="T26" fmla="*/ 45 w 68"/>
                  <a:gd name="T27" fmla="*/ 1 h 26"/>
                  <a:gd name="T28" fmla="*/ 45 w 68"/>
                  <a:gd name="T29" fmla="*/ 0 h 26"/>
                  <a:gd name="T30" fmla="*/ 39 w 68"/>
                  <a:gd name="T31" fmla="*/ 1 h 26"/>
                  <a:gd name="T32" fmla="*/ 34 w 68"/>
                  <a:gd name="T33" fmla="*/ 5 h 26"/>
                  <a:gd name="T34" fmla="*/ 39 w 68"/>
                  <a:gd name="T35" fmla="*/ 5 h 26"/>
                  <a:gd name="T36" fmla="*/ 36 w 68"/>
                  <a:gd name="T37" fmla="*/ 8 h 26"/>
                  <a:gd name="T38" fmla="*/ 31 w 68"/>
                  <a:gd name="T39" fmla="*/ 12 h 26"/>
                  <a:gd name="T40" fmla="*/ 26 w 68"/>
                  <a:gd name="T41" fmla="*/ 12 h 26"/>
                  <a:gd name="T42" fmla="*/ 20 w 68"/>
                  <a:gd name="T43" fmla="*/ 11 h 26"/>
                  <a:gd name="T44" fmla="*/ 9 w 68"/>
                  <a:gd name="T45" fmla="*/ 15 h 26"/>
                  <a:gd name="T46" fmla="*/ 18 w 68"/>
                  <a:gd name="T47" fmla="*/ 13 h 26"/>
                  <a:gd name="T48" fmla="*/ 14 w 68"/>
                  <a:gd name="T49" fmla="*/ 16 h 26"/>
                  <a:gd name="T50" fmla="*/ 14 w 68"/>
                  <a:gd name="T51" fmla="*/ 19 h 26"/>
                  <a:gd name="T52" fmla="*/ 3 w 68"/>
                  <a:gd name="T53" fmla="*/ 17 h 26"/>
                  <a:gd name="T54" fmla="*/ 1 w 68"/>
                  <a:gd name="T55" fmla="*/ 20 h 26"/>
                  <a:gd name="T56" fmla="*/ 10 w 68"/>
                  <a:gd name="T57" fmla="*/ 21 h 26"/>
                  <a:gd name="T58" fmla="*/ 15 w 68"/>
                  <a:gd name="T59" fmla="*/ 20 h 26"/>
                  <a:gd name="T60" fmla="*/ 15 w 68"/>
                  <a:gd name="T61" fmla="*/ 22 h 26"/>
                  <a:gd name="T62" fmla="*/ 12 w 68"/>
                  <a:gd name="T6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26">
                    <a:moveTo>
                      <a:pt x="12" y="25"/>
                    </a:moveTo>
                    <a:lnTo>
                      <a:pt x="14" y="26"/>
                    </a:lnTo>
                    <a:lnTo>
                      <a:pt x="20" y="25"/>
                    </a:lnTo>
                    <a:lnTo>
                      <a:pt x="23" y="25"/>
                    </a:lnTo>
                    <a:lnTo>
                      <a:pt x="23" y="22"/>
                    </a:lnTo>
                    <a:lnTo>
                      <a:pt x="29" y="24"/>
                    </a:lnTo>
                    <a:lnTo>
                      <a:pt x="31" y="21"/>
                    </a:lnTo>
                    <a:lnTo>
                      <a:pt x="28" y="19"/>
                    </a:lnTo>
                    <a:lnTo>
                      <a:pt x="28" y="17"/>
                    </a:lnTo>
                    <a:lnTo>
                      <a:pt x="39" y="17"/>
                    </a:lnTo>
                    <a:lnTo>
                      <a:pt x="43" y="16"/>
                    </a:lnTo>
                    <a:lnTo>
                      <a:pt x="41" y="13"/>
                    </a:lnTo>
                    <a:lnTo>
                      <a:pt x="46" y="12"/>
                    </a:lnTo>
                    <a:lnTo>
                      <a:pt x="55" y="11"/>
                    </a:lnTo>
                    <a:lnTo>
                      <a:pt x="58" y="11"/>
                    </a:lnTo>
                    <a:lnTo>
                      <a:pt x="62" y="9"/>
                    </a:lnTo>
                    <a:lnTo>
                      <a:pt x="64" y="9"/>
                    </a:lnTo>
                    <a:lnTo>
                      <a:pt x="68" y="8"/>
                    </a:lnTo>
                    <a:lnTo>
                      <a:pt x="64" y="5"/>
                    </a:lnTo>
                    <a:lnTo>
                      <a:pt x="61" y="3"/>
                    </a:lnTo>
                    <a:lnTo>
                      <a:pt x="55" y="4"/>
                    </a:lnTo>
                    <a:lnTo>
                      <a:pt x="53" y="4"/>
                    </a:lnTo>
                    <a:lnTo>
                      <a:pt x="49" y="5"/>
                    </a:lnTo>
                    <a:lnTo>
                      <a:pt x="51" y="3"/>
                    </a:lnTo>
                    <a:lnTo>
                      <a:pt x="57" y="2"/>
                    </a:lnTo>
                    <a:lnTo>
                      <a:pt x="56" y="0"/>
                    </a:lnTo>
                    <a:lnTo>
                      <a:pt x="47" y="1"/>
                    </a:lnTo>
                    <a:lnTo>
                      <a:pt x="45" y="1"/>
                    </a:lnTo>
                    <a:lnTo>
                      <a:pt x="48" y="0"/>
                    </a:lnTo>
                    <a:lnTo>
                      <a:pt x="45" y="0"/>
                    </a:lnTo>
                    <a:lnTo>
                      <a:pt x="43" y="0"/>
                    </a:lnTo>
                    <a:lnTo>
                      <a:pt x="39" y="1"/>
                    </a:lnTo>
                    <a:lnTo>
                      <a:pt x="31" y="3"/>
                    </a:lnTo>
                    <a:lnTo>
                      <a:pt x="34" y="5"/>
                    </a:lnTo>
                    <a:lnTo>
                      <a:pt x="37" y="5"/>
                    </a:lnTo>
                    <a:lnTo>
                      <a:pt x="39" y="5"/>
                    </a:lnTo>
                    <a:lnTo>
                      <a:pt x="39" y="8"/>
                    </a:lnTo>
                    <a:lnTo>
                      <a:pt x="36" y="8"/>
                    </a:lnTo>
                    <a:lnTo>
                      <a:pt x="34" y="10"/>
                    </a:lnTo>
                    <a:lnTo>
                      <a:pt x="31" y="12"/>
                    </a:lnTo>
                    <a:lnTo>
                      <a:pt x="28" y="12"/>
                    </a:lnTo>
                    <a:lnTo>
                      <a:pt x="26" y="12"/>
                    </a:lnTo>
                    <a:lnTo>
                      <a:pt x="22" y="10"/>
                    </a:lnTo>
                    <a:lnTo>
                      <a:pt x="20" y="11"/>
                    </a:lnTo>
                    <a:lnTo>
                      <a:pt x="17" y="11"/>
                    </a:lnTo>
                    <a:lnTo>
                      <a:pt x="9" y="15"/>
                    </a:lnTo>
                    <a:lnTo>
                      <a:pt x="14" y="13"/>
                    </a:lnTo>
                    <a:lnTo>
                      <a:pt x="18" y="13"/>
                    </a:lnTo>
                    <a:lnTo>
                      <a:pt x="20" y="15"/>
                    </a:lnTo>
                    <a:lnTo>
                      <a:pt x="14" y="16"/>
                    </a:lnTo>
                    <a:lnTo>
                      <a:pt x="17" y="17"/>
                    </a:lnTo>
                    <a:lnTo>
                      <a:pt x="14" y="19"/>
                    </a:lnTo>
                    <a:lnTo>
                      <a:pt x="6" y="19"/>
                    </a:lnTo>
                    <a:lnTo>
                      <a:pt x="3" y="17"/>
                    </a:lnTo>
                    <a:lnTo>
                      <a:pt x="0" y="18"/>
                    </a:lnTo>
                    <a:lnTo>
                      <a:pt x="1" y="20"/>
                    </a:lnTo>
                    <a:lnTo>
                      <a:pt x="4" y="22"/>
                    </a:lnTo>
                    <a:lnTo>
                      <a:pt x="10" y="21"/>
                    </a:lnTo>
                    <a:lnTo>
                      <a:pt x="12" y="20"/>
                    </a:lnTo>
                    <a:lnTo>
                      <a:pt x="15" y="20"/>
                    </a:lnTo>
                    <a:lnTo>
                      <a:pt x="18" y="22"/>
                    </a:lnTo>
                    <a:lnTo>
                      <a:pt x="15" y="22"/>
                    </a:lnTo>
                    <a:lnTo>
                      <a:pt x="12" y="25"/>
                    </a:lnTo>
                    <a:lnTo>
                      <a:pt x="12" y="25"/>
                    </a:lnTo>
                    <a:lnTo>
                      <a:pt x="1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3" name="Freeform 109">
                <a:extLst>
                  <a:ext uri="{FF2B5EF4-FFF2-40B4-BE49-F238E27FC236}">
                    <a16:creationId xmlns:a16="http://schemas.microsoft.com/office/drawing/2014/main" id="{B979AC05-9150-4342-BBF3-93C8120C5BA4}"/>
                  </a:ext>
                </a:extLst>
              </p:cNvPr>
              <p:cNvSpPr>
                <a:spLocks/>
              </p:cNvSpPr>
              <p:nvPr/>
            </p:nvSpPr>
            <p:spPr bwMode="auto">
              <a:xfrm>
                <a:off x="4365" y="1361"/>
                <a:ext cx="7" cy="6"/>
              </a:xfrm>
              <a:custGeom>
                <a:avLst/>
                <a:gdLst>
                  <a:gd name="T0" fmla="*/ 3 w 7"/>
                  <a:gd name="T1" fmla="*/ 5 h 6"/>
                  <a:gd name="T2" fmla="*/ 3 w 7"/>
                  <a:gd name="T3" fmla="*/ 6 h 6"/>
                  <a:gd name="T4" fmla="*/ 6 w 7"/>
                  <a:gd name="T5" fmla="*/ 4 h 6"/>
                  <a:gd name="T6" fmla="*/ 7 w 7"/>
                  <a:gd name="T7" fmla="*/ 0 h 6"/>
                  <a:gd name="T8" fmla="*/ 5 w 7"/>
                  <a:gd name="T9" fmla="*/ 0 h 6"/>
                  <a:gd name="T10" fmla="*/ 1 w 7"/>
                  <a:gd name="T11" fmla="*/ 0 h 6"/>
                  <a:gd name="T12" fmla="*/ 0 w 7"/>
                  <a:gd name="T13" fmla="*/ 4 h 6"/>
                  <a:gd name="T14" fmla="*/ 3 w 7"/>
                  <a:gd name="T15" fmla="*/ 5 h 6"/>
                  <a:gd name="T16" fmla="*/ 3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3" y="5"/>
                    </a:moveTo>
                    <a:lnTo>
                      <a:pt x="3" y="6"/>
                    </a:lnTo>
                    <a:lnTo>
                      <a:pt x="6" y="4"/>
                    </a:lnTo>
                    <a:lnTo>
                      <a:pt x="7" y="0"/>
                    </a:lnTo>
                    <a:lnTo>
                      <a:pt x="5" y="0"/>
                    </a:lnTo>
                    <a:lnTo>
                      <a:pt x="1" y="0"/>
                    </a:lnTo>
                    <a:lnTo>
                      <a:pt x="0" y="4"/>
                    </a:lnTo>
                    <a:lnTo>
                      <a:pt x="3" y="5"/>
                    </a:ln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4" name="Freeform 110">
                <a:extLst>
                  <a:ext uri="{FF2B5EF4-FFF2-40B4-BE49-F238E27FC236}">
                    <a16:creationId xmlns:a16="http://schemas.microsoft.com/office/drawing/2014/main" id="{99600106-7BC6-49C7-B50E-5975D0B6046F}"/>
                  </a:ext>
                </a:extLst>
              </p:cNvPr>
              <p:cNvSpPr>
                <a:spLocks/>
              </p:cNvSpPr>
              <p:nvPr/>
            </p:nvSpPr>
            <p:spPr bwMode="auto">
              <a:xfrm>
                <a:off x="4371" y="1365"/>
                <a:ext cx="18" cy="5"/>
              </a:xfrm>
              <a:custGeom>
                <a:avLst/>
                <a:gdLst>
                  <a:gd name="T0" fmla="*/ 7 w 18"/>
                  <a:gd name="T1" fmla="*/ 3 h 5"/>
                  <a:gd name="T2" fmla="*/ 6 w 18"/>
                  <a:gd name="T3" fmla="*/ 4 h 5"/>
                  <a:gd name="T4" fmla="*/ 2 w 18"/>
                  <a:gd name="T5" fmla="*/ 3 h 5"/>
                  <a:gd name="T6" fmla="*/ 0 w 18"/>
                  <a:gd name="T7" fmla="*/ 4 h 5"/>
                  <a:gd name="T8" fmla="*/ 3 w 18"/>
                  <a:gd name="T9" fmla="*/ 5 h 5"/>
                  <a:gd name="T10" fmla="*/ 15 w 18"/>
                  <a:gd name="T11" fmla="*/ 5 h 5"/>
                  <a:gd name="T12" fmla="*/ 18 w 18"/>
                  <a:gd name="T13" fmla="*/ 5 h 5"/>
                  <a:gd name="T14" fmla="*/ 15 w 18"/>
                  <a:gd name="T15" fmla="*/ 3 h 5"/>
                  <a:gd name="T16" fmla="*/ 15 w 18"/>
                  <a:gd name="T17" fmla="*/ 2 h 5"/>
                  <a:gd name="T18" fmla="*/ 12 w 18"/>
                  <a:gd name="T19" fmla="*/ 0 h 5"/>
                  <a:gd name="T20" fmla="*/ 9 w 18"/>
                  <a:gd name="T21" fmla="*/ 2 h 5"/>
                  <a:gd name="T22" fmla="*/ 7 w 18"/>
                  <a:gd name="T23" fmla="*/ 3 h 5"/>
                  <a:gd name="T24" fmla="*/ 7 w 18"/>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
                    <a:moveTo>
                      <a:pt x="7" y="3"/>
                    </a:moveTo>
                    <a:lnTo>
                      <a:pt x="6" y="4"/>
                    </a:lnTo>
                    <a:lnTo>
                      <a:pt x="2" y="3"/>
                    </a:lnTo>
                    <a:lnTo>
                      <a:pt x="0" y="4"/>
                    </a:lnTo>
                    <a:lnTo>
                      <a:pt x="3" y="5"/>
                    </a:lnTo>
                    <a:lnTo>
                      <a:pt x="15" y="5"/>
                    </a:lnTo>
                    <a:lnTo>
                      <a:pt x="18" y="5"/>
                    </a:lnTo>
                    <a:lnTo>
                      <a:pt x="15" y="3"/>
                    </a:lnTo>
                    <a:lnTo>
                      <a:pt x="15" y="2"/>
                    </a:lnTo>
                    <a:lnTo>
                      <a:pt x="12" y="0"/>
                    </a:lnTo>
                    <a:lnTo>
                      <a:pt x="9" y="2"/>
                    </a:lnTo>
                    <a:lnTo>
                      <a:pt x="7" y="3"/>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5" name="Freeform 111">
                <a:extLst>
                  <a:ext uri="{FF2B5EF4-FFF2-40B4-BE49-F238E27FC236}">
                    <a16:creationId xmlns:a16="http://schemas.microsoft.com/office/drawing/2014/main" id="{ABEA6274-FBB3-4F3E-A4B9-534662087E9E}"/>
                  </a:ext>
                </a:extLst>
              </p:cNvPr>
              <p:cNvSpPr>
                <a:spLocks/>
              </p:cNvSpPr>
              <p:nvPr/>
            </p:nvSpPr>
            <p:spPr bwMode="auto">
              <a:xfrm>
                <a:off x="4374" y="1332"/>
                <a:ext cx="8" cy="4"/>
              </a:xfrm>
              <a:custGeom>
                <a:avLst/>
                <a:gdLst>
                  <a:gd name="T0" fmla="*/ 2 w 8"/>
                  <a:gd name="T1" fmla="*/ 3 h 4"/>
                  <a:gd name="T2" fmla="*/ 0 w 8"/>
                  <a:gd name="T3" fmla="*/ 4 h 4"/>
                  <a:gd name="T4" fmla="*/ 6 w 8"/>
                  <a:gd name="T5" fmla="*/ 2 h 4"/>
                  <a:gd name="T6" fmla="*/ 8 w 8"/>
                  <a:gd name="T7" fmla="*/ 1 h 4"/>
                  <a:gd name="T8" fmla="*/ 6 w 8"/>
                  <a:gd name="T9" fmla="*/ 0 h 4"/>
                  <a:gd name="T10" fmla="*/ 4 w 8"/>
                  <a:gd name="T11" fmla="*/ 0 h 4"/>
                  <a:gd name="T12" fmla="*/ 0 w 8"/>
                  <a:gd name="T13" fmla="*/ 1 h 4"/>
                  <a:gd name="T14" fmla="*/ 2 w 8"/>
                  <a:gd name="T15" fmla="*/ 3 h 4"/>
                  <a:gd name="T16" fmla="*/ 2 w 8"/>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2" y="3"/>
                    </a:moveTo>
                    <a:lnTo>
                      <a:pt x="0" y="4"/>
                    </a:lnTo>
                    <a:lnTo>
                      <a:pt x="6" y="2"/>
                    </a:lnTo>
                    <a:lnTo>
                      <a:pt x="8" y="1"/>
                    </a:lnTo>
                    <a:lnTo>
                      <a:pt x="6" y="0"/>
                    </a:lnTo>
                    <a:lnTo>
                      <a:pt x="4" y="0"/>
                    </a:lnTo>
                    <a:lnTo>
                      <a:pt x="0" y="1"/>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6" name="Freeform 112">
                <a:extLst>
                  <a:ext uri="{FF2B5EF4-FFF2-40B4-BE49-F238E27FC236}">
                    <a16:creationId xmlns:a16="http://schemas.microsoft.com/office/drawing/2014/main" id="{C7E71EBB-725C-4D5A-A786-F3F55B274BB8}"/>
                  </a:ext>
                </a:extLst>
              </p:cNvPr>
              <p:cNvSpPr>
                <a:spLocks/>
              </p:cNvSpPr>
              <p:nvPr/>
            </p:nvSpPr>
            <p:spPr bwMode="auto">
              <a:xfrm>
                <a:off x="4389" y="1458"/>
                <a:ext cx="239" cy="172"/>
              </a:xfrm>
              <a:custGeom>
                <a:avLst/>
                <a:gdLst>
                  <a:gd name="T0" fmla="*/ 24 w 239"/>
                  <a:gd name="T1" fmla="*/ 111 h 172"/>
                  <a:gd name="T2" fmla="*/ 14 w 239"/>
                  <a:gd name="T3" fmla="*/ 117 h 172"/>
                  <a:gd name="T4" fmla="*/ 23 w 239"/>
                  <a:gd name="T5" fmla="*/ 121 h 172"/>
                  <a:gd name="T6" fmla="*/ 14 w 239"/>
                  <a:gd name="T7" fmla="*/ 131 h 172"/>
                  <a:gd name="T8" fmla="*/ 2 w 239"/>
                  <a:gd name="T9" fmla="*/ 134 h 172"/>
                  <a:gd name="T10" fmla="*/ 5 w 239"/>
                  <a:gd name="T11" fmla="*/ 149 h 172"/>
                  <a:gd name="T12" fmla="*/ 21 w 239"/>
                  <a:gd name="T13" fmla="*/ 150 h 172"/>
                  <a:gd name="T14" fmla="*/ 33 w 239"/>
                  <a:gd name="T15" fmla="*/ 150 h 172"/>
                  <a:gd name="T16" fmla="*/ 38 w 239"/>
                  <a:gd name="T17" fmla="*/ 158 h 172"/>
                  <a:gd name="T18" fmla="*/ 26 w 239"/>
                  <a:gd name="T19" fmla="*/ 165 h 172"/>
                  <a:gd name="T20" fmla="*/ 40 w 239"/>
                  <a:gd name="T21" fmla="*/ 167 h 172"/>
                  <a:gd name="T22" fmla="*/ 52 w 239"/>
                  <a:gd name="T23" fmla="*/ 172 h 172"/>
                  <a:gd name="T24" fmla="*/ 60 w 239"/>
                  <a:gd name="T25" fmla="*/ 168 h 172"/>
                  <a:gd name="T26" fmla="*/ 69 w 239"/>
                  <a:gd name="T27" fmla="*/ 167 h 172"/>
                  <a:gd name="T28" fmla="*/ 77 w 239"/>
                  <a:gd name="T29" fmla="*/ 169 h 172"/>
                  <a:gd name="T30" fmla="*/ 65 w 239"/>
                  <a:gd name="T31" fmla="*/ 155 h 172"/>
                  <a:gd name="T32" fmla="*/ 55 w 239"/>
                  <a:gd name="T33" fmla="*/ 135 h 172"/>
                  <a:gd name="T34" fmla="*/ 51 w 239"/>
                  <a:gd name="T35" fmla="*/ 124 h 172"/>
                  <a:gd name="T36" fmla="*/ 60 w 239"/>
                  <a:gd name="T37" fmla="*/ 116 h 172"/>
                  <a:gd name="T38" fmla="*/ 65 w 239"/>
                  <a:gd name="T39" fmla="*/ 111 h 172"/>
                  <a:gd name="T40" fmla="*/ 61 w 239"/>
                  <a:gd name="T41" fmla="*/ 108 h 172"/>
                  <a:gd name="T42" fmla="*/ 59 w 239"/>
                  <a:gd name="T43" fmla="*/ 101 h 172"/>
                  <a:gd name="T44" fmla="*/ 47 w 239"/>
                  <a:gd name="T45" fmla="*/ 98 h 172"/>
                  <a:gd name="T46" fmla="*/ 64 w 239"/>
                  <a:gd name="T47" fmla="*/ 99 h 172"/>
                  <a:gd name="T48" fmla="*/ 78 w 239"/>
                  <a:gd name="T49" fmla="*/ 99 h 172"/>
                  <a:gd name="T50" fmla="*/ 79 w 239"/>
                  <a:gd name="T51" fmla="*/ 95 h 172"/>
                  <a:gd name="T52" fmla="*/ 70 w 239"/>
                  <a:gd name="T53" fmla="*/ 87 h 172"/>
                  <a:gd name="T54" fmla="*/ 87 w 239"/>
                  <a:gd name="T55" fmla="*/ 84 h 172"/>
                  <a:gd name="T56" fmla="*/ 88 w 239"/>
                  <a:gd name="T57" fmla="*/ 83 h 172"/>
                  <a:gd name="T58" fmla="*/ 100 w 239"/>
                  <a:gd name="T59" fmla="*/ 77 h 172"/>
                  <a:gd name="T60" fmla="*/ 105 w 239"/>
                  <a:gd name="T61" fmla="*/ 70 h 172"/>
                  <a:gd name="T62" fmla="*/ 115 w 239"/>
                  <a:gd name="T63" fmla="*/ 64 h 172"/>
                  <a:gd name="T64" fmla="*/ 122 w 239"/>
                  <a:gd name="T65" fmla="*/ 61 h 172"/>
                  <a:gd name="T66" fmla="*/ 117 w 239"/>
                  <a:gd name="T67" fmla="*/ 56 h 172"/>
                  <a:gd name="T68" fmla="*/ 136 w 239"/>
                  <a:gd name="T69" fmla="*/ 49 h 172"/>
                  <a:gd name="T70" fmla="*/ 155 w 239"/>
                  <a:gd name="T71" fmla="*/ 41 h 172"/>
                  <a:gd name="T72" fmla="*/ 170 w 239"/>
                  <a:gd name="T73" fmla="*/ 38 h 172"/>
                  <a:gd name="T74" fmla="*/ 201 w 239"/>
                  <a:gd name="T75" fmla="*/ 30 h 172"/>
                  <a:gd name="T76" fmla="*/ 220 w 239"/>
                  <a:gd name="T77" fmla="*/ 23 h 172"/>
                  <a:gd name="T78" fmla="*/ 237 w 239"/>
                  <a:gd name="T79" fmla="*/ 14 h 172"/>
                  <a:gd name="T80" fmla="*/ 232 w 239"/>
                  <a:gd name="T81" fmla="*/ 2 h 172"/>
                  <a:gd name="T82" fmla="*/ 209 w 239"/>
                  <a:gd name="T83" fmla="*/ 3 h 172"/>
                  <a:gd name="T84" fmla="*/ 190 w 239"/>
                  <a:gd name="T85" fmla="*/ 14 h 172"/>
                  <a:gd name="T86" fmla="*/ 168 w 239"/>
                  <a:gd name="T87" fmla="*/ 19 h 172"/>
                  <a:gd name="T88" fmla="*/ 149 w 239"/>
                  <a:gd name="T89" fmla="*/ 21 h 172"/>
                  <a:gd name="T90" fmla="*/ 132 w 239"/>
                  <a:gd name="T91" fmla="*/ 27 h 172"/>
                  <a:gd name="T92" fmla="*/ 120 w 239"/>
                  <a:gd name="T93" fmla="*/ 29 h 172"/>
                  <a:gd name="T94" fmla="*/ 103 w 239"/>
                  <a:gd name="T95" fmla="*/ 32 h 172"/>
                  <a:gd name="T96" fmla="*/ 85 w 239"/>
                  <a:gd name="T97" fmla="*/ 41 h 172"/>
                  <a:gd name="T98" fmla="*/ 74 w 239"/>
                  <a:gd name="T99" fmla="*/ 47 h 172"/>
                  <a:gd name="T100" fmla="*/ 61 w 239"/>
                  <a:gd name="T101" fmla="*/ 52 h 172"/>
                  <a:gd name="T102" fmla="*/ 72 w 239"/>
                  <a:gd name="T103" fmla="*/ 57 h 172"/>
                  <a:gd name="T104" fmla="*/ 72 w 239"/>
                  <a:gd name="T105" fmla="*/ 65 h 172"/>
                  <a:gd name="T106" fmla="*/ 56 w 239"/>
                  <a:gd name="T107" fmla="*/ 69 h 172"/>
                  <a:gd name="T108" fmla="*/ 52 w 239"/>
                  <a:gd name="T109" fmla="*/ 74 h 172"/>
                  <a:gd name="T110" fmla="*/ 56 w 239"/>
                  <a:gd name="T111" fmla="*/ 78 h 172"/>
                  <a:gd name="T112" fmla="*/ 42 w 239"/>
                  <a:gd name="T113" fmla="*/ 84 h 172"/>
                  <a:gd name="T114" fmla="*/ 33 w 239"/>
                  <a:gd name="T115" fmla="*/ 92 h 172"/>
                  <a:gd name="T116" fmla="*/ 48 w 239"/>
                  <a:gd name="T117" fmla="*/ 91 h 172"/>
                  <a:gd name="T118" fmla="*/ 39 w 239"/>
                  <a:gd name="T119" fmla="*/ 101 h 172"/>
                  <a:gd name="T120" fmla="*/ 28 w 239"/>
                  <a:gd name="T121"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2">
                    <a:moveTo>
                      <a:pt x="26" y="104"/>
                    </a:moveTo>
                    <a:lnTo>
                      <a:pt x="25" y="105"/>
                    </a:lnTo>
                    <a:lnTo>
                      <a:pt x="24" y="108"/>
                    </a:lnTo>
                    <a:lnTo>
                      <a:pt x="26" y="109"/>
                    </a:lnTo>
                    <a:lnTo>
                      <a:pt x="24" y="111"/>
                    </a:lnTo>
                    <a:lnTo>
                      <a:pt x="26" y="113"/>
                    </a:lnTo>
                    <a:lnTo>
                      <a:pt x="21" y="112"/>
                    </a:lnTo>
                    <a:lnTo>
                      <a:pt x="17" y="113"/>
                    </a:lnTo>
                    <a:lnTo>
                      <a:pt x="15" y="115"/>
                    </a:lnTo>
                    <a:lnTo>
                      <a:pt x="14" y="117"/>
                    </a:lnTo>
                    <a:lnTo>
                      <a:pt x="17" y="118"/>
                    </a:lnTo>
                    <a:lnTo>
                      <a:pt x="19" y="118"/>
                    </a:lnTo>
                    <a:lnTo>
                      <a:pt x="23" y="118"/>
                    </a:lnTo>
                    <a:lnTo>
                      <a:pt x="19" y="121"/>
                    </a:lnTo>
                    <a:lnTo>
                      <a:pt x="23" y="121"/>
                    </a:lnTo>
                    <a:lnTo>
                      <a:pt x="17" y="124"/>
                    </a:lnTo>
                    <a:lnTo>
                      <a:pt x="19" y="126"/>
                    </a:lnTo>
                    <a:lnTo>
                      <a:pt x="16" y="128"/>
                    </a:lnTo>
                    <a:lnTo>
                      <a:pt x="14" y="129"/>
                    </a:lnTo>
                    <a:lnTo>
                      <a:pt x="14" y="131"/>
                    </a:lnTo>
                    <a:lnTo>
                      <a:pt x="13" y="134"/>
                    </a:lnTo>
                    <a:lnTo>
                      <a:pt x="10" y="132"/>
                    </a:lnTo>
                    <a:lnTo>
                      <a:pt x="7" y="133"/>
                    </a:lnTo>
                    <a:lnTo>
                      <a:pt x="5" y="132"/>
                    </a:lnTo>
                    <a:lnTo>
                      <a:pt x="2" y="134"/>
                    </a:lnTo>
                    <a:lnTo>
                      <a:pt x="0" y="137"/>
                    </a:lnTo>
                    <a:lnTo>
                      <a:pt x="0" y="139"/>
                    </a:lnTo>
                    <a:lnTo>
                      <a:pt x="0" y="142"/>
                    </a:lnTo>
                    <a:lnTo>
                      <a:pt x="2" y="148"/>
                    </a:lnTo>
                    <a:lnTo>
                      <a:pt x="5" y="149"/>
                    </a:lnTo>
                    <a:lnTo>
                      <a:pt x="8" y="149"/>
                    </a:lnTo>
                    <a:lnTo>
                      <a:pt x="10" y="147"/>
                    </a:lnTo>
                    <a:lnTo>
                      <a:pt x="17" y="147"/>
                    </a:lnTo>
                    <a:lnTo>
                      <a:pt x="18" y="150"/>
                    </a:lnTo>
                    <a:lnTo>
                      <a:pt x="21" y="150"/>
                    </a:lnTo>
                    <a:lnTo>
                      <a:pt x="26" y="148"/>
                    </a:lnTo>
                    <a:lnTo>
                      <a:pt x="26" y="151"/>
                    </a:lnTo>
                    <a:lnTo>
                      <a:pt x="28" y="154"/>
                    </a:lnTo>
                    <a:lnTo>
                      <a:pt x="31" y="151"/>
                    </a:lnTo>
                    <a:lnTo>
                      <a:pt x="33" y="150"/>
                    </a:lnTo>
                    <a:lnTo>
                      <a:pt x="31" y="152"/>
                    </a:lnTo>
                    <a:lnTo>
                      <a:pt x="27" y="155"/>
                    </a:lnTo>
                    <a:lnTo>
                      <a:pt x="31" y="156"/>
                    </a:lnTo>
                    <a:lnTo>
                      <a:pt x="36" y="156"/>
                    </a:lnTo>
                    <a:lnTo>
                      <a:pt x="38" y="158"/>
                    </a:lnTo>
                    <a:lnTo>
                      <a:pt x="34" y="157"/>
                    </a:lnTo>
                    <a:lnTo>
                      <a:pt x="28" y="160"/>
                    </a:lnTo>
                    <a:lnTo>
                      <a:pt x="32" y="163"/>
                    </a:lnTo>
                    <a:lnTo>
                      <a:pt x="28" y="164"/>
                    </a:lnTo>
                    <a:lnTo>
                      <a:pt x="26" y="165"/>
                    </a:lnTo>
                    <a:lnTo>
                      <a:pt x="28" y="165"/>
                    </a:lnTo>
                    <a:lnTo>
                      <a:pt x="32" y="166"/>
                    </a:lnTo>
                    <a:lnTo>
                      <a:pt x="34" y="166"/>
                    </a:lnTo>
                    <a:lnTo>
                      <a:pt x="38" y="167"/>
                    </a:lnTo>
                    <a:lnTo>
                      <a:pt x="40" y="167"/>
                    </a:lnTo>
                    <a:lnTo>
                      <a:pt x="43" y="169"/>
                    </a:lnTo>
                    <a:lnTo>
                      <a:pt x="45" y="169"/>
                    </a:lnTo>
                    <a:lnTo>
                      <a:pt x="43" y="166"/>
                    </a:lnTo>
                    <a:lnTo>
                      <a:pt x="47" y="169"/>
                    </a:lnTo>
                    <a:lnTo>
                      <a:pt x="52" y="172"/>
                    </a:lnTo>
                    <a:lnTo>
                      <a:pt x="52" y="169"/>
                    </a:lnTo>
                    <a:lnTo>
                      <a:pt x="56" y="167"/>
                    </a:lnTo>
                    <a:lnTo>
                      <a:pt x="58" y="171"/>
                    </a:lnTo>
                    <a:lnTo>
                      <a:pt x="64" y="172"/>
                    </a:lnTo>
                    <a:lnTo>
                      <a:pt x="60" y="168"/>
                    </a:lnTo>
                    <a:lnTo>
                      <a:pt x="66" y="171"/>
                    </a:lnTo>
                    <a:lnTo>
                      <a:pt x="69" y="172"/>
                    </a:lnTo>
                    <a:lnTo>
                      <a:pt x="72" y="171"/>
                    </a:lnTo>
                    <a:lnTo>
                      <a:pt x="66" y="167"/>
                    </a:lnTo>
                    <a:lnTo>
                      <a:pt x="69" y="167"/>
                    </a:lnTo>
                    <a:lnTo>
                      <a:pt x="72" y="169"/>
                    </a:lnTo>
                    <a:lnTo>
                      <a:pt x="74" y="171"/>
                    </a:lnTo>
                    <a:lnTo>
                      <a:pt x="79" y="172"/>
                    </a:lnTo>
                    <a:lnTo>
                      <a:pt x="74" y="169"/>
                    </a:lnTo>
                    <a:lnTo>
                      <a:pt x="77" y="169"/>
                    </a:lnTo>
                    <a:lnTo>
                      <a:pt x="81" y="171"/>
                    </a:lnTo>
                    <a:lnTo>
                      <a:pt x="83" y="169"/>
                    </a:lnTo>
                    <a:lnTo>
                      <a:pt x="84" y="167"/>
                    </a:lnTo>
                    <a:lnTo>
                      <a:pt x="75" y="164"/>
                    </a:lnTo>
                    <a:lnTo>
                      <a:pt x="65" y="155"/>
                    </a:lnTo>
                    <a:lnTo>
                      <a:pt x="62" y="152"/>
                    </a:lnTo>
                    <a:lnTo>
                      <a:pt x="59" y="147"/>
                    </a:lnTo>
                    <a:lnTo>
                      <a:pt x="56" y="141"/>
                    </a:lnTo>
                    <a:lnTo>
                      <a:pt x="56" y="138"/>
                    </a:lnTo>
                    <a:lnTo>
                      <a:pt x="55" y="135"/>
                    </a:lnTo>
                    <a:lnTo>
                      <a:pt x="55" y="133"/>
                    </a:lnTo>
                    <a:lnTo>
                      <a:pt x="57" y="130"/>
                    </a:lnTo>
                    <a:lnTo>
                      <a:pt x="55" y="128"/>
                    </a:lnTo>
                    <a:lnTo>
                      <a:pt x="53" y="124"/>
                    </a:lnTo>
                    <a:lnTo>
                      <a:pt x="51" y="124"/>
                    </a:lnTo>
                    <a:lnTo>
                      <a:pt x="57" y="123"/>
                    </a:lnTo>
                    <a:lnTo>
                      <a:pt x="55" y="121"/>
                    </a:lnTo>
                    <a:lnTo>
                      <a:pt x="58" y="121"/>
                    </a:lnTo>
                    <a:lnTo>
                      <a:pt x="58" y="117"/>
                    </a:lnTo>
                    <a:lnTo>
                      <a:pt x="60" y="116"/>
                    </a:lnTo>
                    <a:lnTo>
                      <a:pt x="55" y="115"/>
                    </a:lnTo>
                    <a:lnTo>
                      <a:pt x="60" y="115"/>
                    </a:lnTo>
                    <a:lnTo>
                      <a:pt x="62" y="116"/>
                    </a:lnTo>
                    <a:lnTo>
                      <a:pt x="66" y="114"/>
                    </a:lnTo>
                    <a:lnTo>
                      <a:pt x="65" y="111"/>
                    </a:lnTo>
                    <a:lnTo>
                      <a:pt x="62" y="112"/>
                    </a:lnTo>
                    <a:lnTo>
                      <a:pt x="59" y="111"/>
                    </a:lnTo>
                    <a:lnTo>
                      <a:pt x="65" y="109"/>
                    </a:lnTo>
                    <a:lnTo>
                      <a:pt x="67" y="108"/>
                    </a:lnTo>
                    <a:lnTo>
                      <a:pt x="61" y="108"/>
                    </a:lnTo>
                    <a:lnTo>
                      <a:pt x="67" y="107"/>
                    </a:lnTo>
                    <a:lnTo>
                      <a:pt x="70" y="106"/>
                    </a:lnTo>
                    <a:lnTo>
                      <a:pt x="67" y="104"/>
                    </a:lnTo>
                    <a:lnTo>
                      <a:pt x="62" y="103"/>
                    </a:lnTo>
                    <a:lnTo>
                      <a:pt x="59" y="101"/>
                    </a:lnTo>
                    <a:lnTo>
                      <a:pt x="53" y="101"/>
                    </a:lnTo>
                    <a:lnTo>
                      <a:pt x="51" y="99"/>
                    </a:lnTo>
                    <a:lnTo>
                      <a:pt x="48" y="99"/>
                    </a:lnTo>
                    <a:lnTo>
                      <a:pt x="43" y="100"/>
                    </a:lnTo>
                    <a:lnTo>
                      <a:pt x="47" y="98"/>
                    </a:lnTo>
                    <a:lnTo>
                      <a:pt x="49" y="98"/>
                    </a:lnTo>
                    <a:lnTo>
                      <a:pt x="55" y="100"/>
                    </a:lnTo>
                    <a:lnTo>
                      <a:pt x="58" y="100"/>
                    </a:lnTo>
                    <a:lnTo>
                      <a:pt x="60" y="101"/>
                    </a:lnTo>
                    <a:lnTo>
                      <a:pt x="64" y="99"/>
                    </a:lnTo>
                    <a:lnTo>
                      <a:pt x="65" y="103"/>
                    </a:lnTo>
                    <a:lnTo>
                      <a:pt x="73" y="103"/>
                    </a:lnTo>
                    <a:lnTo>
                      <a:pt x="73" y="100"/>
                    </a:lnTo>
                    <a:lnTo>
                      <a:pt x="76" y="100"/>
                    </a:lnTo>
                    <a:lnTo>
                      <a:pt x="78" y="99"/>
                    </a:lnTo>
                    <a:lnTo>
                      <a:pt x="78" y="96"/>
                    </a:lnTo>
                    <a:lnTo>
                      <a:pt x="76" y="95"/>
                    </a:lnTo>
                    <a:lnTo>
                      <a:pt x="74" y="92"/>
                    </a:lnTo>
                    <a:lnTo>
                      <a:pt x="76" y="95"/>
                    </a:lnTo>
                    <a:lnTo>
                      <a:pt x="79" y="95"/>
                    </a:lnTo>
                    <a:lnTo>
                      <a:pt x="82" y="95"/>
                    </a:lnTo>
                    <a:lnTo>
                      <a:pt x="85" y="92"/>
                    </a:lnTo>
                    <a:lnTo>
                      <a:pt x="83" y="89"/>
                    </a:lnTo>
                    <a:lnTo>
                      <a:pt x="79" y="88"/>
                    </a:lnTo>
                    <a:lnTo>
                      <a:pt x="70" y="87"/>
                    </a:lnTo>
                    <a:lnTo>
                      <a:pt x="82" y="88"/>
                    </a:lnTo>
                    <a:lnTo>
                      <a:pt x="85" y="90"/>
                    </a:lnTo>
                    <a:lnTo>
                      <a:pt x="87" y="90"/>
                    </a:lnTo>
                    <a:lnTo>
                      <a:pt x="88" y="87"/>
                    </a:lnTo>
                    <a:lnTo>
                      <a:pt x="87" y="84"/>
                    </a:lnTo>
                    <a:lnTo>
                      <a:pt x="84" y="82"/>
                    </a:lnTo>
                    <a:lnTo>
                      <a:pt x="82" y="81"/>
                    </a:lnTo>
                    <a:lnTo>
                      <a:pt x="84" y="79"/>
                    </a:lnTo>
                    <a:lnTo>
                      <a:pt x="86" y="82"/>
                    </a:lnTo>
                    <a:lnTo>
                      <a:pt x="88" y="83"/>
                    </a:lnTo>
                    <a:lnTo>
                      <a:pt x="92" y="81"/>
                    </a:lnTo>
                    <a:lnTo>
                      <a:pt x="94" y="81"/>
                    </a:lnTo>
                    <a:lnTo>
                      <a:pt x="96" y="80"/>
                    </a:lnTo>
                    <a:lnTo>
                      <a:pt x="94" y="79"/>
                    </a:lnTo>
                    <a:lnTo>
                      <a:pt x="100" y="77"/>
                    </a:lnTo>
                    <a:lnTo>
                      <a:pt x="96" y="71"/>
                    </a:lnTo>
                    <a:lnTo>
                      <a:pt x="94" y="69"/>
                    </a:lnTo>
                    <a:lnTo>
                      <a:pt x="100" y="70"/>
                    </a:lnTo>
                    <a:lnTo>
                      <a:pt x="103" y="71"/>
                    </a:lnTo>
                    <a:lnTo>
                      <a:pt x="105" y="70"/>
                    </a:lnTo>
                    <a:lnTo>
                      <a:pt x="107" y="66"/>
                    </a:lnTo>
                    <a:lnTo>
                      <a:pt x="107" y="64"/>
                    </a:lnTo>
                    <a:lnTo>
                      <a:pt x="112" y="68"/>
                    </a:lnTo>
                    <a:lnTo>
                      <a:pt x="115" y="66"/>
                    </a:lnTo>
                    <a:lnTo>
                      <a:pt x="115" y="64"/>
                    </a:lnTo>
                    <a:lnTo>
                      <a:pt x="111" y="62"/>
                    </a:lnTo>
                    <a:lnTo>
                      <a:pt x="115" y="63"/>
                    </a:lnTo>
                    <a:lnTo>
                      <a:pt x="117" y="64"/>
                    </a:lnTo>
                    <a:lnTo>
                      <a:pt x="121" y="63"/>
                    </a:lnTo>
                    <a:lnTo>
                      <a:pt x="122" y="61"/>
                    </a:lnTo>
                    <a:lnTo>
                      <a:pt x="125" y="60"/>
                    </a:lnTo>
                    <a:lnTo>
                      <a:pt x="126" y="57"/>
                    </a:lnTo>
                    <a:lnTo>
                      <a:pt x="120" y="57"/>
                    </a:lnTo>
                    <a:lnTo>
                      <a:pt x="117" y="57"/>
                    </a:lnTo>
                    <a:lnTo>
                      <a:pt x="117" y="56"/>
                    </a:lnTo>
                    <a:lnTo>
                      <a:pt x="122" y="56"/>
                    </a:lnTo>
                    <a:lnTo>
                      <a:pt x="126" y="55"/>
                    </a:lnTo>
                    <a:lnTo>
                      <a:pt x="134" y="51"/>
                    </a:lnTo>
                    <a:lnTo>
                      <a:pt x="136" y="47"/>
                    </a:lnTo>
                    <a:lnTo>
                      <a:pt x="136" y="49"/>
                    </a:lnTo>
                    <a:lnTo>
                      <a:pt x="139" y="48"/>
                    </a:lnTo>
                    <a:lnTo>
                      <a:pt x="145" y="45"/>
                    </a:lnTo>
                    <a:lnTo>
                      <a:pt x="147" y="44"/>
                    </a:lnTo>
                    <a:lnTo>
                      <a:pt x="153" y="43"/>
                    </a:lnTo>
                    <a:lnTo>
                      <a:pt x="155" y="41"/>
                    </a:lnTo>
                    <a:lnTo>
                      <a:pt x="159" y="40"/>
                    </a:lnTo>
                    <a:lnTo>
                      <a:pt x="161" y="40"/>
                    </a:lnTo>
                    <a:lnTo>
                      <a:pt x="164" y="39"/>
                    </a:lnTo>
                    <a:lnTo>
                      <a:pt x="167" y="37"/>
                    </a:lnTo>
                    <a:lnTo>
                      <a:pt x="170" y="38"/>
                    </a:lnTo>
                    <a:lnTo>
                      <a:pt x="175" y="36"/>
                    </a:lnTo>
                    <a:lnTo>
                      <a:pt x="186" y="35"/>
                    </a:lnTo>
                    <a:lnTo>
                      <a:pt x="192" y="31"/>
                    </a:lnTo>
                    <a:lnTo>
                      <a:pt x="197" y="30"/>
                    </a:lnTo>
                    <a:lnTo>
                      <a:pt x="201" y="30"/>
                    </a:lnTo>
                    <a:lnTo>
                      <a:pt x="203" y="29"/>
                    </a:lnTo>
                    <a:lnTo>
                      <a:pt x="205" y="29"/>
                    </a:lnTo>
                    <a:lnTo>
                      <a:pt x="209" y="27"/>
                    </a:lnTo>
                    <a:lnTo>
                      <a:pt x="214" y="26"/>
                    </a:lnTo>
                    <a:lnTo>
                      <a:pt x="220" y="23"/>
                    </a:lnTo>
                    <a:lnTo>
                      <a:pt x="226" y="21"/>
                    </a:lnTo>
                    <a:lnTo>
                      <a:pt x="229" y="21"/>
                    </a:lnTo>
                    <a:lnTo>
                      <a:pt x="231" y="19"/>
                    </a:lnTo>
                    <a:lnTo>
                      <a:pt x="233" y="17"/>
                    </a:lnTo>
                    <a:lnTo>
                      <a:pt x="237" y="14"/>
                    </a:lnTo>
                    <a:lnTo>
                      <a:pt x="238" y="12"/>
                    </a:lnTo>
                    <a:lnTo>
                      <a:pt x="239" y="10"/>
                    </a:lnTo>
                    <a:lnTo>
                      <a:pt x="239" y="6"/>
                    </a:lnTo>
                    <a:lnTo>
                      <a:pt x="238" y="4"/>
                    </a:lnTo>
                    <a:lnTo>
                      <a:pt x="232" y="2"/>
                    </a:lnTo>
                    <a:lnTo>
                      <a:pt x="229" y="1"/>
                    </a:lnTo>
                    <a:lnTo>
                      <a:pt x="227" y="0"/>
                    </a:lnTo>
                    <a:lnTo>
                      <a:pt x="220" y="0"/>
                    </a:lnTo>
                    <a:lnTo>
                      <a:pt x="214" y="2"/>
                    </a:lnTo>
                    <a:lnTo>
                      <a:pt x="209" y="3"/>
                    </a:lnTo>
                    <a:lnTo>
                      <a:pt x="201" y="7"/>
                    </a:lnTo>
                    <a:lnTo>
                      <a:pt x="197" y="9"/>
                    </a:lnTo>
                    <a:lnTo>
                      <a:pt x="198" y="14"/>
                    </a:lnTo>
                    <a:lnTo>
                      <a:pt x="194" y="12"/>
                    </a:lnTo>
                    <a:lnTo>
                      <a:pt x="190" y="14"/>
                    </a:lnTo>
                    <a:lnTo>
                      <a:pt x="187" y="15"/>
                    </a:lnTo>
                    <a:lnTo>
                      <a:pt x="185" y="14"/>
                    </a:lnTo>
                    <a:lnTo>
                      <a:pt x="173" y="20"/>
                    </a:lnTo>
                    <a:lnTo>
                      <a:pt x="171" y="19"/>
                    </a:lnTo>
                    <a:lnTo>
                      <a:pt x="168" y="19"/>
                    </a:lnTo>
                    <a:lnTo>
                      <a:pt x="166" y="20"/>
                    </a:lnTo>
                    <a:lnTo>
                      <a:pt x="160" y="22"/>
                    </a:lnTo>
                    <a:lnTo>
                      <a:pt x="154" y="22"/>
                    </a:lnTo>
                    <a:lnTo>
                      <a:pt x="151" y="23"/>
                    </a:lnTo>
                    <a:lnTo>
                      <a:pt x="149" y="21"/>
                    </a:lnTo>
                    <a:lnTo>
                      <a:pt x="145" y="21"/>
                    </a:lnTo>
                    <a:lnTo>
                      <a:pt x="139" y="20"/>
                    </a:lnTo>
                    <a:lnTo>
                      <a:pt x="132" y="21"/>
                    </a:lnTo>
                    <a:lnTo>
                      <a:pt x="130" y="23"/>
                    </a:lnTo>
                    <a:lnTo>
                      <a:pt x="132" y="27"/>
                    </a:lnTo>
                    <a:lnTo>
                      <a:pt x="126" y="27"/>
                    </a:lnTo>
                    <a:lnTo>
                      <a:pt x="128" y="26"/>
                    </a:lnTo>
                    <a:lnTo>
                      <a:pt x="122" y="26"/>
                    </a:lnTo>
                    <a:lnTo>
                      <a:pt x="120" y="26"/>
                    </a:lnTo>
                    <a:lnTo>
                      <a:pt x="120" y="29"/>
                    </a:lnTo>
                    <a:lnTo>
                      <a:pt x="117" y="29"/>
                    </a:lnTo>
                    <a:lnTo>
                      <a:pt x="115" y="30"/>
                    </a:lnTo>
                    <a:lnTo>
                      <a:pt x="111" y="30"/>
                    </a:lnTo>
                    <a:lnTo>
                      <a:pt x="105" y="32"/>
                    </a:lnTo>
                    <a:lnTo>
                      <a:pt x="103" y="32"/>
                    </a:lnTo>
                    <a:lnTo>
                      <a:pt x="100" y="34"/>
                    </a:lnTo>
                    <a:lnTo>
                      <a:pt x="98" y="36"/>
                    </a:lnTo>
                    <a:lnTo>
                      <a:pt x="90" y="38"/>
                    </a:lnTo>
                    <a:lnTo>
                      <a:pt x="91" y="40"/>
                    </a:lnTo>
                    <a:lnTo>
                      <a:pt x="85" y="41"/>
                    </a:lnTo>
                    <a:lnTo>
                      <a:pt x="85" y="45"/>
                    </a:lnTo>
                    <a:lnTo>
                      <a:pt x="84" y="47"/>
                    </a:lnTo>
                    <a:lnTo>
                      <a:pt x="82" y="46"/>
                    </a:lnTo>
                    <a:lnTo>
                      <a:pt x="76" y="46"/>
                    </a:lnTo>
                    <a:lnTo>
                      <a:pt x="74" y="47"/>
                    </a:lnTo>
                    <a:lnTo>
                      <a:pt x="75" y="51"/>
                    </a:lnTo>
                    <a:lnTo>
                      <a:pt x="69" y="54"/>
                    </a:lnTo>
                    <a:lnTo>
                      <a:pt x="67" y="52"/>
                    </a:lnTo>
                    <a:lnTo>
                      <a:pt x="64" y="51"/>
                    </a:lnTo>
                    <a:lnTo>
                      <a:pt x="61" y="52"/>
                    </a:lnTo>
                    <a:lnTo>
                      <a:pt x="60" y="54"/>
                    </a:lnTo>
                    <a:lnTo>
                      <a:pt x="62" y="56"/>
                    </a:lnTo>
                    <a:lnTo>
                      <a:pt x="66" y="56"/>
                    </a:lnTo>
                    <a:lnTo>
                      <a:pt x="68" y="57"/>
                    </a:lnTo>
                    <a:lnTo>
                      <a:pt x="72" y="57"/>
                    </a:lnTo>
                    <a:lnTo>
                      <a:pt x="62" y="61"/>
                    </a:lnTo>
                    <a:lnTo>
                      <a:pt x="60" y="62"/>
                    </a:lnTo>
                    <a:lnTo>
                      <a:pt x="64" y="62"/>
                    </a:lnTo>
                    <a:lnTo>
                      <a:pt x="66" y="62"/>
                    </a:lnTo>
                    <a:lnTo>
                      <a:pt x="72" y="65"/>
                    </a:lnTo>
                    <a:lnTo>
                      <a:pt x="74" y="65"/>
                    </a:lnTo>
                    <a:lnTo>
                      <a:pt x="72" y="65"/>
                    </a:lnTo>
                    <a:lnTo>
                      <a:pt x="66" y="64"/>
                    </a:lnTo>
                    <a:lnTo>
                      <a:pt x="57" y="65"/>
                    </a:lnTo>
                    <a:lnTo>
                      <a:pt x="56" y="69"/>
                    </a:lnTo>
                    <a:lnTo>
                      <a:pt x="58" y="70"/>
                    </a:lnTo>
                    <a:lnTo>
                      <a:pt x="61" y="69"/>
                    </a:lnTo>
                    <a:lnTo>
                      <a:pt x="65" y="71"/>
                    </a:lnTo>
                    <a:lnTo>
                      <a:pt x="56" y="72"/>
                    </a:lnTo>
                    <a:lnTo>
                      <a:pt x="52" y="74"/>
                    </a:lnTo>
                    <a:lnTo>
                      <a:pt x="56" y="74"/>
                    </a:lnTo>
                    <a:lnTo>
                      <a:pt x="58" y="77"/>
                    </a:lnTo>
                    <a:lnTo>
                      <a:pt x="56" y="75"/>
                    </a:lnTo>
                    <a:lnTo>
                      <a:pt x="50" y="77"/>
                    </a:lnTo>
                    <a:lnTo>
                      <a:pt x="56" y="78"/>
                    </a:lnTo>
                    <a:lnTo>
                      <a:pt x="58" y="80"/>
                    </a:lnTo>
                    <a:lnTo>
                      <a:pt x="50" y="79"/>
                    </a:lnTo>
                    <a:lnTo>
                      <a:pt x="44" y="82"/>
                    </a:lnTo>
                    <a:lnTo>
                      <a:pt x="44" y="84"/>
                    </a:lnTo>
                    <a:lnTo>
                      <a:pt x="42" y="84"/>
                    </a:lnTo>
                    <a:lnTo>
                      <a:pt x="39" y="86"/>
                    </a:lnTo>
                    <a:lnTo>
                      <a:pt x="36" y="88"/>
                    </a:lnTo>
                    <a:lnTo>
                      <a:pt x="33" y="89"/>
                    </a:lnTo>
                    <a:lnTo>
                      <a:pt x="31" y="90"/>
                    </a:lnTo>
                    <a:lnTo>
                      <a:pt x="33" y="92"/>
                    </a:lnTo>
                    <a:lnTo>
                      <a:pt x="36" y="94"/>
                    </a:lnTo>
                    <a:lnTo>
                      <a:pt x="39" y="94"/>
                    </a:lnTo>
                    <a:lnTo>
                      <a:pt x="42" y="91"/>
                    </a:lnTo>
                    <a:lnTo>
                      <a:pt x="44" y="91"/>
                    </a:lnTo>
                    <a:lnTo>
                      <a:pt x="48" y="91"/>
                    </a:lnTo>
                    <a:lnTo>
                      <a:pt x="50" y="91"/>
                    </a:lnTo>
                    <a:lnTo>
                      <a:pt x="42" y="94"/>
                    </a:lnTo>
                    <a:lnTo>
                      <a:pt x="40" y="96"/>
                    </a:lnTo>
                    <a:lnTo>
                      <a:pt x="39" y="98"/>
                    </a:lnTo>
                    <a:lnTo>
                      <a:pt x="39" y="101"/>
                    </a:lnTo>
                    <a:lnTo>
                      <a:pt x="43" y="100"/>
                    </a:lnTo>
                    <a:lnTo>
                      <a:pt x="40" y="101"/>
                    </a:lnTo>
                    <a:lnTo>
                      <a:pt x="38" y="103"/>
                    </a:lnTo>
                    <a:lnTo>
                      <a:pt x="32" y="101"/>
                    </a:lnTo>
                    <a:lnTo>
                      <a:pt x="28" y="104"/>
                    </a:lnTo>
                    <a:lnTo>
                      <a:pt x="26"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7" name="Freeform 113">
                <a:extLst>
                  <a:ext uri="{FF2B5EF4-FFF2-40B4-BE49-F238E27FC236}">
                    <a16:creationId xmlns:a16="http://schemas.microsoft.com/office/drawing/2014/main" id="{85528C43-0005-431A-AB4E-0F28F26A438D}"/>
                  </a:ext>
                </a:extLst>
              </p:cNvPr>
              <p:cNvSpPr>
                <a:spLocks/>
              </p:cNvSpPr>
              <p:nvPr/>
            </p:nvSpPr>
            <p:spPr bwMode="auto">
              <a:xfrm>
                <a:off x="4402" y="1356"/>
                <a:ext cx="18" cy="6"/>
              </a:xfrm>
              <a:custGeom>
                <a:avLst/>
                <a:gdLst>
                  <a:gd name="T0" fmla="*/ 0 w 18"/>
                  <a:gd name="T1" fmla="*/ 5 h 6"/>
                  <a:gd name="T2" fmla="*/ 4 w 18"/>
                  <a:gd name="T3" fmla="*/ 6 h 6"/>
                  <a:gd name="T4" fmla="*/ 13 w 18"/>
                  <a:gd name="T5" fmla="*/ 6 h 6"/>
                  <a:gd name="T6" fmla="*/ 15 w 18"/>
                  <a:gd name="T7" fmla="*/ 6 h 6"/>
                  <a:gd name="T8" fmla="*/ 18 w 18"/>
                  <a:gd name="T9" fmla="*/ 3 h 6"/>
                  <a:gd name="T10" fmla="*/ 15 w 18"/>
                  <a:gd name="T11" fmla="*/ 2 h 6"/>
                  <a:gd name="T12" fmla="*/ 12 w 18"/>
                  <a:gd name="T13" fmla="*/ 0 h 6"/>
                  <a:gd name="T14" fmla="*/ 6 w 18"/>
                  <a:gd name="T15" fmla="*/ 0 h 6"/>
                  <a:gd name="T16" fmla="*/ 4 w 18"/>
                  <a:gd name="T17" fmla="*/ 2 h 6"/>
                  <a:gd name="T18" fmla="*/ 2 w 18"/>
                  <a:gd name="T19" fmla="*/ 3 h 6"/>
                  <a:gd name="T20" fmla="*/ 0 w 18"/>
                  <a:gd name="T21" fmla="*/ 5 h 6"/>
                  <a:gd name="T22" fmla="*/ 0 w 18"/>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6">
                    <a:moveTo>
                      <a:pt x="0" y="5"/>
                    </a:moveTo>
                    <a:lnTo>
                      <a:pt x="4" y="6"/>
                    </a:lnTo>
                    <a:lnTo>
                      <a:pt x="13" y="6"/>
                    </a:lnTo>
                    <a:lnTo>
                      <a:pt x="15" y="6"/>
                    </a:lnTo>
                    <a:lnTo>
                      <a:pt x="18" y="3"/>
                    </a:lnTo>
                    <a:lnTo>
                      <a:pt x="15" y="2"/>
                    </a:lnTo>
                    <a:lnTo>
                      <a:pt x="12" y="0"/>
                    </a:lnTo>
                    <a:lnTo>
                      <a:pt x="6" y="0"/>
                    </a:lnTo>
                    <a:lnTo>
                      <a:pt x="4" y="2"/>
                    </a:lnTo>
                    <a:lnTo>
                      <a:pt x="2" y="3"/>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8" name="Freeform 114">
                <a:extLst>
                  <a:ext uri="{FF2B5EF4-FFF2-40B4-BE49-F238E27FC236}">
                    <a16:creationId xmlns:a16="http://schemas.microsoft.com/office/drawing/2014/main" id="{EFF2A363-285C-497E-898A-64E3E6C78C5E}"/>
                  </a:ext>
                </a:extLst>
              </p:cNvPr>
              <p:cNvSpPr>
                <a:spLocks/>
              </p:cNvSpPr>
              <p:nvPr/>
            </p:nvSpPr>
            <p:spPr bwMode="auto">
              <a:xfrm>
                <a:off x="4422" y="1350"/>
                <a:ext cx="8" cy="5"/>
              </a:xfrm>
              <a:custGeom>
                <a:avLst/>
                <a:gdLst>
                  <a:gd name="T0" fmla="*/ 0 w 8"/>
                  <a:gd name="T1" fmla="*/ 2 h 5"/>
                  <a:gd name="T2" fmla="*/ 1 w 8"/>
                  <a:gd name="T3" fmla="*/ 3 h 5"/>
                  <a:gd name="T4" fmla="*/ 6 w 8"/>
                  <a:gd name="T5" fmla="*/ 5 h 5"/>
                  <a:gd name="T6" fmla="*/ 8 w 8"/>
                  <a:gd name="T7" fmla="*/ 2 h 5"/>
                  <a:gd name="T8" fmla="*/ 6 w 8"/>
                  <a:gd name="T9" fmla="*/ 0 h 5"/>
                  <a:gd name="T10" fmla="*/ 2 w 8"/>
                  <a:gd name="T11" fmla="*/ 0 h 5"/>
                  <a:gd name="T12" fmla="*/ 0 w 8"/>
                  <a:gd name="T13" fmla="*/ 0 h 5"/>
                  <a:gd name="T14" fmla="*/ 0 w 8"/>
                  <a:gd name="T15" fmla="*/ 2 h 5"/>
                  <a:gd name="T16" fmla="*/ 0 w 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0" y="2"/>
                    </a:moveTo>
                    <a:lnTo>
                      <a:pt x="1" y="3"/>
                    </a:lnTo>
                    <a:lnTo>
                      <a:pt x="6" y="5"/>
                    </a:lnTo>
                    <a:lnTo>
                      <a:pt x="8" y="2"/>
                    </a:lnTo>
                    <a:lnTo>
                      <a:pt x="6" y="0"/>
                    </a:lnTo>
                    <a:lnTo>
                      <a:pt x="2"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9" name="Freeform 115">
                <a:extLst>
                  <a:ext uri="{FF2B5EF4-FFF2-40B4-BE49-F238E27FC236}">
                    <a16:creationId xmlns:a16="http://schemas.microsoft.com/office/drawing/2014/main" id="{5DCAC0DB-BCB9-4495-BE5E-2C8A836FD58C}"/>
                  </a:ext>
                </a:extLst>
              </p:cNvPr>
              <p:cNvSpPr>
                <a:spLocks/>
              </p:cNvSpPr>
              <p:nvPr/>
            </p:nvSpPr>
            <p:spPr bwMode="auto">
              <a:xfrm>
                <a:off x="4424" y="1340"/>
                <a:ext cx="27" cy="5"/>
              </a:xfrm>
              <a:custGeom>
                <a:avLst/>
                <a:gdLst>
                  <a:gd name="T0" fmla="*/ 0 w 27"/>
                  <a:gd name="T1" fmla="*/ 2 h 5"/>
                  <a:gd name="T2" fmla="*/ 1 w 27"/>
                  <a:gd name="T3" fmla="*/ 3 h 5"/>
                  <a:gd name="T4" fmla="*/ 7 w 27"/>
                  <a:gd name="T5" fmla="*/ 3 h 5"/>
                  <a:gd name="T6" fmla="*/ 10 w 27"/>
                  <a:gd name="T7" fmla="*/ 5 h 5"/>
                  <a:gd name="T8" fmla="*/ 13 w 27"/>
                  <a:gd name="T9" fmla="*/ 5 h 5"/>
                  <a:gd name="T10" fmla="*/ 18 w 27"/>
                  <a:gd name="T11" fmla="*/ 4 h 5"/>
                  <a:gd name="T12" fmla="*/ 24 w 27"/>
                  <a:gd name="T13" fmla="*/ 3 h 5"/>
                  <a:gd name="T14" fmla="*/ 27 w 27"/>
                  <a:gd name="T15" fmla="*/ 3 h 5"/>
                  <a:gd name="T16" fmla="*/ 15 w 27"/>
                  <a:gd name="T17" fmla="*/ 0 h 5"/>
                  <a:gd name="T18" fmla="*/ 13 w 27"/>
                  <a:gd name="T19" fmla="*/ 2 h 5"/>
                  <a:gd name="T20" fmla="*/ 9 w 27"/>
                  <a:gd name="T21" fmla="*/ 1 h 5"/>
                  <a:gd name="T22" fmla="*/ 7 w 27"/>
                  <a:gd name="T23" fmla="*/ 1 h 5"/>
                  <a:gd name="T24" fmla="*/ 4 w 27"/>
                  <a:gd name="T25" fmla="*/ 1 h 5"/>
                  <a:gd name="T26" fmla="*/ 0 w 27"/>
                  <a:gd name="T27" fmla="*/ 2 h 5"/>
                  <a:gd name="T28" fmla="*/ 0 w 27"/>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
                    <a:moveTo>
                      <a:pt x="0" y="2"/>
                    </a:moveTo>
                    <a:lnTo>
                      <a:pt x="1" y="3"/>
                    </a:lnTo>
                    <a:lnTo>
                      <a:pt x="7" y="3"/>
                    </a:lnTo>
                    <a:lnTo>
                      <a:pt x="10" y="5"/>
                    </a:lnTo>
                    <a:lnTo>
                      <a:pt x="13" y="5"/>
                    </a:lnTo>
                    <a:lnTo>
                      <a:pt x="18" y="4"/>
                    </a:lnTo>
                    <a:lnTo>
                      <a:pt x="24" y="3"/>
                    </a:lnTo>
                    <a:lnTo>
                      <a:pt x="27" y="3"/>
                    </a:lnTo>
                    <a:lnTo>
                      <a:pt x="15" y="0"/>
                    </a:lnTo>
                    <a:lnTo>
                      <a:pt x="13" y="2"/>
                    </a:lnTo>
                    <a:lnTo>
                      <a:pt x="9" y="1"/>
                    </a:lnTo>
                    <a:lnTo>
                      <a:pt x="7" y="1"/>
                    </a:lnTo>
                    <a:lnTo>
                      <a:pt x="4"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0" name="Freeform 116">
                <a:extLst>
                  <a:ext uri="{FF2B5EF4-FFF2-40B4-BE49-F238E27FC236}">
                    <a16:creationId xmlns:a16="http://schemas.microsoft.com/office/drawing/2014/main" id="{D7C91335-D64E-4F2D-8FEE-AC057332EE2C}"/>
                  </a:ext>
                </a:extLst>
              </p:cNvPr>
              <p:cNvSpPr>
                <a:spLocks/>
              </p:cNvSpPr>
              <p:nvPr/>
            </p:nvSpPr>
            <p:spPr bwMode="auto">
              <a:xfrm>
                <a:off x="4430" y="1333"/>
                <a:ext cx="43" cy="14"/>
              </a:xfrm>
              <a:custGeom>
                <a:avLst/>
                <a:gdLst>
                  <a:gd name="T0" fmla="*/ 0 w 43"/>
                  <a:gd name="T1" fmla="*/ 3 h 14"/>
                  <a:gd name="T2" fmla="*/ 0 w 43"/>
                  <a:gd name="T3" fmla="*/ 3 h 14"/>
                  <a:gd name="T4" fmla="*/ 9 w 43"/>
                  <a:gd name="T5" fmla="*/ 5 h 14"/>
                  <a:gd name="T6" fmla="*/ 11 w 43"/>
                  <a:gd name="T7" fmla="*/ 5 h 14"/>
                  <a:gd name="T8" fmla="*/ 15 w 43"/>
                  <a:gd name="T9" fmla="*/ 7 h 14"/>
                  <a:gd name="T10" fmla="*/ 17 w 43"/>
                  <a:gd name="T11" fmla="*/ 7 h 14"/>
                  <a:gd name="T12" fmla="*/ 20 w 43"/>
                  <a:gd name="T13" fmla="*/ 8 h 14"/>
                  <a:gd name="T14" fmla="*/ 28 w 43"/>
                  <a:gd name="T15" fmla="*/ 9 h 14"/>
                  <a:gd name="T16" fmla="*/ 37 w 43"/>
                  <a:gd name="T17" fmla="*/ 14 h 14"/>
                  <a:gd name="T18" fmla="*/ 43 w 43"/>
                  <a:gd name="T19" fmla="*/ 12 h 14"/>
                  <a:gd name="T20" fmla="*/ 43 w 43"/>
                  <a:gd name="T21" fmla="*/ 9 h 14"/>
                  <a:gd name="T22" fmla="*/ 33 w 43"/>
                  <a:gd name="T23" fmla="*/ 7 h 14"/>
                  <a:gd name="T24" fmla="*/ 29 w 43"/>
                  <a:gd name="T25" fmla="*/ 5 h 14"/>
                  <a:gd name="T26" fmla="*/ 24 w 43"/>
                  <a:gd name="T27" fmla="*/ 2 h 14"/>
                  <a:gd name="T28" fmla="*/ 17 w 43"/>
                  <a:gd name="T29" fmla="*/ 3 h 14"/>
                  <a:gd name="T30" fmla="*/ 15 w 43"/>
                  <a:gd name="T31" fmla="*/ 3 h 14"/>
                  <a:gd name="T32" fmla="*/ 11 w 43"/>
                  <a:gd name="T33" fmla="*/ 2 h 14"/>
                  <a:gd name="T34" fmla="*/ 2 w 43"/>
                  <a:gd name="T35" fmla="*/ 0 h 14"/>
                  <a:gd name="T36" fmla="*/ 0 w 43"/>
                  <a:gd name="T37" fmla="*/ 3 h 14"/>
                  <a:gd name="T38" fmla="*/ 0 w 43"/>
                  <a:gd name="T3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14">
                    <a:moveTo>
                      <a:pt x="0" y="3"/>
                    </a:moveTo>
                    <a:lnTo>
                      <a:pt x="0" y="3"/>
                    </a:lnTo>
                    <a:lnTo>
                      <a:pt x="9" y="5"/>
                    </a:lnTo>
                    <a:lnTo>
                      <a:pt x="11" y="5"/>
                    </a:lnTo>
                    <a:lnTo>
                      <a:pt x="15" y="7"/>
                    </a:lnTo>
                    <a:lnTo>
                      <a:pt x="17" y="7"/>
                    </a:lnTo>
                    <a:lnTo>
                      <a:pt x="20" y="8"/>
                    </a:lnTo>
                    <a:lnTo>
                      <a:pt x="28" y="9"/>
                    </a:lnTo>
                    <a:lnTo>
                      <a:pt x="37" y="14"/>
                    </a:lnTo>
                    <a:lnTo>
                      <a:pt x="43" y="12"/>
                    </a:lnTo>
                    <a:lnTo>
                      <a:pt x="43" y="9"/>
                    </a:lnTo>
                    <a:lnTo>
                      <a:pt x="33" y="7"/>
                    </a:lnTo>
                    <a:lnTo>
                      <a:pt x="29" y="5"/>
                    </a:lnTo>
                    <a:lnTo>
                      <a:pt x="24" y="2"/>
                    </a:lnTo>
                    <a:lnTo>
                      <a:pt x="17" y="3"/>
                    </a:lnTo>
                    <a:lnTo>
                      <a:pt x="15" y="3"/>
                    </a:lnTo>
                    <a:lnTo>
                      <a:pt x="11" y="2"/>
                    </a:lnTo>
                    <a:lnTo>
                      <a:pt x="2"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1" name="Freeform 117">
                <a:extLst>
                  <a:ext uri="{FF2B5EF4-FFF2-40B4-BE49-F238E27FC236}">
                    <a16:creationId xmlns:a16="http://schemas.microsoft.com/office/drawing/2014/main" id="{972FDF78-1932-4974-8D3E-3CFF12E77B86}"/>
                  </a:ext>
                </a:extLst>
              </p:cNvPr>
              <p:cNvSpPr>
                <a:spLocks/>
              </p:cNvSpPr>
              <p:nvPr/>
            </p:nvSpPr>
            <p:spPr bwMode="auto">
              <a:xfrm>
                <a:off x="4445" y="1343"/>
                <a:ext cx="19" cy="6"/>
              </a:xfrm>
              <a:custGeom>
                <a:avLst/>
                <a:gdLst>
                  <a:gd name="T0" fmla="*/ 0 w 19"/>
                  <a:gd name="T1" fmla="*/ 2 h 6"/>
                  <a:gd name="T2" fmla="*/ 1 w 19"/>
                  <a:gd name="T3" fmla="*/ 5 h 6"/>
                  <a:gd name="T4" fmla="*/ 4 w 19"/>
                  <a:gd name="T5" fmla="*/ 6 h 6"/>
                  <a:gd name="T6" fmla="*/ 8 w 19"/>
                  <a:gd name="T7" fmla="*/ 6 h 6"/>
                  <a:gd name="T8" fmla="*/ 10 w 19"/>
                  <a:gd name="T9" fmla="*/ 5 h 6"/>
                  <a:gd name="T10" fmla="*/ 17 w 19"/>
                  <a:gd name="T11" fmla="*/ 6 h 6"/>
                  <a:gd name="T12" fmla="*/ 19 w 19"/>
                  <a:gd name="T13" fmla="*/ 5 h 6"/>
                  <a:gd name="T14" fmla="*/ 17 w 19"/>
                  <a:gd name="T15" fmla="*/ 2 h 6"/>
                  <a:gd name="T16" fmla="*/ 14 w 19"/>
                  <a:gd name="T17" fmla="*/ 0 h 6"/>
                  <a:gd name="T18" fmla="*/ 5 w 19"/>
                  <a:gd name="T19" fmla="*/ 1 h 6"/>
                  <a:gd name="T20" fmla="*/ 2 w 19"/>
                  <a:gd name="T21" fmla="*/ 2 h 6"/>
                  <a:gd name="T22" fmla="*/ 0 w 19"/>
                  <a:gd name="T23" fmla="*/ 2 h 6"/>
                  <a:gd name="T24" fmla="*/ 0 w 19"/>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
                    <a:moveTo>
                      <a:pt x="0" y="2"/>
                    </a:moveTo>
                    <a:lnTo>
                      <a:pt x="1" y="5"/>
                    </a:lnTo>
                    <a:lnTo>
                      <a:pt x="4" y="6"/>
                    </a:lnTo>
                    <a:lnTo>
                      <a:pt x="8" y="6"/>
                    </a:lnTo>
                    <a:lnTo>
                      <a:pt x="10" y="5"/>
                    </a:lnTo>
                    <a:lnTo>
                      <a:pt x="17" y="6"/>
                    </a:lnTo>
                    <a:lnTo>
                      <a:pt x="19" y="5"/>
                    </a:lnTo>
                    <a:lnTo>
                      <a:pt x="17" y="2"/>
                    </a:lnTo>
                    <a:lnTo>
                      <a:pt x="14" y="0"/>
                    </a:lnTo>
                    <a:lnTo>
                      <a:pt x="5" y="1"/>
                    </a:lnTo>
                    <a:lnTo>
                      <a:pt x="2"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2" name="Freeform 118">
                <a:extLst>
                  <a:ext uri="{FF2B5EF4-FFF2-40B4-BE49-F238E27FC236}">
                    <a16:creationId xmlns:a16="http://schemas.microsoft.com/office/drawing/2014/main" id="{AD3FF816-A54E-4701-BB7F-E7ACAEA0587C}"/>
                  </a:ext>
                </a:extLst>
              </p:cNvPr>
              <p:cNvSpPr>
                <a:spLocks/>
              </p:cNvSpPr>
              <p:nvPr/>
            </p:nvSpPr>
            <p:spPr bwMode="auto">
              <a:xfrm>
                <a:off x="4445" y="1324"/>
                <a:ext cx="32" cy="7"/>
              </a:xfrm>
              <a:custGeom>
                <a:avLst/>
                <a:gdLst>
                  <a:gd name="T0" fmla="*/ 1 w 32"/>
                  <a:gd name="T1" fmla="*/ 6 h 7"/>
                  <a:gd name="T2" fmla="*/ 1 w 32"/>
                  <a:gd name="T3" fmla="*/ 6 h 7"/>
                  <a:gd name="T4" fmla="*/ 6 w 32"/>
                  <a:gd name="T5" fmla="*/ 7 h 7"/>
                  <a:gd name="T6" fmla="*/ 9 w 32"/>
                  <a:gd name="T7" fmla="*/ 6 h 7"/>
                  <a:gd name="T8" fmla="*/ 12 w 32"/>
                  <a:gd name="T9" fmla="*/ 7 h 7"/>
                  <a:gd name="T10" fmla="*/ 27 w 32"/>
                  <a:gd name="T11" fmla="*/ 3 h 7"/>
                  <a:gd name="T12" fmla="*/ 29 w 32"/>
                  <a:gd name="T13" fmla="*/ 3 h 7"/>
                  <a:gd name="T14" fmla="*/ 32 w 32"/>
                  <a:gd name="T15" fmla="*/ 3 h 7"/>
                  <a:gd name="T16" fmla="*/ 30 w 32"/>
                  <a:gd name="T17" fmla="*/ 2 h 7"/>
                  <a:gd name="T18" fmla="*/ 27 w 32"/>
                  <a:gd name="T19" fmla="*/ 2 h 7"/>
                  <a:gd name="T20" fmla="*/ 21 w 32"/>
                  <a:gd name="T21" fmla="*/ 0 h 7"/>
                  <a:gd name="T22" fmla="*/ 18 w 32"/>
                  <a:gd name="T23" fmla="*/ 0 h 7"/>
                  <a:gd name="T24" fmla="*/ 16 w 32"/>
                  <a:gd name="T25" fmla="*/ 0 h 7"/>
                  <a:gd name="T26" fmla="*/ 12 w 32"/>
                  <a:gd name="T27" fmla="*/ 1 h 7"/>
                  <a:gd name="T28" fmla="*/ 13 w 32"/>
                  <a:gd name="T29" fmla="*/ 4 h 7"/>
                  <a:gd name="T30" fmla="*/ 5 w 32"/>
                  <a:gd name="T31" fmla="*/ 2 h 7"/>
                  <a:gd name="T32" fmla="*/ 3 w 32"/>
                  <a:gd name="T33" fmla="*/ 2 h 7"/>
                  <a:gd name="T34" fmla="*/ 0 w 32"/>
                  <a:gd name="T35" fmla="*/ 2 h 7"/>
                  <a:gd name="T36" fmla="*/ 1 w 32"/>
                  <a:gd name="T37" fmla="*/ 6 h 7"/>
                  <a:gd name="T38" fmla="*/ 1 w 32"/>
                  <a:gd name="T3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7">
                    <a:moveTo>
                      <a:pt x="1" y="6"/>
                    </a:moveTo>
                    <a:lnTo>
                      <a:pt x="1" y="6"/>
                    </a:lnTo>
                    <a:lnTo>
                      <a:pt x="6" y="7"/>
                    </a:lnTo>
                    <a:lnTo>
                      <a:pt x="9" y="6"/>
                    </a:lnTo>
                    <a:lnTo>
                      <a:pt x="12" y="7"/>
                    </a:lnTo>
                    <a:lnTo>
                      <a:pt x="27" y="3"/>
                    </a:lnTo>
                    <a:lnTo>
                      <a:pt x="29" y="3"/>
                    </a:lnTo>
                    <a:lnTo>
                      <a:pt x="32" y="3"/>
                    </a:lnTo>
                    <a:lnTo>
                      <a:pt x="30" y="2"/>
                    </a:lnTo>
                    <a:lnTo>
                      <a:pt x="27" y="2"/>
                    </a:lnTo>
                    <a:lnTo>
                      <a:pt x="21" y="0"/>
                    </a:lnTo>
                    <a:lnTo>
                      <a:pt x="18" y="0"/>
                    </a:lnTo>
                    <a:lnTo>
                      <a:pt x="16" y="0"/>
                    </a:lnTo>
                    <a:lnTo>
                      <a:pt x="12" y="1"/>
                    </a:lnTo>
                    <a:lnTo>
                      <a:pt x="13" y="4"/>
                    </a:lnTo>
                    <a:lnTo>
                      <a:pt x="5" y="2"/>
                    </a:lnTo>
                    <a:lnTo>
                      <a:pt x="3" y="2"/>
                    </a:lnTo>
                    <a:lnTo>
                      <a:pt x="0" y="2"/>
                    </a:lnTo>
                    <a:lnTo>
                      <a:pt x="1" y="6"/>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3" name="Freeform 119">
                <a:extLst>
                  <a:ext uri="{FF2B5EF4-FFF2-40B4-BE49-F238E27FC236}">
                    <a16:creationId xmlns:a16="http://schemas.microsoft.com/office/drawing/2014/main" id="{963387CE-EE25-4F0A-AD82-D6987E1ABF47}"/>
                  </a:ext>
                </a:extLst>
              </p:cNvPr>
              <p:cNvSpPr>
                <a:spLocks/>
              </p:cNvSpPr>
              <p:nvPr/>
            </p:nvSpPr>
            <p:spPr bwMode="auto">
              <a:xfrm>
                <a:off x="4449" y="1357"/>
                <a:ext cx="18" cy="9"/>
              </a:xfrm>
              <a:custGeom>
                <a:avLst/>
                <a:gdLst>
                  <a:gd name="T0" fmla="*/ 0 w 18"/>
                  <a:gd name="T1" fmla="*/ 8 h 9"/>
                  <a:gd name="T2" fmla="*/ 0 w 18"/>
                  <a:gd name="T3" fmla="*/ 9 h 9"/>
                  <a:gd name="T4" fmla="*/ 4 w 18"/>
                  <a:gd name="T5" fmla="*/ 9 h 9"/>
                  <a:gd name="T6" fmla="*/ 15 w 18"/>
                  <a:gd name="T7" fmla="*/ 9 h 9"/>
                  <a:gd name="T8" fmla="*/ 17 w 18"/>
                  <a:gd name="T9" fmla="*/ 9 h 9"/>
                  <a:gd name="T10" fmla="*/ 18 w 18"/>
                  <a:gd name="T11" fmla="*/ 5 h 9"/>
                  <a:gd name="T12" fmla="*/ 17 w 18"/>
                  <a:gd name="T13" fmla="*/ 0 h 9"/>
                  <a:gd name="T14" fmla="*/ 14 w 18"/>
                  <a:gd name="T15" fmla="*/ 0 h 9"/>
                  <a:gd name="T16" fmla="*/ 10 w 18"/>
                  <a:gd name="T17" fmla="*/ 1 h 9"/>
                  <a:gd name="T18" fmla="*/ 5 w 18"/>
                  <a:gd name="T19" fmla="*/ 1 h 9"/>
                  <a:gd name="T20" fmla="*/ 2 w 18"/>
                  <a:gd name="T21" fmla="*/ 3 h 9"/>
                  <a:gd name="T22" fmla="*/ 2 w 18"/>
                  <a:gd name="T23" fmla="*/ 5 h 9"/>
                  <a:gd name="T24" fmla="*/ 0 w 18"/>
                  <a:gd name="T25" fmla="*/ 8 h 9"/>
                  <a:gd name="T26" fmla="*/ 0 w 18"/>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9">
                    <a:moveTo>
                      <a:pt x="0" y="8"/>
                    </a:moveTo>
                    <a:lnTo>
                      <a:pt x="0" y="9"/>
                    </a:lnTo>
                    <a:lnTo>
                      <a:pt x="4" y="9"/>
                    </a:lnTo>
                    <a:lnTo>
                      <a:pt x="15" y="9"/>
                    </a:lnTo>
                    <a:lnTo>
                      <a:pt x="17" y="9"/>
                    </a:lnTo>
                    <a:lnTo>
                      <a:pt x="18" y="5"/>
                    </a:lnTo>
                    <a:lnTo>
                      <a:pt x="17" y="0"/>
                    </a:lnTo>
                    <a:lnTo>
                      <a:pt x="14" y="0"/>
                    </a:lnTo>
                    <a:lnTo>
                      <a:pt x="10" y="1"/>
                    </a:lnTo>
                    <a:lnTo>
                      <a:pt x="5" y="1"/>
                    </a:lnTo>
                    <a:lnTo>
                      <a:pt x="2" y="3"/>
                    </a:lnTo>
                    <a:lnTo>
                      <a:pt x="2" y="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4" name="Freeform 120">
                <a:extLst>
                  <a:ext uri="{FF2B5EF4-FFF2-40B4-BE49-F238E27FC236}">
                    <a16:creationId xmlns:a16="http://schemas.microsoft.com/office/drawing/2014/main" id="{53DE4096-8B28-4BAF-8322-52100EF773EB}"/>
                  </a:ext>
                </a:extLst>
              </p:cNvPr>
              <p:cNvSpPr>
                <a:spLocks/>
              </p:cNvSpPr>
              <p:nvPr/>
            </p:nvSpPr>
            <p:spPr bwMode="auto">
              <a:xfrm>
                <a:off x="4453" y="1333"/>
                <a:ext cx="29" cy="8"/>
              </a:xfrm>
              <a:custGeom>
                <a:avLst/>
                <a:gdLst>
                  <a:gd name="T0" fmla="*/ 0 w 29"/>
                  <a:gd name="T1" fmla="*/ 0 h 8"/>
                  <a:gd name="T2" fmla="*/ 2 w 29"/>
                  <a:gd name="T3" fmla="*/ 1 h 8"/>
                  <a:gd name="T4" fmla="*/ 9 w 29"/>
                  <a:gd name="T5" fmla="*/ 2 h 8"/>
                  <a:gd name="T6" fmla="*/ 11 w 29"/>
                  <a:gd name="T7" fmla="*/ 5 h 8"/>
                  <a:gd name="T8" fmla="*/ 14 w 29"/>
                  <a:gd name="T9" fmla="*/ 5 h 8"/>
                  <a:gd name="T10" fmla="*/ 18 w 29"/>
                  <a:gd name="T11" fmla="*/ 8 h 8"/>
                  <a:gd name="T12" fmla="*/ 23 w 29"/>
                  <a:gd name="T13" fmla="*/ 8 h 8"/>
                  <a:gd name="T14" fmla="*/ 29 w 29"/>
                  <a:gd name="T15" fmla="*/ 6 h 8"/>
                  <a:gd name="T16" fmla="*/ 23 w 29"/>
                  <a:gd name="T17" fmla="*/ 5 h 8"/>
                  <a:gd name="T18" fmla="*/ 20 w 29"/>
                  <a:gd name="T19" fmla="*/ 2 h 8"/>
                  <a:gd name="T20" fmla="*/ 14 w 29"/>
                  <a:gd name="T21" fmla="*/ 2 h 8"/>
                  <a:gd name="T22" fmla="*/ 9 w 29"/>
                  <a:gd name="T23" fmla="*/ 0 h 8"/>
                  <a:gd name="T24" fmla="*/ 0 w 29"/>
                  <a:gd name="T25" fmla="*/ 0 h 8"/>
                  <a:gd name="T26" fmla="*/ 0 w 29"/>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8">
                    <a:moveTo>
                      <a:pt x="0" y="0"/>
                    </a:moveTo>
                    <a:lnTo>
                      <a:pt x="2" y="1"/>
                    </a:lnTo>
                    <a:lnTo>
                      <a:pt x="9" y="2"/>
                    </a:lnTo>
                    <a:lnTo>
                      <a:pt x="11" y="5"/>
                    </a:lnTo>
                    <a:lnTo>
                      <a:pt x="14" y="5"/>
                    </a:lnTo>
                    <a:lnTo>
                      <a:pt x="18" y="8"/>
                    </a:lnTo>
                    <a:lnTo>
                      <a:pt x="23" y="8"/>
                    </a:lnTo>
                    <a:lnTo>
                      <a:pt x="29" y="6"/>
                    </a:lnTo>
                    <a:lnTo>
                      <a:pt x="23" y="5"/>
                    </a:lnTo>
                    <a:lnTo>
                      <a:pt x="20" y="2"/>
                    </a:lnTo>
                    <a:lnTo>
                      <a:pt x="14" y="2"/>
                    </a:lnTo>
                    <a:lnTo>
                      <a:pt x="9"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5" name="Freeform 121">
                <a:extLst>
                  <a:ext uri="{FF2B5EF4-FFF2-40B4-BE49-F238E27FC236}">
                    <a16:creationId xmlns:a16="http://schemas.microsoft.com/office/drawing/2014/main" id="{121147A3-DB3A-4B8F-9C92-37AD4EA86DD4}"/>
                  </a:ext>
                </a:extLst>
              </p:cNvPr>
              <p:cNvSpPr>
                <a:spLocks/>
              </p:cNvSpPr>
              <p:nvPr/>
            </p:nvSpPr>
            <p:spPr bwMode="auto">
              <a:xfrm>
                <a:off x="4463" y="1318"/>
                <a:ext cx="22" cy="7"/>
              </a:xfrm>
              <a:custGeom>
                <a:avLst/>
                <a:gdLst>
                  <a:gd name="T0" fmla="*/ 17 w 22"/>
                  <a:gd name="T1" fmla="*/ 7 h 7"/>
                  <a:gd name="T2" fmla="*/ 19 w 22"/>
                  <a:gd name="T3" fmla="*/ 6 h 7"/>
                  <a:gd name="T4" fmla="*/ 22 w 22"/>
                  <a:gd name="T5" fmla="*/ 5 h 7"/>
                  <a:gd name="T6" fmla="*/ 20 w 22"/>
                  <a:gd name="T7" fmla="*/ 4 h 7"/>
                  <a:gd name="T8" fmla="*/ 17 w 22"/>
                  <a:gd name="T9" fmla="*/ 3 h 7"/>
                  <a:gd name="T10" fmla="*/ 13 w 22"/>
                  <a:gd name="T11" fmla="*/ 1 h 7"/>
                  <a:gd name="T12" fmla="*/ 11 w 22"/>
                  <a:gd name="T13" fmla="*/ 0 h 7"/>
                  <a:gd name="T14" fmla="*/ 8 w 22"/>
                  <a:gd name="T15" fmla="*/ 1 h 7"/>
                  <a:gd name="T16" fmla="*/ 5 w 22"/>
                  <a:gd name="T17" fmla="*/ 1 h 7"/>
                  <a:gd name="T18" fmla="*/ 2 w 22"/>
                  <a:gd name="T19" fmla="*/ 3 h 7"/>
                  <a:gd name="T20" fmla="*/ 0 w 22"/>
                  <a:gd name="T21" fmla="*/ 5 h 7"/>
                  <a:gd name="T22" fmla="*/ 5 w 22"/>
                  <a:gd name="T23" fmla="*/ 5 h 7"/>
                  <a:gd name="T24" fmla="*/ 9 w 22"/>
                  <a:gd name="T25" fmla="*/ 5 h 7"/>
                  <a:gd name="T26" fmla="*/ 11 w 22"/>
                  <a:gd name="T27" fmla="*/ 6 h 7"/>
                  <a:gd name="T28" fmla="*/ 17 w 22"/>
                  <a:gd name="T29" fmla="*/ 7 h 7"/>
                  <a:gd name="T30" fmla="*/ 17 w 22"/>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
                    <a:moveTo>
                      <a:pt x="17" y="7"/>
                    </a:moveTo>
                    <a:lnTo>
                      <a:pt x="19" y="6"/>
                    </a:lnTo>
                    <a:lnTo>
                      <a:pt x="22" y="5"/>
                    </a:lnTo>
                    <a:lnTo>
                      <a:pt x="20" y="4"/>
                    </a:lnTo>
                    <a:lnTo>
                      <a:pt x="17" y="3"/>
                    </a:lnTo>
                    <a:lnTo>
                      <a:pt x="13" y="1"/>
                    </a:lnTo>
                    <a:lnTo>
                      <a:pt x="11" y="0"/>
                    </a:lnTo>
                    <a:lnTo>
                      <a:pt x="8" y="1"/>
                    </a:lnTo>
                    <a:lnTo>
                      <a:pt x="5" y="1"/>
                    </a:lnTo>
                    <a:lnTo>
                      <a:pt x="2" y="3"/>
                    </a:lnTo>
                    <a:lnTo>
                      <a:pt x="0" y="5"/>
                    </a:lnTo>
                    <a:lnTo>
                      <a:pt x="5" y="5"/>
                    </a:lnTo>
                    <a:lnTo>
                      <a:pt x="9" y="5"/>
                    </a:lnTo>
                    <a:lnTo>
                      <a:pt x="11" y="6"/>
                    </a:lnTo>
                    <a:lnTo>
                      <a:pt x="17" y="7"/>
                    </a:lnTo>
                    <a:lnTo>
                      <a:pt x="1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6" name="Freeform 122">
                <a:extLst>
                  <a:ext uri="{FF2B5EF4-FFF2-40B4-BE49-F238E27FC236}">
                    <a16:creationId xmlns:a16="http://schemas.microsoft.com/office/drawing/2014/main" id="{B826EF85-EB83-42AE-90A9-E7E59614D412}"/>
                  </a:ext>
                </a:extLst>
              </p:cNvPr>
              <p:cNvSpPr>
                <a:spLocks/>
              </p:cNvSpPr>
              <p:nvPr/>
            </p:nvSpPr>
            <p:spPr bwMode="auto">
              <a:xfrm>
                <a:off x="4466" y="1353"/>
                <a:ext cx="28" cy="12"/>
              </a:xfrm>
              <a:custGeom>
                <a:avLst/>
                <a:gdLst>
                  <a:gd name="T0" fmla="*/ 8 w 28"/>
                  <a:gd name="T1" fmla="*/ 12 h 12"/>
                  <a:gd name="T2" fmla="*/ 13 w 28"/>
                  <a:gd name="T3" fmla="*/ 12 h 12"/>
                  <a:gd name="T4" fmla="*/ 13 w 28"/>
                  <a:gd name="T5" fmla="*/ 9 h 12"/>
                  <a:gd name="T6" fmla="*/ 15 w 28"/>
                  <a:gd name="T7" fmla="*/ 9 h 12"/>
                  <a:gd name="T8" fmla="*/ 17 w 28"/>
                  <a:gd name="T9" fmla="*/ 8 h 12"/>
                  <a:gd name="T10" fmla="*/ 15 w 28"/>
                  <a:gd name="T11" fmla="*/ 6 h 12"/>
                  <a:gd name="T12" fmla="*/ 18 w 28"/>
                  <a:gd name="T13" fmla="*/ 6 h 12"/>
                  <a:gd name="T14" fmla="*/ 21 w 28"/>
                  <a:gd name="T15" fmla="*/ 6 h 12"/>
                  <a:gd name="T16" fmla="*/ 23 w 28"/>
                  <a:gd name="T17" fmla="*/ 5 h 12"/>
                  <a:gd name="T18" fmla="*/ 26 w 28"/>
                  <a:gd name="T19" fmla="*/ 5 h 12"/>
                  <a:gd name="T20" fmla="*/ 28 w 28"/>
                  <a:gd name="T21" fmla="*/ 4 h 12"/>
                  <a:gd name="T22" fmla="*/ 18 w 28"/>
                  <a:gd name="T23" fmla="*/ 0 h 12"/>
                  <a:gd name="T24" fmla="*/ 11 w 28"/>
                  <a:gd name="T25" fmla="*/ 0 h 12"/>
                  <a:gd name="T26" fmla="*/ 4 w 28"/>
                  <a:gd name="T27" fmla="*/ 0 h 12"/>
                  <a:gd name="T28" fmla="*/ 0 w 28"/>
                  <a:gd name="T29" fmla="*/ 2 h 12"/>
                  <a:gd name="T30" fmla="*/ 2 w 28"/>
                  <a:gd name="T31" fmla="*/ 3 h 12"/>
                  <a:gd name="T32" fmla="*/ 2 w 28"/>
                  <a:gd name="T33" fmla="*/ 6 h 12"/>
                  <a:gd name="T34" fmla="*/ 4 w 28"/>
                  <a:gd name="T35" fmla="*/ 8 h 12"/>
                  <a:gd name="T36" fmla="*/ 6 w 28"/>
                  <a:gd name="T37" fmla="*/ 12 h 12"/>
                  <a:gd name="T38" fmla="*/ 8 w 28"/>
                  <a:gd name="T39" fmla="*/ 12 h 12"/>
                  <a:gd name="T40" fmla="*/ 8 w 28"/>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2">
                    <a:moveTo>
                      <a:pt x="8" y="12"/>
                    </a:moveTo>
                    <a:lnTo>
                      <a:pt x="13" y="12"/>
                    </a:lnTo>
                    <a:lnTo>
                      <a:pt x="13" y="9"/>
                    </a:lnTo>
                    <a:lnTo>
                      <a:pt x="15" y="9"/>
                    </a:lnTo>
                    <a:lnTo>
                      <a:pt x="17" y="8"/>
                    </a:lnTo>
                    <a:lnTo>
                      <a:pt x="15" y="6"/>
                    </a:lnTo>
                    <a:lnTo>
                      <a:pt x="18" y="6"/>
                    </a:lnTo>
                    <a:lnTo>
                      <a:pt x="21" y="6"/>
                    </a:lnTo>
                    <a:lnTo>
                      <a:pt x="23" y="5"/>
                    </a:lnTo>
                    <a:lnTo>
                      <a:pt x="26" y="5"/>
                    </a:lnTo>
                    <a:lnTo>
                      <a:pt x="28" y="4"/>
                    </a:lnTo>
                    <a:lnTo>
                      <a:pt x="18" y="0"/>
                    </a:lnTo>
                    <a:lnTo>
                      <a:pt x="11" y="0"/>
                    </a:lnTo>
                    <a:lnTo>
                      <a:pt x="4" y="0"/>
                    </a:lnTo>
                    <a:lnTo>
                      <a:pt x="0" y="2"/>
                    </a:lnTo>
                    <a:lnTo>
                      <a:pt x="2" y="3"/>
                    </a:lnTo>
                    <a:lnTo>
                      <a:pt x="2" y="6"/>
                    </a:lnTo>
                    <a:lnTo>
                      <a:pt x="4" y="8"/>
                    </a:lnTo>
                    <a:lnTo>
                      <a:pt x="6" y="12"/>
                    </a:lnTo>
                    <a:lnTo>
                      <a:pt x="8" y="12"/>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7" name="Freeform 123">
                <a:extLst>
                  <a:ext uri="{FF2B5EF4-FFF2-40B4-BE49-F238E27FC236}">
                    <a16:creationId xmlns:a16="http://schemas.microsoft.com/office/drawing/2014/main" id="{BC242B0D-6421-4A53-ACCB-365C079AE7DA}"/>
                  </a:ext>
                </a:extLst>
              </p:cNvPr>
              <p:cNvSpPr>
                <a:spLocks/>
              </p:cNvSpPr>
              <p:nvPr/>
            </p:nvSpPr>
            <p:spPr bwMode="auto">
              <a:xfrm>
                <a:off x="4466" y="1328"/>
                <a:ext cx="11" cy="4"/>
              </a:xfrm>
              <a:custGeom>
                <a:avLst/>
                <a:gdLst>
                  <a:gd name="T0" fmla="*/ 0 w 11"/>
                  <a:gd name="T1" fmla="*/ 3 h 4"/>
                  <a:gd name="T2" fmla="*/ 1 w 11"/>
                  <a:gd name="T3" fmla="*/ 4 h 4"/>
                  <a:gd name="T4" fmla="*/ 7 w 11"/>
                  <a:gd name="T5" fmla="*/ 4 h 4"/>
                  <a:gd name="T6" fmla="*/ 10 w 11"/>
                  <a:gd name="T7" fmla="*/ 4 h 4"/>
                  <a:gd name="T8" fmla="*/ 11 w 11"/>
                  <a:gd name="T9" fmla="*/ 0 h 4"/>
                  <a:gd name="T10" fmla="*/ 6 w 11"/>
                  <a:gd name="T11" fmla="*/ 2 h 4"/>
                  <a:gd name="T12" fmla="*/ 0 w 11"/>
                  <a:gd name="T13" fmla="*/ 3 h 4"/>
                  <a:gd name="T14" fmla="*/ 0 w 11"/>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0" y="3"/>
                    </a:moveTo>
                    <a:lnTo>
                      <a:pt x="1" y="4"/>
                    </a:lnTo>
                    <a:lnTo>
                      <a:pt x="7" y="4"/>
                    </a:lnTo>
                    <a:lnTo>
                      <a:pt x="10" y="4"/>
                    </a:lnTo>
                    <a:lnTo>
                      <a:pt x="11" y="0"/>
                    </a:lnTo>
                    <a:lnTo>
                      <a:pt x="6"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8" name="Freeform 124">
                <a:extLst>
                  <a:ext uri="{FF2B5EF4-FFF2-40B4-BE49-F238E27FC236}">
                    <a16:creationId xmlns:a16="http://schemas.microsoft.com/office/drawing/2014/main" id="{BCF302FE-6C23-45A7-841C-1760AD1C3356}"/>
                  </a:ext>
                </a:extLst>
              </p:cNvPr>
              <p:cNvSpPr>
                <a:spLocks/>
              </p:cNvSpPr>
              <p:nvPr/>
            </p:nvSpPr>
            <p:spPr bwMode="auto">
              <a:xfrm>
                <a:off x="4476" y="1333"/>
                <a:ext cx="12" cy="6"/>
              </a:xfrm>
              <a:custGeom>
                <a:avLst/>
                <a:gdLst>
                  <a:gd name="T0" fmla="*/ 0 w 12"/>
                  <a:gd name="T1" fmla="*/ 2 h 6"/>
                  <a:gd name="T2" fmla="*/ 8 w 12"/>
                  <a:gd name="T3" fmla="*/ 6 h 6"/>
                  <a:gd name="T4" fmla="*/ 11 w 12"/>
                  <a:gd name="T5" fmla="*/ 5 h 6"/>
                  <a:gd name="T6" fmla="*/ 12 w 12"/>
                  <a:gd name="T7" fmla="*/ 2 h 6"/>
                  <a:gd name="T8" fmla="*/ 6 w 12"/>
                  <a:gd name="T9" fmla="*/ 0 h 6"/>
                  <a:gd name="T10" fmla="*/ 4 w 12"/>
                  <a:gd name="T11" fmla="*/ 0 h 6"/>
                  <a:gd name="T12" fmla="*/ 0 w 12"/>
                  <a:gd name="T13" fmla="*/ 2 h 6"/>
                  <a:gd name="T14" fmla="*/ 0 w 1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0" y="2"/>
                    </a:moveTo>
                    <a:lnTo>
                      <a:pt x="8" y="6"/>
                    </a:lnTo>
                    <a:lnTo>
                      <a:pt x="11" y="5"/>
                    </a:lnTo>
                    <a:lnTo>
                      <a:pt x="12" y="2"/>
                    </a:lnTo>
                    <a:lnTo>
                      <a:pt x="6" y="0"/>
                    </a:lnTo>
                    <a:lnTo>
                      <a:pt x="4"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9" name="Freeform 125">
                <a:extLst>
                  <a:ext uri="{FF2B5EF4-FFF2-40B4-BE49-F238E27FC236}">
                    <a16:creationId xmlns:a16="http://schemas.microsoft.com/office/drawing/2014/main" id="{6D93FB4C-6453-4CA9-85AE-6BBEE1C32B04}"/>
                  </a:ext>
                </a:extLst>
              </p:cNvPr>
              <p:cNvSpPr>
                <a:spLocks/>
              </p:cNvSpPr>
              <p:nvPr/>
            </p:nvSpPr>
            <p:spPr bwMode="auto">
              <a:xfrm>
                <a:off x="4477" y="1340"/>
                <a:ext cx="15" cy="4"/>
              </a:xfrm>
              <a:custGeom>
                <a:avLst/>
                <a:gdLst>
                  <a:gd name="T0" fmla="*/ 2 w 15"/>
                  <a:gd name="T1" fmla="*/ 2 h 4"/>
                  <a:gd name="T2" fmla="*/ 0 w 15"/>
                  <a:gd name="T3" fmla="*/ 3 h 4"/>
                  <a:gd name="T4" fmla="*/ 10 w 15"/>
                  <a:gd name="T5" fmla="*/ 4 h 4"/>
                  <a:gd name="T6" fmla="*/ 12 w 15"/>
                  <a:gd name="T7" fmla="*/ 3 h 4"/>
                  <a:gd name="T8" fmla="*/ 15 w 15"/>
                  <a:gd name="T9" fmla="*/ 3 h 4"/>
                  <a:gd name="T10" fmla="*/ 15 w 15"/>
                  <a:gd name="T11" fmla="*/ 1 h 4"/>
                  <a:gd name="T12" fmla="*/ 12 w 15"/>
                  <a:gd name="T13" fmla="*/ 0 h 4"/>
                  <a:gd name="T14" fmla="*/ 7 w 15"/>
                  <a:gd name="T15" fmla="*/ 1 h 4"/>
                  <a:gd name="T16" fmla="*/ 2 w 15"/>
                  <a:gd name="T17" fmla="*/ 2 h 4"/>
                  <a:gd name="T18" fmla="*/ 2 w 1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
                    <a:moveTo>
                      <a:pt x="2" y="2"/>
                    </a:moveTo>
                    <a:lnTo>
                      <a:pt x="0" y="3"/>
                    </a:lnTo>
                    <a:lnTo>
                      <a:pt x="10" y="4"/>
                    </a:lnTo>
                    <a:lnTo>
                      <a:pt x="12" y="3"/>
                    </a:lnTo>
                    <a:lnTo>
                      <a:pt x="15" y="3"/>
                    </a:lnTo>
                    <a:lnTo>
                      <a:pt x="15" y="1"/>
                    </a:lnTo>
                    <a:lnTo>
                      <a:pt x="12" y="0"/>
                    </a:lnTo>
                    <a:lnTo>
                      <a:pt x="7" y="1"/>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0" name="Freeform 126">
                <a:extLst>
                  <a:ext uri="{FF2B5EF4-FFF2-40B4-BE49-F238E27FC236}">
                    <a16:creationId xmlns:a16="http://schemas.microsoft.com/office/drawing/2014/main" id="{D4216DD6-1999-466D-AC78-71874BBD187C}"/>
                  </a:ext>
                </a:extLst>
              </p:cNvPr>
              <p:cNvSpPr>
                <a:spLocks/>
              </p:cNvSpPr>
              <p:nvPr/>
            </p:nvSpPr>
            <p:spPr bwMode="auto">
              <a:xfrm>
                <a:off x="4479" y="1309"/>
                <a:ext cx="19" cy="5"/>
              </a:xfrm>
              <a:custGeom>
                <a:avLst/>
                <a:gdLst>
                  <a:gd name="T0" fmla="*/ 1 w 19"/>
                  <a:gd name="T1" fmla="*/ 5 h 5"/>
                  <a:gd name="T2" fmla="*/ 9 w 19"/>
                  <a:gd name="T3" fmla="*/ 4 h 5"/>
                  <a:gd name="T4" fmla="*/ 18 w 19"/>
                  <a:gd name="T5" fmla="*/ 4 h 5"/>
                  <a:gd name="T6" fmla="*/ 19 w 19"/>
                  <a:gd name="T7" fmla="*/ 0 h 5"/>
                  <a:gd name="T8" fmla="*/ 17 w 19"/>
                  <a:gd name="T9" fmla="*/ 0 h 5"/>
                  <a:gd name="T10" fmla="*/ 2 w 19"/>
                  <a:gd name="T11" fmla="*/ 1 h 5"/>
                  <a:gd name="T12" fmla="*/ 0 w 19"/>
                  <a:gd name="T13" fmla="*/ 1 h 5"/>
                  <a:gd name="T14" fmla="*/ 2 w 19"/>
                  <a:gd name="T15" fmla="*/ 2 h 5"/>
                  <a:gd name="T16" fmla="*/ 1 w 19"/>
                  <a:gd name="T17" fmla="*/ 5 h 5"/>
                  <a:gd name="T18" fmla="*/ 1 w 19"/>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
                    <a:moveTo>
                      <a:pt x="1" y="5"/>
                    </a:moveTo>
                    <a:lnTo>
                      <a:pt x="9" y="4"/>
                    </a:lnTo>
                    <a:lnTo>
                      <a:pt x="18" y="4"/>
                    </a:lnTo>
                    <a:lnTo>
                      <a:pt x="19" y="0"/>
                    </a:lnTo>
                    <a:lnTo>
                      <a:pt x="17" y="0"/>
                    </a:lnTo>
                    <a:lnTo>
                      <a:pt x="2" y="1"/>
                    </a:lnTo>
                    <a:lnTo>
                      <a:pt x="0" y="1"/>
                    </a:lnTo>
                    <a:lnTo>
                      <a:pt x="2" y="2"/>
                    </a:lnTo>
                    <a:lnTo>
                      <a:pt x="1" y="5"/>
                    </a:ln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1" name="Freeform 127">
                <a:extLst>
                  <a:ext uri="{FF2B5EF4-FFF2-40B4-BE49-F238E27FC236}">
                    <a16:creationId xmlns:a16="http://schemas.microsoft.com/office/drawing/2014/main" id="{FBDD778E-B921-48FA-9A21-718A23992A89}"/>
                  </a:ext>
                </a:extLst>
              </p:cNvPr>
              <p:cNvSpPr>
                <a:spLocks/>
              </p:cNvSpPr>
              <p:nvPr/>
            </p:nvSpPr>
            <p:spPr bwMode="auto">
              <a:xfrm>
                <a:off x="4485" y="1324"/>
                <a:ext cx="12" cy="3"/>
              </a:xfrm>
              <a:custGeom>
                <a:avLst/>
                <a:gdLst>
                  <a:gd name="T0" fmla="*/ 0 w 12"/>
                  <a:gd name="T1" fmla="*/ 1 h 3"/>
                  <a:gd name="T2" fmla="*/ 0 w 12"/>
                  <a:gd name="T3" fmla="*/ 2 h 3"/>
                  <a:gd name="T4" fmla="*/ 4 w 12"/>
                  <a:gd name="T5" fmla="*/ 3 h 3"/>
                  <a:gd name="T6" fmla="*/ 8 w 12"/>
                  <a:gd name="T7" fmla="*/ 3 h 3"/>
                  <a:gd name="T8" fmla="*/ 12 w 12"/>
                  <a:gd name="T9" fmla="*/ 1 h 3"/>
                  <a:gd name="T10" fmla="*/ 8 w 12"/>
                  <a:gd name="T11" fmla="*/ 0 h 3"/>
                  <a:gd name="T12" fmla="*/ 6 w 12"/>
                  <a:gd name="T13" fmla="*/ 0 h 3"/>
                  <a:gd name="T14" fmla="*/ 0 w 12"/>
                  <a:gd name="T15" fmla="*/ 1 h 3"/>
                  <a:gd name="T16" fmla="*/ 0 w 1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0" y="1"/>
                    </a:moveTo>
                    <a:lnTo>
                      <a:pt x="0" y="2"/>
                    </a:lnTo>
                    <a:lnTo>
                      <a:pt x="4" y="3"/>
                    </a:lnTo>
                    <a:lnTo>
                      <a:pt x="8" y="3"/>
                    </a:lnTo>
                    <a:lnTo>
                      <a:pt x="12" y="1"/>
                    </a:lnTo>
                    <a:lnTo>
                      <a:pt x="8" y="0"/>
                    </a:lnTo>
                    <a:lnTo>
                      <a:pt x="6"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2" name="Freeform 128">
                <a:extLst>
                  <a:ext uri="{FF2B5EF4-FFF2-40B4-BE49-F238E27FC236}">
                    <a16:creationId xmlns:a16="http://schemas.microsoft.com/office/drawing/2014/main" id="{45C72761-2C4E-42C5-A2F2-16F849EFEB5B}"/>
                  </a:ext>
                </a:extLst>
              </p:cNvPr>
              <p:cNvSpPr>
                <a:spLocks/>
              </p:cNvSpPr>
              <p:nvPr/>
            </p:nvSpPr>
            <p:spPr bwMode="auto">
              <a:xfrm>
                <a:off x="4490" y="1487"/>
                <a:ext cx="6" cy="2"/>
              </a:xfrm>
              <a:custGeom>
                <a:avLst/>
                <a:gdLst>
                  <a:gd name="T0" fmla="*/ 0 w 6"/>
                  <a:gd name="T1" fmla="*/ 2 h 2"/>
                  <a:gd name="T2" fmla="*/ 0 w 6"/>
                  <a:gd name="T3" fmla="*/ 2 h 2"/>
                  <a:gd name="T4" fmla="*/ 2 w 6"/>
                  <a:gd name="T5" fmla="*/ 2 h 2"/>
                  <a:gd name="T6" fmla="*/ 6 w 6"/>
                  <a:gd name="T7" fmla="*/ 0 h 2"/>
                  <a:gd name="T8" fmla="*/ 0 w 6"/>
                  <a:gd name="T9" fmla="*/ 2 h 2"/>
                  <a:gd name="T10" fmla="*/ 0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0" y="2"/>
                    </a:moveTo>
                    <a:lnTo>
                      <a:pt x="0" y="2"/>
                    </a:lnTo>
                    <a:lnTo>
                      <a:pt x="2" y="2"/>
                    </a:lnTo>
                    <a:lnTo>
                      <a:pt x="6"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3" name="Freeform 129">
                <a:extLst>
                  <a:ext uri="{FF2B5EF4-FFF2-40B4-BE49-F238E27FC236}">
                    <a16:creationId xmlns:a16="http://schemas.microsoft.com/office/drawing/2014/main" id="{EF73262A-4275-4498-BA8F-1411BC100CBC}"/>
                  </a:ext>
                </a:extLst>
              </p:cNvPr>
              <p:cNvSpPr>
                <a:spLocks/>
              </p:cNvSpPr>
              <p:nvPr/>
            </p:nvSpPr>
            <p:spPr bwMode="auto">
              <a:xfrm>
                <a:off x="4490" y="1365"/>
                <a:ext cx="15" cy="5"/>
              </a:xfrm>
              <a:custGeom>
                <a:avLst/>
                <a:gdLst>
                  <a:gd name="T0" fmla="*/ 0 w 15"/>
                  <a:gd name="T1" fmla="*/ 3 h 5"/>
                  <a:gd name="T2" fmla="*/ 3 w 15"/>
                  <a:gd name="T3" fmla="*/ 4 h 5"/>
                  <a:gd name="T4" fmla="*/ 6 w 15"/>
                  <a:gd name="T5" fmla="*/ 5 h 5"/>
                  <a:gd name="T6" fmla="*/ 12 w 15"/>
                  <a:gd name="T7" fmla="*/ 5 h 5"/>
                  <a:gd name="T8" fmla="*/ 15 w 15"/>
                  <a:gd name="T9" fmla="*/ 3 h 5"/>
                  <a:gd name="T10" fmla="*/ 14 w 15"/>
                  <a:gd name="T11" fmla="*/ 3 h 5"/>
                  <a:gd name="T12" fmla="*/ 12 w 15"/>
                  <a:gd name="T13" fmla="*/ 0 h 5"/>
                  <a:gd name="T14" fmla="*/ 9 w 15"/>
                  <a:gd name="T15" fmla="*/ 0 h 5"/>
                  <a:gd name="T16" fmla="*/ 3 w 15"/>
                  <a:gd name="T17" fmla="*/ 1 h 5"/>
                  <a:gd name="T18" fmla="*/ 0 w 15"/>
                  <a:gd name="T19" fmla="*/ 3 h 5"/>
                  <a:gd name="T20" fmla="*/ 0 w 1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0" y="3"/>
                    </a:moveTo>
                    <a:lnTo>
                      <a:pt x="3" y="4"/>
                    </a:lnTo>
                    <a:lnTo>
                      <a:pt x="6" y="5"/>
                    </a:lnTo>
                    <a:lnTo>
                      <a:pt x="12" y="5"/>
                    </a:lnTo>
                    <a:lnTo>
                      <a:pt x="15" y="3"/>
                    </a:lnTo>
                    <a:lnTo>
                      <a:pt x="14" y="3"/>
                    </a:lnTo>
                    <a:lnTo>
                      <a:pt x="12" y="0"/>
                    </a:lnTo>
                    <a:lnTo>
                      <a:pt x="9" y="0"/>
                    </a:lnTo>
                    <a:lnTo>
                      <a:pt x="3"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4" name="Freeform 130">
                <a:extLst>
                  <a:ext uri="{FF2B5EF4-FFF2-40B4-BE49-F238E27FC236}">
                    <a16:creationId xmlns:a16="http://schemas.microsoft.com/office/drawing/2014/main" id="{C0F86A52-8FD0-41A6-B500-9820C5C2FA5E}"/>
                  </a:ext>
                </a:extLst>
              </p:cNvPr>
              <p:cNvSpPr>
                <a:spLocks/>
              </p:cNvSpPr>
              <p:nvPr/>
            </p:nvSpPr>
            <p:spPr bwMode="auto">
              <a:xfrm>
                <a:off x="4497" y="1340"/>
                <a:ext cx="41" cy="16"/>
              </a:xfrm>
              <a:custGeom>
                <a:avLst/>
                <a:gdLst>
                  <a:gd name="T0" fmla="*/ 0 w 41"/>
                  <a:gd name="T1" fmla="*/ 11 h 16"/>
                  <a:gd name="T2" fmla="*/ 0 w 41"/>
                  <a:gd name="T3" fmla="*/ 12 h 16"/>
                  <a:gd name="T4" fmla="*/ 5 w 41"/>
                  <a:gd name="T5" fmla="*/ 15 h 16"/>
                  <a:gd name="T6" fmla="*/ 8 w 41"/>
                  <a:gd name="T7" fmla="*/ 15 h 16"/>
                  <a:gd name="T8" fmla="*/ 13 w 41"/>
                  <a:gd name="T9" fmla="*/ 13 h 16"/>
                  <a:gd name="T10" fmla="*/ 22 w 41"/>
                  <a:gd name="T11" fmla="*/ 16 h 16"/>
                  <a:gd name="T12" fmla="*/ 25 w 41"/>
                  <a:gd name="T13" fmla="*/ 15 h 16"/>
                  <a:gd name="T14" fmla="*/ 27 w 41"/>
                  <a:gd name="T15" fmla="*/ 12 h 16"/>
                  <a:gd name="T16" fmla="*/ 30 w 41"/>
                  <a:gd name="T17" fmla="*/ 12 h 16"/>
                  <a:gd name="T18" fmla="*/ 34 w 41"/>
                  <a:gd name="T19" fmla="*/ 10 h 16"/>
                  <a:gd name="T20" fmla="*/ 36 w 41"/>
                  <a:gd name="T21" fmla="*/ 9 h 16"/>
                  <a:gd name="T22" fmla="*/ 41 w 41"/>
                  <a:gd name="T23" fmla="*/ 4 h 16"/>
                  <a:gd name="T24" fmla="*/ 38 w 41"/>
                  <a:gd name="T25" fmla="*/ 1 h 16"/>
                  <a:gd name="T26" fmla="*/ 36 w 41"/>
                  <a:gd name="T27" fmla="*/ 1 h 16"/>
                  <a:gd name="T28" fmla="*/ 33 w 41"/>
                  <a:gd name="T29" fmla="*/ 0 h 16"/>
                  <a:gd name="T30" fmla="*/ 24 w 41"/>
                  <a:gd name="T31" fmla="*/ 2 h 16"/>
                  <a:gd name="T32" fmla="*/ 14 w 41"/>
                  <a:gd name="T33" fmla="*/ 3 h 16"/>
                  <a:gd name="T34" fmla="*/ 9 w 41"/>
                  <a:gd name="T35" fmla="*/ 2 h 16"/>
                  <a:gd name="T36" fmla="*/ 12 w 41"/>
                  <a:gd name="T37" fmla="*/ 1 h 16"/>
                  <a:gd name="T38" fmla="*/ 9 w 41"/>
                  <a:gd name="T39" fmla="*/ 1 h 16"/>
                  <a:gd name="T40" fmla="*/ 7 w 41"/>
                  <a:gd name="T41" fmla="*/ 2 h 16"/>
                  <a:gd name="T42" fmla="*/ 1 w 41"/>
                  <a:gd name="T43" fmla="*/ 5 h 16"/>
                  <a:gd name="T44" fmla="*/ 0 w 41"/>
                  <a:gd name="T45" fmla="*/ 9 h 16"/>
                  <a:gd name="T46" fmla="*/ 0 w 41"/>
                  <a:gd name="T47" fmla="*/ 11 h 16"/>
                  <a:gd name="T48" fmla="*/ 0 w 41"/>
                  <a:gd name="T4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16">
                    <a:moveTo>
                      <a:pt x="0" y="11"/>
                    </a:moveTo>
                    <a:lnTo>
                      <a:pt x="0" y="12"/>
                    </a:lnTo>
                    <a:lnTo>
                      <a:pt x="5" y="15"/>
                    </a:lnTo>
                    <a:lnTo>
                      <a:pt x="8" y="15"/>
                    </a:lnTo>
                    <a:lnTo>
                      <a:pt x="13" y="13"/>
                    </a:lnTo>
                    <a:lnTo>
                      <a:pt x="22" y="16"/>
                    </a:lnTo>
                    <a:lnTo>
                      <a:pt x="25" y="15"/>
                    </a:lnTo>
                    <a:lnTo>
                      <a:pt x="27" y="12"/>
                    </a:lnTo>
                    <a:lnTo>
                      <a:pt x="30" y="12"/>
                    </a:lnTo>
                    <a:lnTo>
                      <a:pt x="34" y="10"/>
                    </a:lnTo>
                    <a:lnTo>
                      <a:pt x="36" y="9"/>
                    </a:lnTo>
                    <a:lnTo>
                      <a:pt x="41" y="4"/>
                    </a:lnTo>
                    <a:lnTo>
                      <a:pt x="38" y="1"/>
                    </a:lnTo>
                    <a:lnTo>
                      <a:pt x="36" y="1"/>
                    </a:lnTo>
                    <a:lnTo>
                      <a:pt x="33" y="0"/>
                    </a:lnTo>
                    <a:lnTo>
                      <a:pt x="24" y="2"/>
                    </a:lnTo>
                    <a:lnTo>
                      <a:pt x="14" y="3"/>
                    </a:lnTo>
                    <a:lnTo>
                      <a:pt x="9" y="2"/>
                    </a:lnTo>
                    <a:lnTo>
                      <a:pt x="12" y="1"/>
                    </a:lnTo>
                    <a:lnTo>
                      <a:pt x="9" y="1"/>
                    </a:lnTo>
                    <a:lnTo>
                      <a:pt x="7" y="2"/>
                    </a:lnTo>
                    <a:lnTo>
                      <a:pt x="1" y="5"/>
                    </a:lnTo>
                    <a:lnTo>
                      <a:pt x="0" y="9"/>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5" name="Freeform 131">
                <a:extLst>
                  <a:ext uri="{FF2B5EF4-FFF2-40B4-BE49-F238E27FC236}">
                    <a16:creationId xmlns:a16="http://schemas.microsoft.com/office/drawing/2014/main" id="{7C440F68-1C94-4A8F-A0F5-9B1081EE8079}"/>
                  </a:ext>
                </a:extLst>
              </p:cNvPr>
              <p:cNvSpPr>
                <a:spLocks/>
              </p:cNvSpPr>
              <p:nvPr/>
            </p:nvSpPr>
            <p:spPr bwMode="auto">
              <a:xfrm>
                <a:off x="4508" y="1333"/>
                <a:ext cx="20" cy="7"/>
              </a:xfrm>
              <a:custGeom>
                <a:avLst/>
                <a:gdLst>
                  <a:gd name="T0" fmla="*/ 0 w 20"/>
                  <a:gd name="T1" fmla="*/ 3 h 7"/>
                  <a:gd name="T2" fmla="*/ 0 w 20"/>
                  <a:gd name="T3" fmla="*/ 5 h 7"/>
                  <a:gd name="T4" fmla="*/ 3 w 20"/>
                  <a:gd name="T5" fmla="*/ 6 h 7"/>
                  <a:gd name="T6" fmla="*/ 11 w 20"/>
                  <a:gd name="T7" fmla="*/ 7 h 7"/>
                  <a:gd name="T8" fmla="*/ 15 w 20"/>
                  <a:gd name="T9" fmla="*/ 6 h 7"/>
                  <a:gd name="T10" fmla="*/ 20 w 20"/>
                  <a:gd name="T11" fmla="*/ 2 h 7"/>
                  <a:gd name="T12" fmla="*/ 20 w 20"/>
                  <a:gd name="T13" fmla="*/ 0 h 7"/>
                  <a:gd name="T14" fmla="*/ 14 w 20"/>
                  <a:gd name="T15" fmla="*/ 0 h 7"/>
                  <a:gd name="T16" fmla="*/ 8 w 20"/>
                  <a:gd name="T17" fmla="*/ 0 h 7"/>
                  <a:gd name="T18" fmla="*/ 2 w 20"/>
                  <a:gd name="T19" fmla="*/ 2 h 7"/>
                  <a:gd name="T20" fmla="*/ 0 w 20"/>
                  <a:gd name="T21" fmla="*/ 3 h 7"/>
                  <a:gd name="T22" fmla="*/ 0 w 20"/>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
                    <a:moveTo>
                      <a:pt x="0" y="3"/>
                    </a:moveTo>
                    <a:lnTo>
                      <a:pt x="0" y="5"/>
                    </a:lnTo>
                    <a:lnTo>
                      <a:pt x="3" y="6"/>
                    </a:lnTo>
                    <a:lnTo>
                      <a:pt x="11" y="7"/>
                    </a:lnTo>
                    <a:lnTo>
                      <a:pt x="15" y="6"/>
                    </a:lnTo>
                    <a:lnTo>
                      <a:pt x="20" y="2"/>
                    </a:lnTo>
                    <a:lnTo>
                      <a:pt x="20" y="0"/>
                    </a:lnTo>
                    <a:lnTo>
                      <a:pt x="14" y="0"/>
                    </a:lnTo>
                    <a:lnTo>
                      <a:pt x="8" y="0"/>
                    </a:lnTo>
                    <a:lnTo>
                      <a:pt x="2"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6" name="Freeform 132">
                <a:extLst>
                  <a:ext uri="{FF2B5EF4-FFF2-40B4-BE49-F238E27FC236}">
                    <a16:creationId xmlns:a16="http://schemas.microsoft.com/office/drawing/2014/main" id="{7193F032-EC90-46B2-BE6F-008DC2AA7857}"/>
                  </a:ext>
                </a:extLst>
              </p:cNvPr>
              <p:cNvSpPr>
                <a:spLocks/>
              </p:cNvSpPr>
              <p:nvPr/>
            </p:nvSpPr>
            <p:spPr bwMode="auto">
              <a:xfrm>
                <a:off x="4531" y="1317"/>
                <a:ext cx="5" cy="2"/>
              </a:xfrm>
              <a:custGeom>
                <a:avLst/>
                <a:gdLst>
                  <a:gd name="T0" fmla="*/ 0 w 5"/>
                  <a:gd name="T1" fmla="*/ 0 h 2"/>
                  <a:gd name="T2" fmla="*/ 0 w 5"/>
                  <a:gd name="T3" fmla="*/ 1 h 2"/>
                  <a:gd name="T4" fmla="*/ 2 w 5"/>
                  <a:gd name="T5" fmla="*/ 2 h 2"/>
                  <a:gd name="T6" fmla="*/ 5 w 5"/>
                  <a:gd name="T7" fmla="*/ 1 h 2"/>
                  <a:gd name="T8" fmla="*/ 0 w 5"/>
                  <a:gd name="T9" fmla="*/ 0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lnTo>
                      <a:pt x="0" y="1"/>
                    </a:lnTo>
                    <a:lnTo>
                      <a:pt x="2" y="2"/>
                    </a:lnTo>
                    <a:lnTo>
                      <a:pt x="5"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7" name="Freeform 133">
                <a:extLst>
                  <a:ext uri="{FF2B5EF4-FFF2-40B4-BE49-F238E27FC236}">
                    <a16:creationId xmlns:a16="http://schemas.microsoft.com/office/drawing/2014/main" id="{72030EA3-AA67-4786-BE26-BA5E33D443E8}"/>
                  </a:ext>
                </a:extLst>
              </p:cNvPr>
              <p:cNvSpPr>
                <a:spLocks/>
              </p:cNvSpPr>
              <p:nvPr/>
            </p:nvSpPr>
            <p:spPr bwMode="auto">
              <a:xfrm>
                <a:off x="4536" y="1313"/>
                <a:ext cx="21" cy="4"/>
              </a:xfrm>
              <a:custGeom>
                <a:avLst/>
                <a:gdLst>
                  <a:gd name="T0" fmla="*/ 0 w 21"/>
                  <a:gd name="T1" fmla="*/ 2 h 4"/>
                  <a:gd name="T2" fmla="*/ 0 w 21"/>
                  <a:gd name="T3" fmla="*/ 2 h 4"/>
                  <a:gd name="T4" fmla="*/ 4 w 21"/>
                  <a:gd name="T5" fmla="*/ 2 h 4"/>
                  <a:gd name="T6" fmla="*/ 6 w 21"/>
                  <a:gd name="T7" fmla="*/ 3 h 4"/>
                  <a:gd name="T8" fmla="*/ 12 w 21"/>
                  <a:gd name="T9" fmla="*/ 4 h 4"/>
                  <a:gd name="T10" fmla="*/ 19 w 21"/>
                  <a:gd name="T11" fmla="*/ 4 h 4"/>
                  <a:gd name="T12" fmla="*/ 21 w 21"/>
                  <a:gd name="T13" fmla="*/ 4 h 4"/>
                  <a:gd name="T14" fmla="*/ 21 w 21"/>
                  <a:gd name="T15" fmla="*/ 1 h 4"/>
                  <a:gd name="T16" fmla="*/ 17 w 21"/>
                  <a:gd name="T17" fmla="*/ 1 h 4"/>
                  <a:gd name="T18" fmla="*/ 15 w 21"/>
                  <a:gd name="T19" fmla="*/ 0 h 4"/>
                  <a:gd name="T20" fmla="*/ 9 w 21"/>
                  <a:gd name="T21" fmla="*/ 1 h 4"/>
                  <a:gd name="T22" fmla="*/ 6 w 21"/>
                  <a:gd name="T23" fmla="*/ 1 h 4"/>
                  <a:gd name="T24" fmla="*/ 0 w 21"/>
                  <a:gd name="T25" fmla="*/ 2 h 4"/>
                  <a:gd name="T26" fmla="*/ 0 w 21"/>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
                    <a:moveTo>
                      <a:pt x="0" y="2"/>
                    </a:moveTo>
                    <a:lnTo>
                      <a:pt x="0" y="2"/>
                    </a:lnTo>
                    <a:lnTo>
                      <a:pt x="4" y="2"/>
                    </a:lnTo>
                    <a:lnTo>
                      <a:pt x="6" y="3"/>
                    </a:lnTo>
                    <a:lnTo>
                      <a:pt x="12" y="4"/>
                    </a:lnTo>
                    <a:lnTo>
                      <a:pt x="19" y="4"/>
                    </a:lnTo>
                    <a:lnTo>
                      <a:pt x="21" y="4"/>
                    </a:lnTo>
                    <a:lnTo>
                      <a:pt x="21" y="1"/>
                    </a:lnTo>
                    <a:lnTo>
                      <a:pt x="17" y="1"/>
                    </a:lnTo>
                    <a:lnTo>
                      <a:pt x="15" y="0"/>
                    </a:lnTo>
                    <a:lnTo>
                      <a:pt x="9" y="1"/>
                    </a:lnTo>
                    <a:lnTo>
                      <a:pt x="6"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8" name="Freeform 134">
                <a:extLst>
                  <a:ext uri="{FF2B5EF4-FFF2-40B4-BE49-F238E27FC236}">
                    <a16:creationId xmlns:a16="http://schemas.microsoft.com/office/drawing/2014/main" id="{93D084AE-4A45-4D89-8689-E9BD68925B1E}"/>
                  </a:ext>
                </a:extLst>
              </p:cNvPr>
              <p:cNvSpPr>
                <a:spLocks/>
              </p:cNvSpPr>
              <p:nvPr/>
            </p:nvSpPr>
            <p:spPr bwMode="auto">
              <a:xfrm>
                <a:off x="4541" y="1331"/>
                <a:ext cx="40" cy="16"/>
              </a:xfrm>
              <a:custGeom>
                <a:avLst/>
                <a:gdLst>
                  <a:gd name="T0" fmla="*/ 0 w 40"/>
                  <a:gd name="T1" fmla="*/ 10 h 16"/>
                  <a:gd name="T2" fmla="*/ 0 w 40"/>
                  <a:gd name="T3" fmla="*/ 12 h 16"/>
                  <a:gd name="T4" fmla="*/ 9 w 40"/>
                  <a:gd name="T5" fmla="*/ 16 h 16"/>
                  <a:gd name="T6" fmla="*/ 14 w 40"/>
                  <a:gd name="T7" fmla="*/ 14 h 16"/>
                  <a:gd name="T8" fmla="*/ 26 w 40"/>
                  <a:gd name="T9" fmla="*/ 14 h 16"/>
                  <a:gd name="T10" fmla="*/ 28 w 40"/>
                  <a:gd name="T11" fmla="*/ 13 h 16"/>
                  <a:gd name="T12" fmla="*/ 34 w 40"/>
                  <a:gd name="T13" fmla="*/ 11 h 16"/>
                  <a:gd name="T14" fmla="*/ 37 w 40"/>
                  <a:gd name="T15" fmla="*/ 10 h 16"/>
                  <a:gd name="T16" fmla="*/ 40 w 40"/>
                  <a:gd name="T17" fmla="*/ 7 h 16"/>
                  <a:gd name="T18" fmla="*/ 40 w 40"/>
                  <a:gd name="T19" fmla="*/ 4 h 16"/>
                  <a:gd name="T20" fmla="*/ 37 w 40"/>
                  <a:gd name="T21" fmla="*/ 2 h 16"/>
                  <a:gd name="T22" fmla="*/ 35 w 40"/>
                  <a:gd name="T23" fmla="*/ 1 h 16"/>
                  <a:gd name="T24" fmla="*/ 32 w 40"/>
                  <a:gd name="T25" fmla="*/ 0 h 16"/>
                  <a:gd name="T26" fmla="*/ 26 w 40"/>
                  <a:gd name="T27" fmla="*/ 0 h 16"/>
                  <a:gd name="T28" fmla="*/ 24 w 40"/>
                  <a:gd name="T29" fmla="*/ 1 h 16"/>
                  <a:gd name="T30" fmla="*/ 23 w 40"/>
                  <a:gd name="T31" fmla="*/ 3 h 16"/>
                  <a:gd name="T32" fmla="*/ 21 w 40"/>
                  <a:gd name="T33" fmla="*/ 5 h 16"/>
                  <a:gd name="T34" fmla="*/ 9 w 40"/>
                  <a:gd name="T35" fmla="*/ 7 h 16"/>
                  <a:gd name="T36" fmla="*/ 6 w 40"/>
                  <a:gd name="T37" fmla="*/ 9 h 16"/>
                  <a:gd name="T38" fmla="*/ 0 w 40"/>
                  <a:gd name="T39" fmla="*/ 10 h 16"/>
                  <a:gd name="T40" fmla="*/ 0 w 40"/>
                  <a:gd name="T4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6">
                    <a:moveTo>
                      <a:pt x="0" y="10"/>
                    </a:moveTo>
                    <a:lnTo>
                      <a:pt x="0" y="12"/>
                    </a:lnTo>
                    <a:lnTo>
                      <a:pt x="9" y="16"/>
                    </a:lnTo>
                    <a:lnTo>
                      <a:pt x="14" y="14"/>
                    </a:lnTo>
                    <a:lnTo>
                      <a:pt x="26" y="14"/>
                    </a:lnTo>
                    <a:lnTo>
                      <a:pt x="28" y="13"/>
                    </a:lnTo>
                    <a:lnTo>
                      <a:pt x="34" y="11"/>
                    </a:lnTo>
                    <a:lnTo>
                      <a:pt x="37" y="10"/>
                    </a:lnTo>
                    <a:lnTo>
                      <a:pt x="40" y="7"/>
                    </a:lnTo>
                    <a:lnTo>
                      <a:pt x="40" y="4"/>
                    </a:lnTo>
                    <a:lnTo>
                      <a:pt x="37" y="2"/>
                    </a:lnTo>
                    <a:lnTo>
                      <a:pt x="35" y="1"/>
                    </a:lnTo>
                    <a:lnTo>
                      <a:pt x="32" y="0"/>
                    </a:lnTo>
                    <a:lnTo>
                      <a:pt x="26" y="0"/>
                    </a:lnTo>
                    <a:lnTo>
                      <a:pt x="24" y="1"/>
                    </a:lnTo>
                    <a:lnTo>
                      <a:pt x="23" y="3"/>
                    </a:lnTo>
                    <a:lnTo>
                      <a:pt x="21" y="5"/>
                    </a:lnTo>
                    <a:lnTo>
                      <a:pt x="9" y="7"/>
                    </a:lnTo>
                    <a:lnTo>
                      <a:pt x="6" y="9"/>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9" name="Freeform 135">
                <a:extLst>
                  <a:ext uri="{FF2B5EF4-FFF2-40B4-BE49-F238E27FC236}">
                    <a16:creationId xmlns:a16="http://schemas.microsoft.com/office/drawing/2014/main" id="{8C42EBB8-D488-47A6-9F08-1A82567F91F6}"/>
                  </a:ext>
                </a:extLst>
              </p:cNvPr>
              <p:cNvSpPr>
                <a:spLocks/>
              </p:cNvSpPr>
              <p:nvPr/>
            </p:nvSpPr>
            <p:spPr bwMode="auto">
              <a:xfrm>
                <a:off x="4389" y="1557"/>
                <a:ext cx="84" cy="73"/>
              </a:xfrm>
              <a:custGeom>
                <a:avLst/>
                <a:gdLst>
                  <a:gd name="T0" fmla="*/ 28 w 84"/>
                  <a:gd name="T1" fmla="*/ 5 h 73"/>
                  <a:gd name="T2" fmla="*/ 38 w 84"/>
                  <a:gd name="T3" fmla="*/ 4 h 73"/>
                  <a:gd name="T4" fmla="*/ 43 w 84"/>
                  <a:gd name="T5" fmla="*/ 1 h 73"/>
                  <a:gd name="T6" fmla="*/ 51 w 84"/>
                  <a:gd name="T7" fmla="*/ 0 h 73"/>
                  <a:gd name="T8" fmla="*/ 59 w 84"/>
                  <a:gd name="T9" fmla="*/ 2 h 73"/>
                  <a:gd name="T10" fmla="*/ 67 w 84"/>
                  <a:gd name="T11" fmla="*/ 5 h 73"/>
                  <a:gd name="T12" fmla="*/ 67 w 84"/>
                  <a:gd name="T13" fmla="*/ 8 h 73"/>
                  <a:gd name="T14" fmla="*/ 67 w 84"/>
                  <a:gd name="T15" fmla="*/ 9 h 73"/>
                  <a:gd name="T16" fmla="*/ 59 w 84"/>
                  <a:gd name="T17" fmla="*/ 12 h 73"/>
                  <a:gd name="T18" fmla="*/ 65 w 84"/>
                  <a:gd name="T19" fmla="*/ 12 h 73"/>
                  <a:gd name="T20" fmla="*/ 62 w 84"/>
                  <a:gd name="T21" fmla="*/ 17 h 73"/>
                  <a:gd name="T22" fmla="*/ 55 w 84"/>
                  <a:gd name="T23" fmla="*/ 16 h 73"/>
                  <a:gd name="T24" fmla="*/ 58 w 84"/>
                  <a:gd name="T25" fmla="*/ 18 h 73"/>
                  <a:gd name="T26" fmla="*/ 55 w 84"/>
                  <a:gd name="T27" fmla="*/ 22 h 73"/>
                  <a:gd name="T28" fmla="*/ 51 w 84"/>
                  <a:gd name="T29" fmla="*/ 25 h 73"/>
                  <a:gd name="T30" fmla="*/ 55 w 84"/>
                  <a:gd name="T31" fmla="*/ 29 h 73"/>
                  <a:gd name="T32" fmla="*/ 55 w 84"/>
                  <a:gd name="T33" fmla="*/ 34 h 73"/>
                  <a:gd name="T34" fmla="*/ 56 w 84"/>
                  <a:gd name="T35" fmla="*/ 39 h 73"/>
                  <a:gd name="T36" fmla="*/ 59 w 84"/>
                  <a:gd name="T37" fmla="*/ 48 h 73"/>
                  <a:gd name="T38" fmla="*/ 65 w 84"/>
                  <a:gd name="T39" fmla="*/ 56 h 73"/>
                  <a:gd name="T40" fmla="*/ 84 w 84"/>
                  <a:gd name="T41" fmla="*/ 68 h 73"/>
                  <a:gd name="T42" fmla="*/ 81 w 84"/>
                  <a:gd name="T43" fmla="*/ 72 h 73"/>
                  <a:gd name="T44" fmla="*/ 74 w 84"/>
                  <a:gd name="T45" fmla="*/ 70 h 73"/>
                  <a:gd name="T46" fmla="*/ 74 w 84"/>
                  <a:gd name="T47" fmla="*/ 72 h 73"/>
                  <a:gd name="T48" fmla="*/ 69 w 84"/>
                  <a:gd name="T49" fmla="*/ 68 h 73"/>
                  <a:gd name="T50" fmla="*/ 72 w 84"/>
                  <a:gd name="T51" fmla="*/ 72 h 73"/>
                  <a:gd name="T52" fmla="*/ 66 w 84"/>
                  <a:gd name="T53" fmla="*/ 72 h 73"/>
                  <a:gd name="T54" fmla="*/ 64 w 84"/>
                  <a:gd name="T55" fmla="*/ 73 h 73"/>
                  <a:gd name="T56" fmla="*/ 56 w 84"/>
                  <a:gd name="T57" fmla="*/ 68 h 73"/>
                  <a:gd name="T58" fmla="*/ 52 w 84"/>
                  <a:gd name="T59" fmla="*/ 73 h 73"/>
                  <a:gd name="T60" fmla="*/ 43 w 84"/>
                  <a:gd name="T61" fmla="*/ 67 h 73"/>
                  <a:gd name="T62" fmla="*/ 43 w 84"/>
                  <a:gd name="T63" fmla="*/ 70 h 73"/>
                  <a:gd name="T64" fmla="*/ 38 w 84"/>
                  <a:gd name="T65" fmla="*/ 68 h 73"/>
                  <a:gd name="T66" fmla="*/ 32 w 84"/>
                  <a:gd name="T67" fmla="*/ 67 h 73"/>
                  <a:gd name="T68" fmla="*/ 26 w 84"/>
                  <a:gd name="T69" fmla="*/ 66 h 73"/>
                  <a:gd name="T70" fmla="*/ 32 w 84"/>
                  <a:gd name="T71" fmla="*/ 64 h 73"/>
                  <a:gd name="T72" fmla="*/ 34 w 84"/>
                  <a:gd name="T73" fmla="*/ 58 h 73"/>
                  <a:gd name="T74" fmla="*/ 36 w 84"/>
                  <a:gd name="T75" fmla="*/ 57 h 73"/>
                  <a:gd name="T76" fmla="*/ 27 w 84"/>
                  <a:gd name="T77" fmla="*/ 56 h 73"/>
                  <a:gd name="T78" fmla="*/ 33 w 84"/>
                  <a:gd name="T79" fmla="*/ 51 h 73"/>
                  <a:gd name="T80" fmla="*/ 28 w 84"/>
                  <a:gd name="T81" fmla="*/ 55 h 73"/>
                  <a:gd name="T82" fmla="*/ 26 w 84"/>
                  <a:gd name="T83" fmla="*/ 49 h 73"/>
                  <a:gd name="T84" fmla="*/ 18 w 84"/>
                  <a:gd name="T85" fmla="*/ 51 h 73"/>
                  <a:gd name="T86" fmla="*/ 10 w 84"/>
                  <a:gd name="T87" fmla="*/ 48 h 73"/>
                  <a:gd name="T88" fmla="*/ 5 w 84"/>
                  <a:gd name="T89" fmla="*/ 50 h 73"/>
                  <a:gd name="T90" fmla="*/ 0 w 84"/>
                  <a:gd name="T91" fmla="*/ 43 h 73"/>
                  <a:gd name="T92" fmla="*/ 0 w 84"/>
                  <a:gd name="T93" fmla="*/ 38 h 73"/>
                  <a:gd name="T94" fmla="*/ 5 w 84"/>
                  <a:gd name="T95" fmla="*/ 33 h 73"/>
                  <a:gd name="T96" fmla="*/ 10 w 84"/>
                  <a:gd name="T97" fmla="*/ 33 h 73"/>
                  <a:gd name="T98" fmla="*/ 14 w 84"/>
                  <a:gd name="T99" fmla="*/ 32 h 73"/>
                  <a:gd name="T100" fmla="*/ 16 w 84"/>
                  <a:gd name="T101" fmla="*/ 29 h 73"/>
                  <a:gd name="T102" fmla="*/ 17 w 84"/>
                  <a:gd name="T103" fmla="*/ 25 h 73"/>
                  <a:gd name="T104" fmla="*/ 19 w 84"/>
                  <a:gd name="T105" fmla="*/ 22 h 73"/>
                  <a:gd name="T106" fmla="*/ 19 w 84"/>
                  <a:gd name="T107" fmla="*/ 19 h 73"/>
                  <a:gd name="T108" fmla="*/ 14 w 84"/>
                  <a:gd name="T109" fmla="*/ 18 h 73"/>
                  <a:gd name="T110" fmla="*/ 17 w 84"/>
                  <a:gd name="T111" fmla="*/ 14 h 73"/>
                  <a:gd name="T112" fmla="*/ 26 w 84"/>
                  <a:gd name="T113" fmla="*/ 14 h 73"/>
                  <a:gd name="T114" fmla="*/ 26 w 84"/>
                  <a:gd name="T115" fmla="*/ 10 h 73"/>
                  <a:gd name="T116" fmla="*/ 25 w 84"/>
                  <a:gd name="T117" fmla="*/ 6 h 73"/>
                  <a:gd name="T118" fmla="*/ 26 w 84"/>
                  <a:gd name="T119"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73">
                    <a:moveTo>
                      <a:pt x="26" y="5"/>
                    </a:moveTo>
                    <a:lnTo>
                      <a:pt x="28" y="5"/>
                    </a:lnTo>
                    <a:lnTo>
                      <a:pt x="32" y="2"/>
                    </a:lnTo>
                    <a:lnTo>
                      <a:pt x="38" y="4"/>
                    </a:lnTo>
                    <a:lnTo>
                      <a:pt x="40" y="2"/>
                    </a:lnTo>
                    <a:lnTo>
                      <a:pt x="43" y="1"/>
                    </a:lnTo>
                    <a:lnTo>
                      <a:pt x="48" y="0"/>
                    </a:lnTo>
                    <a:lnTo>
                      <a:pt x="51" y="0"/>
                    </a:lnTo>
                    <a:lnTo>
                      <a:pt x="53" y="2"/>
                    </a:lnTo>
                    <a:lnTo>
                      <a:pt x="59" y="2"/>
                    </a:lnTo>
                    <a:lnTo>
                      <a:pt x="62" y="4"/>
                    </a:lnTo>
                    <a:lnTo>
                      <a:pt x="67" y="5"/>
                    </a:lnTo>
                    <a:lnTo>
                      <a:pt x="70" y="7"/>
                    </a:lnTo>
                    <a:lnTo>
                      <a:pt x="67" y="8"/>
                    </a:lnTo>
                    <a:lnTo>
                      <a:pt x="61" y="9"/>
                    </a:lnTo>
                    <a:lnTo>
                      <a:pt x="67" y="9"/>
                    </a:lnTo>
                    <a:lnTo>
                      <a:pt x="65" y="10"/>
                    </a:lnTo>
                    <a:lnTo>
                      <a:pt x="59" y="12"/>
                    </a:lnTo>
                    <a:lnTo>
                      <a:pt x="62" y="13"/>
                    </a:lnTo>
                    <a:lnTo>
                      <a:pt x="65" y="12"/>
                    </a:lnTo>
                    <a:lnTo>
                      <a:pt x="66" y="15"/>
                    </a:lnTo>
                    <a:lnTo>
                      <a:pt x="62" y="17"/>
                    </a:lnTo>
                    <a:lnTo>
                      <a:pt x="60" y="16"/>
                    </a:lnTo>
                    <a:lnTo>
                      <a:pt x="55" y="16"/>
                    </a:lnTo>
                    <a:lnTo>
                      <a:pt x="60" y="17"/>
                    </a:lnTo>
                    <a:lnTo>
                      <a:pt x="58" y="18"/>
                    </a:lnTo>
                    <a:lnTo>
                      <a:pt x="58" y="22"/>
                    </a:lnTo>
                    <a:lnTo>
                      <a:pt x="55" y="22"/>
                    </a:lnTo>
                    <a:lnTo>
                      <a:pt x="57" y="24"/>
                    </a:lnTo>
                    <a:lnTo>
                      <a:pt x="51" y="25"/>
                    </a:lnTo>
                    <a:lnTo>
                      <a:pt x="53" y="25"/>
                    </a:lnTo>
                    <a:lnTo>
                      <a:pt x="55" y="29"/>
                    </a:lnTo>
                    <a:lnTo>
                      <a:pt x="57" y="31"/>
                    </a:lnTo>
                    <a:lnTo>
                      <a:pt x="55" y="34"/>
                    </a:lnTo>
                    <a:lnTo>
                      <a:pt x="55" y="36"/>
                    </a:lnTo>
                    <a:lnTo>
                      <a:pt x="56" y="39"/>
                    </a:lnTo>
                    <a:lnTo>
                      <a:pt x="56" y="42"/>
                    </a:lnTo>
                    <a:lnTo>
                      <a:pt x="59" y="48"/>
                    </a:lnTo>
                    <a:lnTo>
                      <a:pt x="62" y="53"/>
                    </a:lnTo>
                    <a:lnTo>
                      <a:pt x="65" y="56"/>
                    </a:lnTo>
                    <a:lnTo>
                      <a:pt x="75" y="65"/>
                    </a:lnTo>
                    <a:lnTo>
                      <a:pt x="84" y="68"/>
                    </a:lnTo>
                    <a:lnTo>
                      <a:pt x="83" y="70"/>
                    </a:lnTo>
                    <a:lnTo>
                      <a:pt x="81" y="72"/>
                    </a:lnTo>
                    <a:lnTo>
                      <a:pt x="77" y="70"/>
                    </a:lnTo>
                    <a:lnTo>
                      <a:pt x="74" y="70"/>
                    </a:lnTo>
                    <a:lnTo>
                      <a:pt x="79" y="73"/>
                    </a:lnTo>
                    <a:lnTo>
                      <a:pt x="74" y="72"/>
                    </a:lnTo>
                    <a:lnTo>
                      <a:pt x="72" y="70"/>
                    </a:lnTo>
                    <a:lnTo>
                      <a:pt x="69" y="68"/>
                    </a:lnTo>
                    <a:lnTo>
                      <a:pt x="66" y="68"/>
                    </a:lnTo>
                    <a:lnTo>
                      <a:pt x="72" y="72"/>
                    </a:lnTo>
                    <a:lnTo>
                      <a:pt x="69" y="73"/>
                    </a:lnTo>
                    <a:lnTo>
                      <a:pt x="66" y="72"/>
                    </a:lnTo>
                    <a:lnTo>
                      <a:pt x="60" y="69"/>
                    </a:lnTo>
                    <a:lnTo>
                      <a:pt x="64" y="73"/>
                    </a:lnTo>
                    <a:lnTo>
                      <a:pt x="58" y="72"/>
                    </a:lnTo>
                    <a:lnTo>
                      <a:pt x="56" y="68"/>
                    </a:lnTo>
                    <a:lnTo>
                      <a:pt x="52" y="70"/>
                    </a:lnTo>
                    <a:lnTo>
                      <a:pt x="52" y="73"/>
                    </a:lnTo>
                    <a:lnTo>
                      <a:pt x="47" y="70"/>
                    </a:lnTo>
                    <a:lnTo>
                      <a:pt x="43" y="67"/>
                    </a:lnTo>
                    <a:lnTo>
                      <a:pt x="45" y="70"/>
                    </a:lnTo>
                    <a:lnTo>
                      <a:pt x="43" y="70"/>
                    </a:lnTo>
                    <a:lnTo>
                      <a:pt x="40" y="68"/>
                    </a:lnTo>
                    <a:lnTo>
                      <a:pt x="38" y="68"/>
                    </a:lnTo>
                    <a:lnTo>
                      <a:pt x="34" y="67"/>
                    </a:lnTo>
                    <a:lnTo>
                      <a:pt x="32" y="67"/>
                    </a:lnTo>
                    <a:lnTo>
                      <a:pt x="28" y="66"/>
                    </a:lnTo>
                    <a:lnTo>
                      <a:pt x="26" y="66"/>
                    </a:lnTo>
                    <a:lnTo>
                      <a:pt x="28" y="65"/>
                    </a:lnTo>
                    <a:lnTo>
                      <a:pt x="32" y="64"/>
                    </a:lnTo>
                    <a:lnTo>
                      <a:pt x="28" y="61"/>
                    </a:lnTo>
                    <a:lnTo>
                      <a:pt x="34" y="58"/>
                    </a:lnTo>
                    <a:lnTo>
                      <a:pt x="38" y="59"/>
                    </a:lnTo>
                    <a:lnTo>
                      <a:pt x="36" y="57"/>
                    </a:lnTo>
                    <a:lnTo>
                      <a:pt x="31" y="57"/>
                    </a:lnTo>
                    <a:lnTo>
                      <a:pt x="27" y="56"/>
                    </a:lnTo>
                    <a:lnTo>
                      <a:pt x="31" y="53"/>
                    </a:lnTo>
                    <a:lnTo>
                      <a:pt x="33" y="51"/>
                    </a:lnTo>
                    <a:lnTo>
                      <a:pt x="31" y="52"/>
                    </a:lnTo>
                    <a:lnTo>
                      <a:pt x="28" y="55"/>
                    </a:lnTo>
                    <a:lnTo>
                      <a:pt x="26" y="52"/>
                    </a:lnTo>
                    <a:lnTo>
                      <a:pt x="26" y="49"/>
                    </a:lnTo>
                    <a:lnTo>
                      <a:pt x="21" y="51"/>
                    </a:lnTo>
                    <a:lnTo>
                      <a:pt x="18" y="51"/>
                    </a:lnTo>
                    <a:lnTo>
                      <a:pt x="17" y="48"/>
                    </a:lnTo>
                    <a:lnTo>
                      <a:pt x="10" y="48"/>
                    </a:lnTo>
                    <a:lnTo>
                      <a:pt x="8" y="50"/>
                    </a:lnTo>
                    <a:lnTo>
                      <a:pt x="5" y="50"/>
                    </a:lnTo>
                    <a:lnTo>
                      <a:pt x="2" y="49"/>
                    </a:lnTo>
                    <a:lnTo>
                      <a:pt x="0" y="43"/>
                    </a:lnTo>
                    <a:lnTo>
                      <a:pt x="0" y="40"/>
                    </a:lnTo>
                    <a:lnTo>
                      <a:pt x="0" y="38"/>
                    </a:lnTo>
                    <a:lnTo>
                      <a:pt x="2" y="35"/>
                    </a:lnTo>
                    <a:lnTo>
                      <a:pt x="5" y="33"/>
                    </a:lnTo>
                    <a:lnTo>
                      <a:pt x="7" y="34"/>
                    </a:lnTo>
                    <a:lnTo>
                      <a:pt x="10" y="33"/>
                    </a:lnTo>
                    <a:lnTo>
                      <a:pt x="13" y="35"/>
                    </a:lnTo>
                    <a:lnTo>
                      <a:pt x="14" y="32"/>
                    </a:lnTo>
                    <a:lnTo>
                      <a:pt x="14" y="30"/>
                    </a:lnTo>
                    <a:lnTo>
                      <a:pt x="16" y="29"/>
                    </a:lnTo>
                    <a:lnTo>
                      <a:pt x="19" y="27"/>
                    </a:lnTo>
                    <a:lnTo>
                      <a:pt x="17" y="25"/>
                    </a:lnTo>
                    <a:lnTo>
                      <a:pt x="23" y="22"/>
                    </a:lnTo>
                    <a:lnTo>
                      <a:pt x="19" y="22"/>
                    </a:lnTo>
                    <a:lnTo>
                      <a:pt x="23" y="19"/>
                    </a:lnTo>
                    <a:lnTo>
                      <a:pt x="19" y="19"/>
                    </a:lnTo>
                    <a:lnTo>
                      <a:pt x="17" y="19"/>
                    </a:lnTo>
                    <a:lnTo>
                      <a:pt x="14" y="18"/>
                    </a:lnTo>
                    <a:lnTo>
                      <a:pt x="15" y="16"/>
                    </a:lnTo>
                    <a:lnTo>
                      <a:pt x="17" y="14"/>
                    </a:lnTo>
                    <a:lnTo>
                      <a:pt x="21" y="13"/>
                    </a:lnTo>
                    <a:lnTo>
                      <a:pt x="26" y="14"/>
                    </a:lnTo>
                    <a:lnTo>
                      <a:pt x="24" y="12"/>
                    </a:lnTo>
                    <a:lnTo>
                      <a:pt x="26" y="10"/>
                    </a:lnTo>
                    <a:lnTo>
                      <a:pt x="24" y="9"/>
                    </a:lnTo>
                    <a:lnTo>
                      <a:pt x="25" y="6"/>
                    </a:lnTo>
                    <a:lnTo>
                      <a:pt x="26" y="5"/>
                    </a:lnTo>
                    <a:lnTo>
                      <a:pt x="2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0" name="Freeform 136">
                <a:extLst>
                  <a:ext uri="{FF2B5EF4-FFF2-40B4-BE49-F238E27FC236}">
                    <a16:creationId xmlns:a16="http://schemas.microsoft.com/office/drawing/2014/main" id="{230F2860-F0D4-4E9E-AE0E-EAFA78566CD7}"/>
                  </a:ext>
                </a:extLst>
              </p:cNvPr>
              <p:cNvSpPr>
                <a:spLocks/>
              </p:cNvSpPr>
              <p:nvPr/>
            </p:nvSpPr>
            <p:spPr bwMode="auto">
              <a:xfrm>
                <a:off x="4420" y="1458"/>
                <a:ext cx="208" cy="103"/>
              </a:xfrm>
              <a:custGeom>
                <a:avLst/>
                <a:gdLst>
                  <a:gd name="T0" fmla="*/ 8 w 208"/>
                  <a:gd name="T1" fmla="*/ 98 h 103"/>
                  <a:gd name="T2" fmla="*/ 19 w 208"/>
                  <a:gd name="T3" fmla="*/ 91 h 103"/>
                  <a:gd name="T4" fmla="*/ 11 w 208"/>
                  <a:gd name="T5" fmla="*/ 91 h 103"/>
                  <a:gd name="T6" fmla="*/ 2 w 208"/>
                  <a:gd name="T7" fmla="*/ 92 h 103"/>
                  <a:gd name="T8" fmla="*/ 5 w 208"/>
                  <a:gd name="T9" fmla="*/ 88 h 103"/>
                  <a:gd name="T10" fmla="*/ 13 w 208"/>
                  <a:gd name="T11" fmla="*/ 84 h 103"/>
                  <a:gd name="T12" fmla="*/ 27 w 208"/>
                  <a:gd name="T13" fmla="*/ 80 h 103"/>
                  <a:gd name="T14" fmla="*/ 25 w 208"/>
                  <a:gd name="T15" fmla="*/ 75 h 103"/>
                  <a:gd name="T16" fmla="*/ 21 w 208"/>
                  <a:gd name="T17" fmla="*/ 74 h 103"/>
                  <a:gd name="T18" fmla="*/ 30 w 208"/>
                  <a:gd name="T19" fmla="*/ 69 h 103"/>
                  <a:gd name="T20" fmla="*/ 26 w 208"/>
                  <a:gd name="T21" fmla="*/ 65 h 103"/>
                  <a:gd name="T22" fmla="*/ 43 w 208"/>
                  <a:gd name="T23" fmla="*/ 65 h 103"/>
                  <a:gd name="T24" fmla="*/ 33 w 208"/>
                  <a:gd name="T25" fmla="*/ 62 h 103"/>
                  <a:gd name="T26" fmla="*/ 41 w 208"/>
                  <a:gd name="T27" fmla="*/ 57 h 103"/>
                  <a:gd name="T28" fmla="*/ 31 w 208"/>
                  <a:gd name="T29" fmla="*/ 56 h 103"/>
                  <a:gd name="T30" fmla="*/ 33 w 208"/>
                  <a:gd name="T31" fmla="*/ 51 h 103"/>
                  <a:gd name="T32" fmla="*/ 44 w 208"/>
                  <a:gd name="T33" fmla="*/ 51 h 103"/>
                  <a:gd name="T34" fmla="*/ 51 w 208"/>
                  <a:gd name="T35" fmla="*/ 46 h 103"/>
                  <a:gd name="T36" fmla="*/ 54 w 208"/>
                  <a:gd name="T37" fmla="*/ 41 h 103"/>
                  <a:gd name="T38" fmla="*/ 67 w 208"/>
                  <a:gd name="T39" fmla="*/ 36 h 103"/>
                  <a:gd name="T40" fmla="*/ 74 w 208"/>
                  <a:gd name="T41" fmla="*/ 32 h 103"/>
                  <a:gd name="T42" fmla="*/ 86 w 208"/>
                  <a:gd name="T43" fmla="*/ 29 h 103"/>
                  <a:gd name="T44" fmla="*/ 91 w 208"/>
                  <a:gd name="T45" fmla="*/ 26 h 103"/>
                  <a:gd name="T46" fmla="*/ 101 w 208"/>
                  <a:gd name="T47" fmla="*/ 27 h 103"/>
                  <a:gd name="T48" fmla="*/ 108 w 208"/>
                  <a:gd name="T49" fmla="*/ 20 h 103"/>
                  <a:gd name="T50" fmla="*/ 120 w 208"/>
                  <a:gd name="T51" fmla="*/ 23 h 103"/>
                  <a:gd name="T52" fmla="*/ 135 w 208"/>
                  <a:gd name="T53" fmla="*/ 20 h 103"/>
                  <a:gd name="T54" fmla="*/ 142 w 208"/>
                  <a:gd name="T55" fmla="*/ 20 h 103"/>
                  <a:gd name="T56" fmla="*/ 159 w 208"/>
                  <a:gd name="T57" fmla="*/ 14 h 103"/>
                  <a:gd name="T58" fmla="*/ 166 w 208"/>
                  <a:gd name="T59" fmla="*/ 9 h 103"/>
                  <a:gd name="T60" fmla="*/ 183 w 208"/>
                  <a:gd name="T61" fmla="*/ 2 h 103"/>
                  <a:gd name="T62" fmla="*/ 198 w 208"/>
                  <a:gd name="T63" fmla="*/ 1 h 103"/>
                  <a:gd name="T64" fmla="*/ 208 w 208"/>
                  <a:gd name="T65" fmla="*/ 6 h 103"/>
                  <a:gd name="T66" fmla="*/ 206 w 208"/>
                  <a:gd name="T67" fmla="*/ 14 h 103"/>
                  <a:gd name="T68" fmla="*/ 198 w 208"/>
                  <a:gd name="T69" fmla="*/ 21 h 103"/>
                  <a:gd name="T70" fmla="*/ 183 w 208"/>
                  <a:gd name="T71" fmla="*/ 26 h 103"/>
                  <a:gd name="T72" fmla="*/ 172 w 208"/>
                  <a:gd name="T73" fmla="*/ 29 h 103"/>
                  <a:gd name="T74" fmla="*/ 161 w 208"/>
                  <a:gd name="T75" fmla="*/ 31 h 103"/>
                  <a:gd name="T76" fmla="*/ 139 w 208"/>
                  <a:gd name="T77" fmla="*/ 38 h 103"/>
                  <a:gd name="T78" fmla="*/ 130 w 208"/>
                  <a:gd name="T79" fmla="*/ 40 h 103"/>
                  <a:gd name="T80" fmla="*/ 122 w 208"/>
                  <a:gd name="T81" fmla="*/ 43 h 103"/>
                  <a:gd name="T82" fmla="*/ 108 w 208"/>
                  <a:gd name="T83" fmla="*/ 48 h 103"/>
                  <a:gd name="T84" fmla="*/ 103 w 208"/>
                  <a:gd name="T85" fmla="*/ 51 h 103"/>
                  <a:gd name="T86" fmla="*/ 86 w 208"/>
                  <a:gd name="T87" fmla="*/ 56 h 103"/>
                  <a:gd name="T88" fmla="*/ 95 w 208"/>
                  <a:gd name="T89" fmla="*/ 57 h 103"/>
                  <a:gd name="T90" fmla="*/ 90 w 208"/>
                  <a:gd name="T91" fmla="*/ 63 h 103"/>
                  <a:gd name="T92" fmla="*/ 80 w 208"/>
                  <a:gd name="T93" fmla="*/ 62 h 103"/>
                  <a:gd name="T94" fmla="*/ 81 w 208"/>
                  <a:gd name="T95" fmla="*/ 68 h 103"/>
                  <a:gd name="T96" fmla="*/ 74 w 208"/>
                  <a:gd name="T97" fmla="*/ 70 h 103"/>
                  <a:gd name="T98" fmla="*/ 63 w 208"/>
                  <a:gd name="T99" fmla="*/ 69 h 103"/>
                  <a:gd name="T100" fmla="*/ 63 w 208"/>
                  <a:gd name="T101" fmla="*/ 79 h 103"/>
                  <a:gd name="T102" fmla="*/ 61 w 208"/>
                  <a:gd name="T103" fmla="*/ 81 h 103"/>
                  <a:gd name="T104" fmla="*/ 53 w 208"/>
                  <a:gd name="T105" fmla="*/ 79 h 103"/>
                  <a:gd name="T106" fmla="*/ 56 w 208"/>
                  <a:gd name="T107" fmla="*/ 84 h 103"/>
                  <a:gd name="T108" fmla="*/ 54 w 208"/>
                  <a:gd name="T109" fmla="*/ 90 h 103"/>
                  <a:gd name="T110" fmla="*/ 48 w 208"/>
                  <a:gd name="T111" fmla="*/ 88 h 103"/>
                  <a:gd name="T112" fmla="*/ 51 w 208"/>
                  <a:gd name="T113" fmla="*/ 95 h 103"/>
                  <a:gd name="T114" fmla="*/ 43 w 208"/>
                  <a:gd name="T115" fmla="*/ 92 h 103"/>
                  <a:gd name="T116" fmla="*/ 47 w 208"/>
                  <a:gd name="T117" fmla="*/ 99 h 103"/>
                  <a:gd name="T118" fmla="*/ 42 w 208"/>
                  <a:gd name="T119" fmla="*/ 103 h 103"/>
                  <a:gd name="T120" fmla="*/ 29 w 208"/>
                  <a:gd name="T121" fmla="*/ 101 h 103"/>
                  <a:gd name="T122" fmla="*/ 18 w 208"/>
                  <a:gd name="T123" fmla="*/ 98 h 103"/>
                  <a:gd name="T124" fmla="*/ 12 w 208"/>
                  <a:gd name="T1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03">
                    <a:moveTo>
                      <a:pt x="12" y="100"/>
                    </a:moveTo>
                    <a:lnTo>
                      <a:pt x="8" y="101"/>
                    </a:lnTo>
                    <a:lnTo>
                      <a:pt x="8" y="98"/>
                    </a:lnTo>
                    <a:lnTo>
                      <a:pt x="9" y="96"/>
                    </a:lnTo>
                    <a:lnTo>
                      <a:pt x="11" y="94"/>
                    </a:lnTo>
                    <a:lnTo>
                      <a:pt x="19" y="91"/>
                    </a:lnTo>
                    <a:lnTo>
                      <a:pt x="17" y="91"/>
                    </a:lnTo>
                    <a:lnTo>
                      <a:pt x="13" y="91"/>
                    </a:lnTo>
                    <a:lnTo>
                      <a:pt x="11" y="91"/>
                    </a:lnTo>
                    <a:lnTo>
                      <a:pt x="8" y="94"/>
                    </a:lnTo>
                    <a:lnTo>
                      <a:pt x="5" y="94"/>
                    </a:lnTo>
                    <a:lnTo>
                      <a:pt x="2" y="92"/>
                    </a:lnTo>
                    <a:lnTo>
                      <a:pt x="0" y="90"/>
                    </a:lnTo>
                    <a:lnTo>
                      <a:pt x="2" y="89"/>
                    </a:lnTo>
                    <a:lnTo>
                      <a:pt x="5" y="88"/>
                    </a:lnTo>
                    <a:lnTo>
                      <a:pt x="8" y="86"/>
                    </a:lnTo>
                    <a:lnTo>
                      <a:pt x="11" y="84"/>
                    </a:lnTo>
                    <a:lnTo>
                      <a:pt x="13" y="84"/>
                    </a:lnTo>
                    <a:lnTo>
                      <a:pt x="13" y="82"/>
                    </a:lnTo>
                    <a:lnTo>
                      <a:pt x="19" y="79"/>
                    </a:lnTo>
                    <a:lnTo>
                      <a:pt x="27" y="80"/>
                    </a:lnTo>
                    <a:lnTo>
                      <a:pt x="25" y="78"/>
                    </a:lnTo>
                    <a:lnTo>
                      <a:pt x="19" y="77"/>
                    </a:lnTo>
                    <a:lnTo>
                      <a:pt x="25" y="75"/>
                    </a:lnTo>
                    <a:lnTo>
                      <a:pt x="27" y="77"/>
                    </a:lnTo>
                    <a:lnTo>
                      <a:pt x="25" y="74"/>
                    </a:lnTo>
                    <a:lnTo>
                      <a:pt x="21" y="74"/>
                    </a:lnTo>
                    <a:lnTo>
                      <a:pt x="25" y="72"/>
                    </a:lnTo>
                    <a:lnTo>
                      <a:pt x="34" y="71"/>
                    </a:lnTo>
                    <a:lnTo>
                      <a:pt x="30" y="69"/>
                    </a:lnTo>
                    <a:lnTo>
                      <a:pt x="27" y="70"/>
                    </a:lnTo>
                    <a:lnTo>
                      <a:pt x="25" y="69"/>
                    </a:lnTo>
                    <a:lnTo>
                      <a:pt x="26" y="65"/>
                    </a:lnTo>
                    <a:lnTo>
                      <a:pt x="35" y="64"/>
                    </a:lnTo>
                    <a:lnTo>
                      <a:pt x="41" y="65"/>
                    </a:lnTo>
                    <a:lnTo>
                      <a:pt x="43" y="65"/>
                    </a:lnTo>
                    <a:lnTo>
                      <a:pt x="41" y="65"/>
                    </a:lnTo>
                    <a:lnTo>
                      <a:pt x="35" y="62"/>
                    </a:lnTo>
                    <a:lnTo>
                      <a:pt x="33" y="62"/>
                    </a:lnTo>
                    <a:lnTo>
                      <a:pt x="29" y="62"/>
                    </a:lnTo>
                    <a:lnTo>
                      <a:pt x="31" y="61"/>
                    </a:lnTo>
                    <a:lnTo>
                      <a:pt x="41" y="57"/>
                    </a:lnTo>
                    <a:lnTo>
                      <a:pt x="37" y="57"/>
                    </a:lnTo>
                    <a:lnTo>
                      <a:pt x="35" y="56"/>
                    </a:lnTo>
                    <a:lnTo>
                      <a:pt x="31" y="56"/>
                    </a:lnTo>
                    <a:lnTo>
                      <a:pt x="29" y="54"/>
                    </a:lnTo>
                    <a:lnTo>
                      <a:pt x="30" y="52"/>
                    </a:lnTo>
                    <a:lnTo>
                      <a:pt x="33" y="51"/>
                    </a:lnTo>
                    <a:lnTo>
                      <a:pt x="36" y="52"/>
                    </a:lnTo>
                    <a:lnTo>
                      <a:pt x="38" y="54"/>
                    </a:lnTo>
                    <a:lnTo>
                      <a:pt x="44" y="51"/>
                    </a:lnTo>
                    <a:lnTo>
                      <a:pt x="43" y="47"/>
                    </a:lnTo>
                    <a:lnTo>
                      <a:pt x="45" y="46"/>
                    </a:lnTo>
                    <a:lnTo>
                      <a:pt x="51" y="46"/>
                    </a:lnTo>
                    <a:lnTo>
                      <a:pt x="53" y="47"/>
                    </a:lnTo>
                    <a:lnTo>
                      <a:pt x="54" y="45"/>
                    </a:lnTo>
                    <a:lnTo>
                      <a:pt x="54" y="41"/>
                    </a:lnTo>
                    <a:lnTo>
                      <a:pt x="60" y="40"/>
                    </a:lnTo>
                    <a:lnTo>
                      <a:pt x="59" y="38"/>
                    </a:lnTo>
                    <a:lnTo>
                      <a:pt x="67" y="36"/>
                    </a:lnTo>
                    <a:lnTo>
                      <a:pt x="69" y="34"/>
                    </a:lnTo>
                    <a:lnTo>
                      <a:pt x="72" y="32"/>
                    </a:lnTo>
                    <a:lnTo>
                      <a:pt x="74" y="32"/>
                    </a:lnTo>
                    <a:lnTo>
                      <a:pt x="80" y="30"/>
                    </a:lnTo>
                    <a:lnTo>
                      <a:pt x="84" y="30"/>
                    </a:lnTo>
                    <a:lnTo>
                      <a:pt x="86" y="29"/>
                    </a:lnTo>
                    <a:lnTo>
                      <a:pt x="89" y="29"/>
                    </a:lnTo>
                    <a:lnTo>
                      <a:pt x="89" y="26"/>
                    </a:lnTo>
                    <a:lnTo>
                      <a:pt x="91" y="26"/>
                    </a:lnTo>
                    <a:lnTo>
                      <a:pt x="97" y="26"/>
                    </a:lnTo>
                    <a:lnTo>
                      <a:pt x="95" y="27"/>
                    </a:lnTo>
                    <a:lnTo>
                      <a:pt x="101" y="27"/>
                    </a:lnTo>
                    <a:lnTo>
                      <a:pt x="99" y="23"/>
                    </a:lnTo>
                    <a:lnTo>
                      <a:pt x="101" y="21"/>
                    </a:lnTo>
                    <a:lnTo>
                      <a:pt x="108" y="20"/>
                    </a:lnTo>
                    <a:lnTo>
                      <a:pt x="114" y="21"/>
                    </a:lnTo>
                    <a:lnTo>
                      <a:pt x="118" y="21"/>
                    </a:lnTo>
                    <a:lnTo>
                      <a:pt x="120" y="23"/>
                    </a:lnTo>
                    <a:lnTo>
                      <a:pt x="123" y="22"/>
                    </a:lnTo>
                    <a:lnTo>
                      <a:pt x="129" y="22"/>
                    </a:lnTo>
                    <a:lnTo>
                      <a:pt x="135" y="20"/>
                    </a:lnTo>
                    <a:lnTo>
                      <a:pt x="137" y="19"/>
                    </a:lnTo>
                    <a:lnTo>
                      <a:pt x="140" y="19"/>
                    </a:lnTo>
                    <a:lnTo>
                      <a:pt x="142" y="20"/>
                    </a:lnTo>
                    <a:lnTo>
                      <a:pt x="154" y="14"/>
                    </a:lnTo>
                    <a:lnTo>
                      <a:pt x="156" y="15"/>
                    </a:lnTo>
                    <a:lnTo>
                      <a:pt x="159" y="14"/>
                    </a:lnTo>
                    <a:lnTo>
                      <a:pt x="163" y="12"/>
                    </a:lnTo>
                    <a:lnTo>
                      <a:pt x="167" y="14"/>
                    </a:lnTo>
                    <a:lnTo>
                      <a:pt x="166" y="9"/>
                    </a:lnTo>
                    <a:lnTo>
                      <a:pt x="170" y="7"/>
                    </a:lnTo>
                    <a:lnTo>
                      <a:pt x="178" y="3"/>
                    </a:lnTo>
                    <a:lnTo>
                      <a:pt x="183" y="2"/>
                    </a:lnTo>
                    <a:lnTo>
                      <a:pt x="189" y="0"/>
                    </a:lnTo>
                    <a:lnTo>
                      <a:pt x="196" y="0"/>
                    </a:lnTo>
                    <a:lnTo>
                      <a:pt x="198" y="1"/>
                    </a:lnTo>
                    <a:lnTo>
                      <a:pt x="201" y="2"/>
                    </a:lnTo>
                    <a:lnTo>
                      <a:pt x="207" y="4"/>
                    </a:lnTo>
                    <a:lnTo>
                      <a:pt x="208" y="6"/>
                    </a:lnTo>
                    <a:lnTo>
                      <a:pt x="208" y="10"/>
                    </a:lnTo>
                    <a:lnTo>
                      <a:pt x="207" y="12"/>
                    </a:lnTo>
                    <a:lnTo>
                      <a:pt x="206" y="14"/>
                    </a:lnTo>
                    <a:lnTo>
                      <a:pt x="202" y="17"/>
                    </a:lnTo>
                    <a:lnTo>
                      <a:pt x="200" y="19"/>
                    </a:lnTo>
                    <a:lnTo>
                      <a:pt x="198" y="21"/>
                    </a:lnTo>
                    <a:lnTo>
                      <a:pt x="195" y="21"/>
                    </a:lnTo>
                    <a:lnTo>
                      <a:pt x="189" y="23"/>
                    </a:lnTo>
                    <a:lnTo>
                      <a:pt x="183" y="26"/>
                    </a:lnTo>
                    <a:lnTo>
                      <a:pt x="178" y="27"/>
                    </a:lnTo>
                    <a:lnTo>
                      <a:pt x="174" y="29"/>
                    </a:lnTo>
                    <a:lnTo>
                      <a:pt x="172" y="29"/>
                    </a:lnTo>
                    <a:lnTo>
                      <a:pt x="170" y="30"/>
                    </a:lnTo>
                    <a:lnTo>
                      <a:pt x="166" y="30"/>
                    </a:lnTo>
                    <a:lnTo>
                      <a:pt x="161" y="31"/>
                    </a:lnTo>
                    <a:lnTo>
                      <a:pt x="155" y="35"/>
                    </a:lnTo>
                    <a:lnTo>
                      <a:pt x="144" y="36"/>
                    </a:lnTo>
                    <a:lnTo>
                      <a:pt x="139" y="38"/>
                    </a:lnTo>
                    <a:lnTo>
                      <a:pt x="136" y="37"/>
                    </a:lnTo>
                    <a:lnTo>
                      <a:pt x="133" y="39"/>
                    </a:lnTo>
                    <a:lnTo>
                      <a:pt x="130" y="40"/>
                    </a:lnTo>
                    <a:lnTo>
                      <a:pt x="128" y="40"/>
                    </a:lnTo>
                    <a:lnTo>
                      <a:pt x="124" y="41"/>
                    </a:lnTo>
                    <a:lnTo>
                      <a:pt x="122" y="43"/>
                    </a:lnTo>
                    <a:lnTo>
                      <a:pt x="116" y="44"/>
                    </a:lnTo>
                    <a:lnTo>
                      <a:pt x="114" y="45"/>
                    </a:lnTo>
                    <a:lnTo>
                      <a:pt x="108" y="48"/>
                    </a:lnTo>
                    <a:lnTo>
                      <a:pt x="105" y="49"/>
                    </a:lnTo>
                    <a:lnTo>
                      <a:pt x="105" y="47"/>
                    </a:lnTo>
                    <a:lnTo>
                      <a:pt x="103" y="51"/>
                    </a:lnTo>
                    <a:lnTo>
                      <a:pt x="95" y="55"/>
                    </a:lnTo>
                    <a:lnTo>
                      <a:pt x="91" y="56"/>
                    </a:lnTo>
                    <a:lnTo>
                      <a:pt x="86" y="56"/>
                    </a:lnTo>
                    <a:lnTo>
                      <a:pt x="86" y="57"/>
                    </a:lnTo>
                    <a:lnTo>
                      <a:pt x="89" y="57"/>
                    </a:lnTo>
                    <a:lnTo>
                      <a:pt x="95" y="57"/>
                    </a:lnTo>
                    <a:lnTo>
                      <a:pt x="94" y="60"/>
                    </a:lnTo>
                    <a:lnTo>
                      <a:pt x="91" y="61"/>
                    </a:lnTo>
                    <a:lnTo>
                      <a:pt x="90" y="63"/>
                    </a:lnTo>
                    <a:lnTo>
                      <a:pt x="86" y="64"/>
                    </a:lnTo>
                    <a:lnTo>
                      <a:pt x="84" y="63"/>
                    </a:lnTo>
                    <a:lnTo>
                      <a:pt x="80" y="62"/>
                    </a:lnTo>
                    <a:lnTo>
                      <a:pt x="84" y="64"/>
                    </a:lnTo>
                    <a:lnTo>
                      <a:pt x="84" y="66"/>
                    </a:lnTo>
                    <a:lnTo>
                      <a:pt x="81" y="68"/>
                    </a:lnTo>
                    <a:lnTo>
                      <a:pt x="76" y="64"/>
                    </a:lnTo>
                    <a:lnTo>
                      <a:pt x="76" y="66"/>
                    </a:lnTo>
                    <a:lnTo>
                      <a:pt x="74" y="70"/>
                    </a:lnTo>
                    <a:lnTo>
                      <a:pt x="72" y="71"/>
                    </a:lnTo>
                    <a:lnTo>
                      <a:pt x="69" y="70"/>
                    </a:lnTo>
                    <a:lnTo>
                      <a:pt x="63" y="69"/>
                    </a:lnTo>
                    <a:lnTo>
                      <a:pt x="65" y="71"/>
                    </a:lnTo>
                    <a:lnTo>
                      <a:pt x="69" y="77"/>
                    </a:lnTo>
                    <a:lnTo>
                      <a:pt x="63" y="79"/>
                    </a:lnTo>
                    <a:lnTo>
                      <a:pt x="65" y="80"/>
                    </a:lnTo>
                    <a:lnTo>
                      <a:pt x="63" y="81"/>
                    </a:lnTo>
                    <a:lnTo>
                      <a:pt x="61" y="81"/>
                    </a:lnTo>
                    <a:lnTo>
                      <a:pt x="57" y="83"/>
                    </a:lnTo>
                    <a:lnTo>
                      <a:pt x="55" y="82"/>
                    </a:lnTo>
                    <a:lnTo>
                      <a:pt x="53" y="79"/>
                    </a:lnTo>
                    <a:lnTo>
                      <a:pt x="51" y="81"/>
                    </a:lnTo>
                    <a:lnTo>
                      <a:pt x="53" y="82"/>
                    </a:lnTo>
                    <a:lnTo>
                      <a:pt x="56" y="84"/>
                    </a:lnTo>
                    <a:lnTo>
                      <a:pt x="57" y="87"/>
                    </a:lnTo>
                    <a:lnTo>
                      <a:pt x="56" y="90"/>
                    </a:lnTo>
                    <a:lnTo>
                      <a:pt x="54" y="90"/>
                    </a:lnTo>
                    <a:lnTo>
                      <a:pt x="51" y="88"/>
                    </a:lnTo>
                    <a:lnTo>
                      <a:pt x="39" y="87"/>
                    </a:lnTo>
                    <a:lnTo>
                      <a:pt x="48" y="88"/>
                    </a:lnTo>
                    <a:lnTo>
                      <a:pt x="52" y="89"/>
                    </a:lnTo>
                    <a:lnTo>
                      <a:pt x="54" y="92"/>
                    </a:lnTo>
                    <a:lnTo>
                      <a:pt x="51" y="95"/>
                    </a:lnTo>
                    <a:lnTo>
                      <a:pt x="48" y="95"/>
                    </a:lnTo>
                    <a:lnTo>
                      <a:pt x="45" y="95"/>
                    </a:lnTo>
                    <a:lnTo>
                      <a:pt x="43" y="92"/>
                    </a:lnTo>
                    <a:lnTo>
                      <a:pt x="45" y="95"/>
                    </a:lnTo>
                    <a:lnTo>
                      <a:pt x="47" y="96"/>
                    </a:lnTo>
                    <a:lnTo>
                      <a:pt x="47" y="99"/>
                    </a:lnTo>
                    <a:lnTo>
                      <a:pt x="45" y="100"/>
                    </a:lnTo>
                    <a:lnTo>
                      <a:pt x="42" y="100"/>
                    </a:lnTo>
                    <a:lnTo>
                      <a:pt x="42" y="103"/>
                    </a:lnTo>
                    <a:lnTo>
                      <a:pt x="34" y="103"/>
                    </a:lnTo>
                    <a:lnTo>
                      <a:pt x="33" y="99"/>
                    </a:lnTo>
                    <a:lnTo>
                      <a:pt x="29" y="101"/>
                    </a:lnTo>
                    <a:lnTo>
                      <a:pt x="27" y="100"/>
                    </a:lnTo>
                    <a:lnTo>
                      <a:pt x="24" y="100"/>
                    </a:lnTo>
                    <a:lnTo>
                      <a:pt x="18" y="98"/>
                    </a:lnTo>
                    <a:lnTo>
                      <a:pt x="16" y="98"/>
                    </a:lnTo>
                    <a:lnTo>
                      <a:pt x="12" y="100"/>
                    </a:lnTo>
                    <a:lnTo>
                      <a:pt x="1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1" name="Freeform 137">
                <a:extLst>
                  <a:ext uri="{FF2B5EF4-FFF2-40B4-BE49-F238E27FC236}">
                    <a16:creationId xmlns:a16="http://schemas.microsoft.com/office/drawing/2014/main" id="{FB049A10-1E0B-4850-BB28-8F19DB298C96}"/>
                  </a:ext>
                </a:extLst>
              </p:cNvPr>
              <p:cNvSpPr>
                <a:spLocks noEditPoints="1"/>
              </p:cNvSpPr>
              <p:nvPr/>
            </p:nvSpPr>
            <p:spPr bwMode="auto">
              <a:xfrm>
                <a:off x="4940" y="1327"/>
                <a:ext cx="114" cy="78"/>
              </a:xfrm>
              <a:custGeom>
                <a:avLst/>
                <a:gdLst>
                  <a:gd name="T0" fmla="*/ 29 w 114"/>
                  <a:gd name="T1" fmla="*/ 41 h 78"/>
                  <a:gd name="T2" fmla="*/ 38 w 114"/>
                  <a:gd name="T3" fmla="*/ 38 h 78"/>
                  <a:gd name="T4" fmla="*/ 55 w 114"/>
                  <a:gd name="T5" fmla="*/ 35 h 78"/>
                  <a:gd name="T6" fmla="*/ 76 w 114"/>
                  <a:gd name="T7" fmla="*/ 33 h 78"/>
                  <a:gd name="T8" fmla="*/ 73 w 114"/>
                  <a:gd name="T9" fmla="*/ 23 h 78"/>
                  <a:gd name="T10" fmla="*/ 80 w 114"/>
                  <a:gd name="T11" fmla="*/ 20 h 78"/>
                  <a:gd name="T12" fmla="*/ 85 w 114"/>
                  <a:gd name="T13" fmla="*/ 16 h 78"/>
                  <a:gd name="T14" fmla="*/ 70 w 114"/>
                  <a:gd name="T15" fmla="*/ 12 h 78"/>
                  <a:gd name="T16" fmla="*/ 59 w 114"/>
                  <a:gd name="T17" fmla="*/ 1 h 78"/>
                  <a:gd name="T18" fmla="*/ 46 w 114"/>
                  <a:gd name="T19" fmla="*/ 1 h 78"/>
                  <a:gd name="T20" fmla="*/ 43 w 114"/>
                  <a:gd name="T21" fmla="*/ 6 h 78"/>
                  <a:gd name="T22" fmla="*/ 20 w 114"/>
                  <a:gd name="T23" fmla="*/ 9 h 78"/>
                  <a:gd name="T24" fmla="*/ 14 w 114"/>
                  <a:gd name="T25" fmla="*/ 15 h 78"/>
                  <a:gd name="T26" fmla="*/ 22 w 114"/>
                  <a:gd name="T27" fmla="*/ 16 h 78"/>
                  <a:gd name="T28" fmla="*/ 16 w 114"/>
                  <a:gd name="T29" fmla="*/ 23 h 78"/>
                  <a:gd name="T30" fmla="*/ 3 w 114"/>
                  <a:gd name="T31" fmla="*/ 28 h 78"/>
                  <a:gd name="T32" fmla="*/ 1 w 114"/>
                  <a:gd name="T33" fmla="*/ 30 h 78"/>
                  <a:gd name="T34" fmla="*/ 10 w 114"/>
                  <a:gd name="T35" fmla="*/ 32 h 78"/>
                  <a:gd name="T36" fmla="*/ 22 w 114"/>
                  <a:gd name="T37" fmla="*/ 33 h 78"/>
                  <a:gd name="T38" fmla="*/ 10 w 114"/>
                  <a:gd name="T39" fmla="*/ 34 h 78"/>
                  <a:gd name="T40" fmla="*/ 12 w 114"/>
                  <a:gd name="T41" fmla="*/ 35 h 78"/>
                  <a:gd name="T42" fmla="*/ 12 w 114"/>
                  <a:gd name="T43" fmla="*/ 37 h 78"/>
                  <a:gd name="T44" fmla="*/ 110 w 114"/>
                  <a:gd name="T45" fmla="*/ 63 h 78"/>
                  <a:gd name="T46" fmla="*/ 114 w 114"/>
                  <a:gd name="T47" fmla="*/ 49 h 78"/>
                  <a:gd name="T48" fmla="*/ 108 w 114"/>
                  <a:gd name="T49" fmla="*/ 43 h 78"/>
                  <a:gd name="T50" fmla="*/ 96 w 114"/>
                  <a:gd name="T51" fmla="*/ 40 h 78"/>
                  <a:gd name="T52" fmla="*/ 91 w 114"/>
                  <a:gd name="T53" fmla="*/ 46 h 78"/>
                  <a:gd name="T54" fmla="*/ 80 w 114"/>
                  <a:gd name="T55" fmla="*/ 49 h 78"/>
                  <a:gd name="T56" fmla="*/ 81 w 114"/>
                  <a:gd name="T57" fmla="*/ 46 h 78"/>
                  <a:gd name="T58" fmla="*/ 86 w 114"/>
                  <a:gd name="T59" fmla="*/ 39 h 78"/>
                  <a:gd name="T60" fmla="*/ 76 w 114"/>
                  <a:gd name="T61" fmla="*/ 35 h 78"/>
                  <a:gd name="T62" fmla="*/ 53 w 114"/>
                  <a:gd name="T63" fmla="*/ 38 h 78"/>
                  <a:gd name="T64" fmla="*/ 44 w 114"/>
                  <a:gd name="T65" fmla="*/ 40 h 78"/>
                  <a:gd name="T66" fmla="*/ 36 w 114"/>
                  <a:gd name="T67" fmla="*/ 44 h 78"/>
                  <a:gd name="T68" fmla="*/ 30 w 114"/>
                  <a:gd name="T69" fmla="*/ 50 h 78"/>
                  <a:gd name="T70" fmla="*/ 17 w 114"/>
                  <a:gd name="T71" fmla="*/ 55 h 78"/>
                  <a:gd name="T72" fmla="*/ 25 w 114"/>
                  <a:gd name="T73" fmla="*/ 56 h 78"/>
                  <a:gd name="T74" fmla="*/ 28 w 114"/>
                  <a:gd name="T75" fmla="*/ 58 h 78"/>
                  <a:gd name="T76" fmla="*/ 36 w 114"/>
                  <a:gd name="T77" fmla="*/ 59 h 78"/>
                  <a:gd name="T78" fmla="*/ 40 w 114"/>
                  <a:gd name="T79" fmla="*/ 66 h 78"/>
                  <a:gd name="T80" fmla="*/ 47 w 114"/>
                  <a:gd name="T81" fmla="*/ 71 h 78"/>
                  <a:gd name="T82" fmla="*/ 54 w 114"/>
                  <a:gd name="T83" fmla="*/ 72 h 78"/>
                  <a:gd name="T84" fmla="*/ 69 w 114"/>
                  <a:gd name="T85" fmla="*/ 72 h 78"/>
                  <a:gd name="T86" fmla="*/ 93 w 114"/>
                  <a:gd name="T87" fmla="*/ 78 h 78"/>
                  <a:gd name="T88" fmla="*/ 112 w 114"/>
                  <a:gd name="T89" fmla="*/ 74 h 78"/>
                  <a:gd name="T90" fmla="*/ 107 w 114"/>
                  <a:gd name="T91" fmla="*/ 66 h 78"/>
                  <a:gd name="T92" fmla="*/ 107 w 114"/>
                  <a:gd name="T93"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78">
                    <a:moveTo>
                      <a:pt x="23" y="40"/>
                    </a:moveTo>
                    <a:lnTo>
                      <a:pt x="27" y="41"/>
                    </a:lnTo>
                    <a:lnTo>
                      <a:pt x="29" y="41"/>
                    </a:lnTo>
                    <a:lnTo>
                      <a:pt x="32" y="40"/>
                    </a:lnTo>
                    <a:lnTo>
                      <a:pt x="36" y="40"/>
                    </a:lnTo>
                    <a:lnTo>
                      <a:pt x="38" y="38"/>
                    </a:lnTo>
                    <a:lnTo>
                      <a:pt x="44" y="37"/>
                    </a:lnTo>
                    <a:lnTo>
                      <a:pt x="47" y="37"/>
                    </a:lnTo>
                    <a:lnTo>
                      <a:pt x="55" y="35"/>
                    </a:lnTo>
                    <a:lnTo>
                      <a:pt x="61" y="34"/>
                    </a:lnTo>
                    <a:lnTo>
                      <a:pt x="73" y="34"/>
                    </a:lnTo>
                    <a:lnTo>
                      <a:pt x="76" y="33"/>
                    </a:lnTo>
                    <a:lnTo>
                      <a:pt x="79" y="31"/>
                    </a:lnTo>
                    <a:lnTo>
                      <a:pt x="76" y="29"/>
                    </a:lnTo>
                    <a:lnTo>
                      <a:pt x="73" y="23"/>
                    </a:lnTo>
                    <a:lnTo>
                      <a:pt x="74" y="21"/>
                    </a:lnTo>
                    <a:lnTo>
                      <a:pt x="78" y="21"/>
                    </a:lnTo>
                    <a:lnTo>
                      <a:pt x="80" y="20"/>
                    </a:lnTo>
                    <a:lnTo>
                      <a:pt x="83" y="21"/>
                    </a:lnTo>
                    <a:lnTo>
                      <a:pt x="86" y="20"/>
                    </a:lnTo>
                    <a:lnTo>
                      <a:pt x="85" y="16"/>
                    </a:lnTo>
                    <a:lnTo>
                      <a:pt x="81" y="15"/>
                    </a:lnTo>
                    <a:lnTo>
                      <a:pt x="76" y="14"/>
                    </a:lnTo>
                    <a:lnTo>
                      <a:pt x="70" y="12"/>
                    </a:lnTo>
                    <a:lnTo>
                      <a:pt x="68" y="9"/>
                    </a:lnTo>
                    <a:lnTo>
                      <a:pt x="65" y="6"/>
                    </a:lnTo>
                    <a:lnTo>
                      <a:pt x="59" y="1"/>
                    </a:lnTo>
                    <a:lnTo>
                      <a:pt x="54" y="0"/>
                    </a:lnTo>
                    <a:lnTo>
                      <a:pt x="48" y="0"/>
                    </a:lnTo>
                    <a:lnTo>
                      <a:pt x="46" y="1"/>
                    </a:lnTo>
                    <a:lnTo>
                      <a:pt x="52" y="3"/>
                    </a:lnTo>
                    <a:lnTo>
                      <a:pt x="49" y="3"/>
                    </a:lnTo>
                    <a:lnTo>
                      <a:pt x="43" y="6"/>
                    </a:lnTo>
                    <a:lnTo>
                      <a:pt x="35" y="6"/>
                    </a:lnTo>
                    <a:lnTo>
                      <a:pt x="31" y="7"/>
                    </a:lnTo>
                    <a:lnTo>
                      <a:pt x="20" y="9"/>
                    </a:lnTo>
                    <a:lnTo>
                      <a:pt x="19" y="12"/>
                    </a:lnTo>
                    <a:lnTo>
                      <a:pt x="17" y="13"/>
                    </a:lnTo>
                    <a:lnTo>
                      <a:pt x="14" y="15"/>
                    </a:lnTo>
                    <a:lnTo>
                      <a:pt x="13" y="17"/>
                    </a:lnTo>
                    <a:lnTo>
                      <a:pt x="19" y="17"/>
                    </a:lnTo>
                    <a:lnTo>
                      <a:pt x="22" y="16"/>
                    </a:lnTo>
                    <a:lnTo>
                      <a:pt x="20" y="18"/>
                    </a:lnTo>
                    <a:lnTo>
                      <a:pt x="17" y="20"/>
                    </a:lnTo>
                    <a:lnTo>
                      <a:pt x="16" y="23"/>
                    </a:lnTo>
                    <a:lnTo>
                      <a:pt x="14" y="25"/>
                    </a:lnTo>
                    <a:lnTo>
                      <a:pt x="9" y="25"/>
                    </a:lnTo>
                    <a:lnTo>
                      <a:pt x="3" y="28"/>
                    </a:lnTo>
                    <a:lnTo>
                      <a:pt x="12" y="29"/>
                    </a:lnTo>
                    <a:lnTo>
                      <a:pt x="3" y="29"/>
                    </a:lnTo>
                    <a:lnTo>
                      <a:pt x="1" y="30"/>
                    </a:lnTo>
                    <a:lnTo>
                      <a:pt x="0" y="32"/>
                    </a:lnTo>
                    <a:lnTo>
                      <a:pt x="4" y="32"/>
                    </a:lnTo>
                    <a:lnTo>
                      <a:pt x="10" y="32"/>
                    </a:lnTo>
                    <a:lnTo>
                      <a:pt x="17" y="31"/>
                    </a:lnTo>
                    <a:lnTo>
                      <a:pt x="19" y="32"/>
                    </a:lnTo>
                    <a:lnTo>
                      <a:pt x="22" y="33"/>
                    </a:lnTo>
                    <a:lnTo>
                      <a:pt x="17" y="32"/>
                    </a:lnTo>
                    <a:lnTo>
                      <a:pt x="6" y="33"/>
                    </a:lnTo>
                    <a:lnTo>
                      <a:pt x="10" y="34"/>
                    </a:lnTo>
                    <a:lnTo>
                      <a:pt x="12" y="35"/>
                    </a:lnTo>
                    <a:lnTo>
                      <a:pt x="14" y="37"/>
                    </a:lnTo>
                    <a:lnTo>
                      <a:pt x="12" y="35"/>
                    </a:lnTo>
                    <a:lnTo>
                      <a:pt x="9" y="35"/>
                    </a:lnTo>
                    <a:lnTo>
                      <a:pt x="6" y="35"/>
                    </a:lnTo>
                    <a:lnTo>
                      <a:pt x="12" y="37"/>
                    </a:lnTo>
                    <a:lnTo>
                      <a:pt x="18" y="38"/>
                    </a:lnTo>
                    <a:lnTo>
                      <a:pt x="23" y="40"/>
                    </a:lnTo>
                    <a:close/>
                    <a:moveTo>
                      <a:pt x="110" y="63"/>
                    </a:moveTo>
                    <a:lnTo>
                      <a:pt x="111" y="55"/>
                    </a:lnTo>
                    <a:lnTo>
                      <a:pt x="112" y="51"/>
                    </a:lnTo>
                    <a:lnTo>
                      <a:pt x="114" y="49"/>
                    </a:lnTo>
                    <a:lnTo>
                      <a:pt x="114" y="47"/>
                    </a:lnTo>
                    <a:lnTo>
                      <a:pt x="112" y="44"/>
                    </a:lnTo>
                    <a:lnTo>
                      <a:pt x="108" y="43"/>
                    </a:lnTo>
                    <a:lnTo>
                      <a:pt x="106" y="41"/>
                    </a:lnTo>
                    <a:lnTo>
                      <a:pt x="102" y="40"/>
                    </a:lnTo>
                    <a:lnTo>
                      <a:pt x="96" y="40"/>
                    </a:lnTo>
                    <a:lnTo>
                      <a:pt x="93" y="41"/>
                    </a:lnTo>
                    <a:lnTo>
                      <a:pt x="94" y="42"/>
                    </a:lnTo>
                    <a:lnTo>
                      <a:pt x="91" y="46"/>
                    </a:lnTo>
                    <a:lnTo>
                      <a:pt x="86" y="44"/>
                    </a:lnTo>
                    <a:lnTo>
                      <a:pt x="83" y="47"/>
                    </a:lnTo>
                    <a:lnTo>
                      <a:pt x="80" y="49"/>
                    </a:lnTo>
                    <a:lnTo>
                      <a:pt x="78" y="49"/>
                    </a:lnTo>
                    <a:lnTo>
                      <a:pt x="81" y="49"/>
                    </a:lnTo>
                    <a:lnTo>
                      <a:pt x="81" y="46"/>
                    </a:lnTo>
                    <a:lnTo>
                      <a:pt x="85" y="44"/>
                    </a:lnTo>
                    <a:lnTo>
                      <a:pt x="86" y="41"/>
                    </a:lnTo>
                    <a:lnTo>
                      <a:pt x="86" y="39"/>
                    </a:lnTo>
                    <a:lnTo>
                      <a:pt x="83" y="37"/>
                    </a:lnTo>
                    <a:lnTo>
                      <a:pt x="80" y="35"/>
                    </a:lnTo>
                    <a:lnTo>
                      <a:pt x="76" y="35"/>
                    </a:lnTo>
                    <a:lnTo>
                      <a:pt x="72" y="37"/>
                    </a:lnTo>
                    <a:lnTo>
                      <a:pt x="66" y="38"/>
                    </a:lnTo>
                    <a:lnTo>
                      <a:pt x="53" y="38"/>
                    </a:lnTo>
                    <a:lnTo>
                      <a:pt x="49" y="40"/>
                    </a:lnTo>
                    <a:lnTo>
                      <a:pt x="47" y="39"/>
                    </a:lnTo>
                    <a:lnTo>
                      <a:pt x="44" y="40"/>
                    </a:lnTo>
                    <a:lnTo>
                      <a:pt x="42" y="41"/>
                    </a:lnTo>
                    <a:lnTo>
                      <a:pt x="38" y="42"/>
                    </a:lnTo>
                    <a:lnTo>
                      <a:pt x="36" y="44"/>
                    </a:lnTo>
                    <a:lnTo>
                      <a:pt x="42" y="47"/>
                    </a:lnTo>
                    <a:lnTo>
                      <a:pt x="32" y="49"/>
                    </a:lnTo>
                    <a:lnTo>
                      <a:pt x="30" y="50"/>
                    </a:lnTo>
                    <a:lnTo>
                      <a:pt x="28" y="52"/>
                    </a:lnTo>
                    <a:lnTo>
                      <a:pt x="22" y="56"/>
                    </a:lnTo>
                    <a:lnTo>
                      <a:pt x="17" y="55"/>
                    </a:lnTo>
                    <a:lnTo>
                      <a:pt x="19" y="56"/>
                    </a:lnTo>
                    <a:lnTo>
                      <a:pt x="22" y="58"/>
                    </a:lnTo>
                    <a:lnTo>
                      <a:pt x="25" y="56"/>
                    </a:lnTo>
                    <a:lnTo>
                      <a:pt x="28" y="56"/>
                    </a:lnTo>
                    <a:lnTo>
                      <a:pt x="30" y="58"/>
                    </a:lnTo>
                    <a:lnTo>
                      <a:pt x="28" y="58"/>
                    </a:lnTo>
                    <a:lnTo>
                      <a:pt x="31" y="59"/>
                    </a:lnTo>
                    <a:lnTo>
                      <a:pt x="34" y="58"/>
                    </a:lnTo>
                    <a:lnTo>
                      <a:pt x="36" y="59"/>
                    </a:lnTo>
                    <a:lnTo>
                      <a:pt x="37" y="63"/>
                    </a:lnTo>
                    <a:lnTo>
                      <a:pt x="38" y="65"/>
                    </a:lnTo>
                    <a:lnTo>
                      <a:pt x="40" y="66"/>
                    </a:lnTo>
                    <a:lnTo>
                      <a:pt x="42" y="69"/>
                    </a:lnTo>
                    <a:lnTo>
                      <a:pt x="45" y="71"/>
                    </a:lnTo>
                    <a:lnTo>
                      <a:pt x="47" y="71"/>
                    </a:lnTo>
                    <a:lnTo>
                      <a:pt x="51" y="69"/>
                    </a:lnTo>
                    <a:lnTo>
                      <a:pt x="54" y="69"/>
                    </a:lnTo>
                    <a:lnTo>
                      <a:pt x="54" y="72"/>
                    </a:lnTo>
                    <a:lnTo>
                      <a:pt x="61" y="72"/>
                    </a:lnTo>
                    <a:lnTo>
                      <a:pt x="66" y="73"/>
                    </a:lnTo>
                    <a:lnTo>
                      <a:pt x="69" y="72"/>
                    </a:lnTo>
                    <a:lnTo>
                      <a:pt x="76" y="76"/>
                    </a:lnTo>
                    <a:lnTo>
                      <a:pt x="80" y="77"/>
                    </a:lnTo>
                    <a:lnTo>
                      <a:pt x="93" y="78"/>
                    </a:lnTo>
                    <a:lnTo>
                      <a:pt x="95" y="77"/>
                    </a:lnTo>
                    <a:lnTo>
                      <a:pt x="107" y="77"/>
                    </a:lnTo>
                    <a:lnTo>
                      <a:pt x="112" y="74"/>
                    </a:lnTo>
                    <a:lnTo>
                      <a:pt x="112" y="72"/>
                    </a:lnTo>
                    <a:lnTo>
                      <a:pt x="111" y="68"/>
                    </a:lnTo>
                    <a:lnTo>
                      <a:pt x="107" y="66"/>
                    </a:lnTo>
                    <a:lnTo>
                      <a:pt x="104" y="65"/>
                    </a:lnTo>
                    <a:lnTo>
                      <a:pt x="102" y="63"/>
                    </a:lnTo>
                    <a:lnTo>
                      <a:pt x="107" y="64"/>
                    </a:lnTo>
                    <a:lnTo>
                      <a:pt x="110"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2" name="Freeform 138">
                <a:extLst>
                  <a:ext uri="{FF2B5EF4-FFF2-40B4-BE49-F238E27FC236}">
                    <a16:creationId xmlns:a16="http://schemas.microsoft.com/office/drawing/2014/main" id="{1538E19E-14B2-4956-B748-8AFA5C2EFE39}"/>
                  </a:ext>
                </a:extLst>
              </p:cNvPr>
              <p:cNvSpPr>
                <a:spLocks/>
              </p:cNvSpPr>
              <p:nvPr/>
            </p:nvSpPr>
            <p:spPr bwMode="auto">
              <a:xfrm>
                <a:off x="5046" y="1386"/>
                <a:ext cx="84" cy="44"/>
              </a:xfrm>
              <a:custGeom>
                <a:avLst/>
                <a:gdLst>
                  <a:gd name="T0" fmla="*/ 35 w 84"/>
                  <a:gd name="T1" fmla="*/ 5 h 44"/>
                  <a:gd name="T2" fmla="*/ 35 w 84"/>
                  <a:gd name="T3" fmla="*/ 4 h 44"/>
                  <a:gd name="T4" fmla="*/ 32 w 84"/>
                  <a:gd name="T5" fmla="*/ 2 h 44"/>
                  <a:gd name="T6" fmla="*/ 30 w 84"/>
                  <a:gd name="T7" fmla="*/ 4 h 44"/>
                  <a:gd name="T8" fmla="*/ 28 w 84"/>
                  <a:gd name="T9" fmla="*/ 6 h 44"/>
                  <a:gd name="T10" fmla="*/ 25 w 84"/>
                  <a:gd name="T11" fmla="*/ 6 h 44"/>
                  <a:gd name="T12" fmla="*/ 23 w 84"/>
                  <a:gd name="T13" fmla="*/ 9 h 44"/>
                  <a:gd name="T14" fmla="*/ 23 w 84"/>
                  <a:gd name="T15" fmla="*/ 12 h 44"/>
                  <a:gd name="T16" fmla="*/ 28 w 84"/>
                  <a:gd name="T17" fmla="*/ 14 h 44"/>
                  <a:gd name="T18" fmla="*/ 23 w 84"/>
                  <a:gd name="T19" fmla="*/ 12 h 44"/>
                  <a:gd name="T20" fmla="*/ 21 w 84"/>
                  <a:gd name="T21" fmla="*/ 14 h 44"/>
                  <a:gd name="T22" fmla="*/ 18 w 84"/>
                  <a:gd name="T23" fmla="*/ 16 h 44"/>
                  <a:gd name="T24" fmla="*/ 22 w 84"/>
                  <a:gd name="T25" fmla="*/ 19 h 44"/>
                  <a:gd name="T26" fmla="*/ 24 w 84"/>
                  <a:gd name="T27" fmla="*/ 21 h 44"/>
                  <a:gd name="T28" fmla="*/ 16 w 84"/>
                  <a:gd name="T29" fmla="*/ 19 h 44"/>
                  <a:gd name="T30" fmla="*/ 13 w 84"/>
                  <a:gd name="T31" fmla="*/ 22 h 44"/>
                  <a:gd name="T32" fmla="*/ 10 w 84"/>
                  <a:gd name="T33" fmla="*/ 27 h 44"/>
                  <a:gd name="T34" fmla="*/ 8 w 84"/>
                  <a:gd name="T35" fmla="*/ 30 h 44"/>
                  <a:gd name="T36" fmla="*/ 8 w 84"/>
                  <a:gd name="T37" fmla="*/ 33 h 44"/>
                  <a:gd name="T38" fmla="*/ 2 w 84"/>
                  <a:gd name="T39" fmla="*/ 39 h 44"/>
                  <a:gd name="T40" fmla="*/ 0 w 84"/>
                  <a:gd name="T41" fmla="*/ 42 h 44"/>
                  <a:gd name="T42" fmla="*/ 2 w 84"/>
                  <a:gd name="T43" fmla="*/ 44 h 44"/>
                  <a:gd name="T44" fmla="*/ 5 w 84"/>
                  <a:gd name="T45" fmla="*/ 44 h 44"/>
                  <a:gd name="T46" fmla="*/ 8 w 84"/>
                  <a:gd name="T47" fmla="*/ 44 h 44"/>
                  <a:gd name="T48" fmla="*/ 22 w 84"/>
                  <a:gd name="T49" fmla="*/ 40 h 44"/>
                  <a:gd name="T50" fmla="*/ 24 w 84"/>
                  <a:gd name="T51" fmla="*/ 38 h 44"/>
                  <a:gd name="T52" fmla="*/ 41 w 84"/>
                  <a:gd name="T53" fmla="*/ 36 h 44"/>
                  <a:gd name="T54" fmla="*/ 44 w 84"/>
                  <a:gd name="T55" fmla="*/ 36 h 44"/>
                  <a:gd name="T56" fmla="*/ 47 w 84"/>
                  <a:gd name="T57" fmla="*/ 38 h 44"/>
                  <a:gd name="T58" fmla="*/ 49 w 84"/>
                  <a:gd name="T59" fmla="*/ 35 h 44"/>
                  <a:gd name="T60" fmla="*/ 52 w 84"/>
                  <a:gd name="T61" fmla="*/ 36 h 44"/>
                  <a:gd name="T62" fmla="*/ 61 w 84"/>
                  <a:gd name="T63" fmla="*/ 35 h 44"/>
                  <a:gd name="T64" fmla="*/ 69 w 84"/>
                  <a:gd name="T65" fmla="*/ 33 h 44"/>
                  <a:gd name="T66" fmla="*/ 73 w 84"/>
                  <a:gd name="T67" fmla="*/ 33 h 44"/>
                  <a:gd name="T68" fmla="*/ 75 w 84"/>
                  <a:gd name="T69" fmla="*/ 33 h 44"/>
                  <a:gd name="T70" fmla="*/ 83 w 84"/>
                  <a:gd name="T71" fmla="*/ 27 h 44"/>
                  <a:gd name="T72" fmla="*/ 84 w 84"/>
                  <a:gd name="T73" fmla="*/ 25 h 44"/>
                  <a:gd name="T74" fmla="*/ 82 w 84"/>
                  <a:gd name="T75" fmla="*/ 19 h 44"/>
                  <a:gd name="T76" fmla="*/ 78 w 84"/>
                  <a:gd name="T77" fmla="*/ 17 h 44"/>
                  <a:gd name="T78" fmla="*/ 76 w 84"/>
                  <a:gd name="T79" fmla="*/ 17 h 44"/>
                  <a:gd name="T80" fmla="*/ 74 w 84"/>
                  <a:gd name="T81" fmla="*/ 19 h 44"/>
                  <a:gd name="T82" fmla="*/ 70 w 84"/>
                  <a:gd name="T83" fmla="*/ 14 h 44"/>
                  <a:gd name="T84" fmla="*/ 65 w 84"/>
                  <a:gd name="T85" fmla="*/ 12 h 44"/>
                  <a:gd name="T86" fmla="*/ 62 w 84"/>
                  <a:gd name="T87" fmla="*/ 9 h 44"/>
                  <a:gd name="T88" fmla="*/ 60 w 84"/>
                  <a:gd name="T89" fmla="*/ 8 h 44"/>
                  <a:gd name="T90" fmla="*/ 54 w 84"/>
                  <a:gd name="T91" fmla="*/ 9 h 44"/>
                  <a:gd name="T92" fmla="*/ 52 w 84"/>
                  <a:gd name="T93" fmla="*/ 12 h 44"/>
                  <a:gd name="T94" fmla="*/ 49 w 84"/>
                  <a:gd name="T95" fmla="*/ 12 h 44"/>
                  <a:gd name="T96" fmla="*/ 44 w 84"/>
                  <a:gd name="T97" fmla="*/ 16 h 44"/>
                  <a:gd name="T98" fmla="*/ 42 w 84"/>
                  <a:gd name="T99" fmla="*/ 16 h 44"/>
                  <a:gd name="T100" fmla="*/ 44 w 84"/>
                  <a:gd name="T101" fmla="*/ 14 h 44"/>
                  <a:gd name="T102" fmla="*/ 48 w 84"/>
                  <a:gd name="T103" fmla="*/ 6 h 44"/>
                  <a:gd name="T104" fmla="*/ 50 w 84"/>
                  <a:gd name="T105" fmla="*/ 4 h 44"/>
                  <a:gd name="T106" fmla="*/ 48 w 84"/>
                  <a:gd name="T107" fmla="*/ 1 h 44"/>
                  <a:gd name="T108" fmla="*/ 42 w 84"/>
                  <a:gd name="T109" fmla="*/ 0 h 44"/>
                  <a:gd name="T110" fmla="*/ 39 w 84"/>
                  <a:gd name="T111" fmla="*/ 0 h 44"/>
                  <a:gd name="T112" fmla="*/ 38 w 84"/>
                  <a:gd name="T113" fmla="*/ 4 h 44"/>
                  <a:gd name="T114" fmla="*/ 39 w 84"/>
                  <a:gd name="T115" fmla="*/ 6 h 44"/>
                  <a:gd name="T116" fmla="*/ 35 w 84"/>
                  <a:gd name="T117" fmla="*/ 5 h 44"/>
                  <a:gd name="T118" fmla="*/ 35 w 84"/>
                  <a:gd name="T119"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44">
                    <a:moveTo>
                      <a:pt x="35" y="5"/>
                    </a:moveTo>
                    <a:lnTo>
                      <a:pt x="35" y="4"/>
                    </a:lnTo>
                    <a:lnTo>
                      <a:pt x="32" y="2"/>
                    </a:lnTo>
                    <a:lnTo>
                      <a:pt x="30" y="4"/>
                    </a:lnTo>
                    <a:lnTo>
                      <a:pt x="28" y="6"/>
                    </a:lnTo>
                    <a:lnTo>
                      <a:pt x="25" y="6"/>
                    </a:lnTo>
                    <a:lnTo>
                      <a:pt x="23" y="9"/>
                    </a:lnTo>
                    <a:lnTo>
                      <a:pt x="23" y="12"/>
                    </a:lnTo>
                    <a:lnTo>
                      <a:pt x="28" y="14"/>
                    </a:lnTo>
                    <a:lnTo>
                      <a:pt x="23" y="12"/>
                    </a:lnTo>
                    <a:lnTo>
                      <a:pt x="21" y="14"/>
                    </a:lnTo>
                    <a:lnTo>
                      <a:pt x="18" y="16"/>
                    </a:lnTo>
                    <a:lnTo>
                      <a:pt x="22" y="19"/>
                    </a:lnTo>
                    <a:lnTo>
                      <a:pt x="24" y="21"/>
                    </a:lnTo>
                    <a:lnTo>
                      <a:pt x="16" y="19"/>
                    </a:lnTo>
                    <a:lnTo>
                      <a:pt x="13" y="22"/>
                    </a:lnTo>
                    <a:lnTo>
                      <a:pt x="10" y="27"/>
                    </a:lnTo>
                    <a:lnTo>
                      <a:pt x="8" y="30"/>
                    </a:lnTo>
                    <a:lnTo>
                      <a:pt x="8" y="33"/>
                    </a:lnTo>
                    <a:lnTo>
                      <a:pt x="2" y="39"/>
                    </a:lnTo>
                    <a:lnTo>
                      <a:pt x="0" y="42"/>
                    </a:lnTo>
                    <a:lnTo>
                      <a:pt x="2" y="44"/>
                    </a:lnTo>
                    <a:lnTo>
                      <a:pt x="5" y="44"/>
                    </a:lnTo>
                    <a:lnTo>
                      <a:pt x="8" y="44"/>
                    </a:lnTo>
                    <a:lnTo>
                      <a:pt x="22" y="40"/>
                    </a:lnTo>
                    <a:lnTo>
                      <a:pt x="24" y="38"/>
                    </a:lnTo>
                    <a:lnTo>
                      <a:pt x="41" y="36"/>
                    </a:lnTo>
                    <a:lnTo>
                      <a:pt x="44" y="36"/>
                    </a:lnTo>
                    <a:lnTo>
                      <a:pt x="47" y="38"/>
                    </a:lnTo>
                    <a:lnTo>
                      <a:pt x="49" y="35"/>
                    </a:lnTo>
                    <a:lnTo>
                      <a:pt x="52" y="36"/>
                    </a:lnTo>
                    <a:lnTo>
                      <a:pt x="61" y="35"/>
                    </a:lnTo>
                    <a:lnTo>
                      <a:pt x="69" y="33"/>
                    </a:lnTo>
                    <a:lnTo>
                      <a:pt x="73" y="33"/>
                    </a:lnTo>
                    <a:lnTo>
                      <a:pt x="75" y="33"/>
                    </a:lnTo>
                    <a:lnTo>
                      <a:pt x="83" y="27"/>
                    </a:lnTo>
                    <a:lnTo>
                      <a:pt x="84" y="25"/>
                    </a:lnTo>
                    <a:lnTo>
                      <a:pt x="82" y="19"/>
                    </a:lnTo>
                    <a:lnTo>
                      <a:pt x="78" y="17"/>
                    </a:lnTo>
                    <a:lnTo>
                      <a:pt x="76" y="17"/>
                    </a:lnTo>
                    <a:lnTo>
                      <a:pt x="74" y="19"/>
                    </a:lnTo>
                    <a:lnTo>
                      <a:pt x="70" y="14"/>
                    </a:lnTo>
                    <a:lnTo>
                      <a:pt x="65" y="12"/>
                    </a:lnTo>
                    <a:lnTo>
                      <a:pt x="62" y="9"/>
                    </a:lnTo>
                    <a:lnTo>
                      <a:pt x="60" y="8"/>
                    </a:lnTo>
                    <a:lnTo>
                      <a:pt x="54" y="9"/>
                    </a:lnTo>
                    <a:lnTo>
                      <a:pt x="52" y="12"/>
                    </a:lnTo>
                    <a:lnTo>
                      <a:pt x="49" y="12"/>
                    </a:lnTo>
                    <a:lnTo>
                      <a:pt x="44" y="16"/>
                    </a:lnTo>
                    <a:lnTo>
                      <a:pt x="42" y="16"/>
                    </a:lnTo>
                    <a:lnTo>
                      <a:pt x="44" y="14"/>
                    </a:lnTo>
                    <a:lnTo>
                      <a:pt x="48" y="6"/>
                    </a:lnTo>
                    <a:lnTo>
                      <a:pt x="50" y="4"/>
                    </a:lnTo>
                    <a:lnTo>
                      <a:pt x="48" y="1"/>
                    </a:lnTo>
                    <a:lnTo>
                      <a:pt x="42" y="0"/>
                    </a:lnTo>
                    <a:lnTo>
                      <a:pt x="39" y="0"/>
                    </a:lnTo>
                    <a:lnTo>
                      <a:pt x="38" y="4"/>
                    </a:lnTo>
                    <a:lnTo>
                      <a:pt x="39" y="6"/>
                    </a:lnTo>
                    <a:lnTo>
                      <a:pt x="35" y="5"/>
                    </a:lnTo>
                    <a:lnTo>
                      <a:pt x="3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3" name="Freeform 139">
                <a:extLst>
                  <a:ext uri="{FF2B5EF4-FFF2-40B4-BE49-F238E27FC236}">
                    <a16:creationId xmlns:a16="http://schemas.microsoft.com/office/drawing/2014/main" id="{A6E02C0F-1C34-4001-AFF8-70EFE98A1061}"/>
                  </a:ext>
                </a:extLst>
              </p:cNvPr>
              <p:cNvSpPr>
                <a:spLocks/>
              </p:cNvSpPr>
              <p:nvPr/>
            </p:nvSpPr>
            <p:spPr bwMode="auto">
              <a:xfrm>
                <a:off x="5113" y="2811"/>
                <a:ext cx="3" cy="2"/>
              </a:xfrm>
              <a:custGeom>
                <a:avLst/>
                <a:gdLst>
                  <a:gd name="T0" fmla="*/ 2 w 3"/>
                  <a:gd name="T1" fmla="*/ 0 h 2"/>
                  <a:gd name="T2" fmla="*/ 0 w 3"/>
                  <a:gd name="T3" fmla="*/ 0 h 2"/>
                  <a:gd name="T4" fmla="*/ 0 w 3"/>
                  <a:gd name="T5" fmla="*/ 2 h 2"/>
                  <a:gd name="T6" fmla="*/ 3 w 3"/>
                  <a:gd name="T7" fmla="*/ 2 h 2"/>
                  <a:gd name="T8" fmla="*/ 2 w 3"/>
                  <a:gd name="T9" fmla="*/ 0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0" y="0"/>
                    </a:lnTo>
                    <a:lnTo>
                      <a:pt x="0" y="2"/>
                    </a:lnTo>
                    <a:lnTo>
                      <a:pt x="3"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4" name="Freeform 140">
                <a:extLst>
                  <a:ext uri="{FF2B5EF4-FFF2-40B4-BE49-F238E27FC236}">
                    <a16:creationId xmlns:a16="http://schemas.microsoft.com/office/drawing/2014/main" id="{1BEA7AFA-77BC-40AA-A4C4-9486CB5B1AA2}"/>
                  </a:ext>
                </a:extLst>
              </p:cNvPr>
              <p:cNvSpPr>
                <a:spLocks/>
              </p:cNvSpPr>
              <p:nvPr/>
            </p:nvSpPr>
            <p:spPr bwMode="auto">
              <a:xfrm>
                <a:off x="5115" y="2805"/>
                <a:ext cx="8" cy="5"/>
              </a:xfrm>
              <a:custGeom>
                <a:avLst/>
                <a:gdLst>
                  <a:gd name="T0" fmla="*/ 2 w 8"/>
                  <a:gd name="T1" fmla="*/ 0 h 5"/>
                  <a:gd name="T2" fmla="*/ 1 w 8"/>
                  <a:gd name="T3" fmla="*/ 0 h 5"/>
                  <a:gd name="T4" fmla="*/ 0 w 8"/>
                  <a:gd name="T5" fmla="*/ 4 h 5"/>
                  <a:gd name="T6" fmla="*/ 5 w 8"/>
                  <a:gd name="T7" fmla="*/ 5 h 5"/>
                  <a:gd name="T8" fmla="*/ 8 w 8"/>
                  <a:gd name="T9" fmla="*/ 5 h 5"/>
                  <a:gd name="T10" fmla="*/ 5 w 8"/>
                  <a:gd name="T11" fmla="*/ 4 h 5"/>
                  <a:gd name="T12" fmla="*/ 2 w 8"/>
                  <a:gd name="T13" fmla="*/ 0 h 5"/>
                  <a:gd name="T14" fmla="*/ 2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0"/>
                    </a:moveTo>
                    <a:lnTo>
                      <a:pt x="1" y="0"/>
                    </a:lnTo>
                    <a:lnTo>
                      <a:pt x="0" y="4"/>
                    </a:lnTo>
                    <a:lnTo>
                      <a:pt x="5" y="5"/>
                    </a:lnTo>
                    <a:lnTo>
                      <a:pt x="8" y="5"/>
                    </a:lnTo>
                    <a:lnTo>
                      <a:pt x="5"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5" name="Freeform 141">
                <a:extLst>
                  <a:ext uri="{FF2B5EF4-FFF2-40B4-BE49-F238E27FC236}">
                    <a16:creationId xmlns:a16="http://schemas.microsoft.com/office/drawing/2014/main" id="{C528BFC6-02B1-4708-B289-A9DC700DA3FA}"/>
                  </a:ext>
                </a:extLst>
              </p:cNvPr>
              <p:cNvSpPr>
                <a:spLocks/>
              </p:cNvSpPr>
              <p:nvPr/>
            </p:nvSpPr>
            <p:spPr bwMode="auto">
              <a:xfrm>
                <a:off x="5125" y="2827"/>
                <a:ext cx="21" cy="21"/>
              </a:xfrm>
              <a:custGeom>
                <a:avLst/>
                <a:gdLst>
                  <a:gd name="T0" fmla="*/ 3 w 21"/>
                  <a:gd name="T1" fmla="*/ 2 h 21"/>
                  <a:gd name="T2" fmla="*/ 0 w 21"/>
                  <a:gd name="T3" fmla="*/ 5 h 21"/>
                  <a:gd name="T4" fmla="*/ 2 w 21"/>
                  <a:gd name="T5" fmla="*/ 8 h 21"/>
                  <a:gd name="T6" fmla="*/ 7 w 21"/>
                  <a:gd name="T7" fmla="*/ 8 h 21"/>
                  <a:gd name="T8" fmla="*/ 11 w 21"/>
                  <a:gd name="T9" fmla="*/ 13 h 21"/>
                  <a:gd name="T10" fmla="*/ 11 w 21"/>
                  <a:gd name="T11" fmla="*/ 16 h 21"/>
                  <a:gd name="T12" fmla="*/ 13 w 21"/>
                  <a:gd name="T13" fmla="*/ 18 h 21"/>
                  <a:gd name="T14" fmla="*/ 19 w 21"/>
                  <a:gd name="T15" fmla="*/ 20 h 21"/>
                  <a:gd name="T16" fmla="*/ 21 w 21"/>
                  <a:gd name="T17" fmla="*/ 21 h 21"/>
                  <a:gd name="T18" fmla="*/ 20 w 21"/>
                  <a:gd name="T19" fmla="*/ 18 h 21"/>
                  <a:gd name="T20" fmla="*/ 21 w 21"/>
                  <a:gd name="T21" fmla="*/ 16 h 21"/>
                  <a:gd name="T22" fmla="*/ 19 w 21"/>
                  <a:gd name="T23" fmla="*/ 13 h 21"/>
                  <a:gd name="T24" fmla="*/ 15 w 21"/>
                  <a:gd name="T25" fmla="*/ 12 h 21"/>
                  <a:gd name="T26" fmla="*/ 14 w 21"/>
                  <a:gd name="T27" fmla="*/ 9 h 21"/>
                  <a:gd name="T28" fmla="*/ 13 w 21"/>
                  <a:gd name="T29" fmla="*/ 4 h 21"/>
                  <a:gd name="T30" fmla="*/ 12 w 21"/>
                  <a:gd name="T31" fmla="*/ 1 h 21"/>
                  <a:gd name="T32" fmla="*/ 8 w 21"/>
                  <a:gd name="T33" fmla="*/ 0 h 21"/>
                  <a:gd name="T34" fmla="*/ 8 w 21"/>
                  <a:gd name="T35" fmla="*/ 2 h 21"/>
                  <a:gd name="T36" fmla="*/ 5 w 21"/>
                  <a:gd name="T37" fmla="*/ 0 h 21"/>
                  <a:gd name="T38" fmla="*/ 3 w 21"/>
                  <a:gd name="T39" fmla="*/ 1 h 21"/>
                  <a:gd name="T40" fmla="*/ 3 w 21"/>
                  <a:gd name="T41" fmla="*/ 2 h 21"/>
                  <a:gd name="T42" fmla="*/ 3 w 21"/>
                  <a:gd name="T4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3" y="2"/>
                    </a:moveTo>
                    <a:lnTo>
                      <a:pt x="0" y="5"/>
                    </a:lnTo>
                    <a:lnTo>
                      <a:pt x="2" y="8"/>
                    </a:lnTo>
                    <a:lnTo>
                      <a:pt x="7" y="8"/>
                    </a:lnTo>
                    <a:lnTo>
                      <a:pt x="11" y="13"/>
                    </a:lnTo>
                    <a:lnTo>
                      <a:pt x="11" y="16"/>
                    </a:lnTo>
                    <a:lnTo>
                      <a:pt x="13" y="18"/>
                    </a:lnTo>
                    <a:lnTo>
                      <a:pt x="19" y="20"/>
                    </a:lnTo>
                    <a:lnTo>
                      <a:pt x="21" y="21"/>
                    </a:lnTo>
                    <a:lnTo>
                      <a:pt x="20" y="18"/>
                    </a:lnTo>
                    <a:lnTo>
                      <a:pt x="21" y="16"/>
                    </a:lnTo>
                    <a:lnTo>
                      <a:pt x="19" y="13"/>
                    </a:lnTo>
                    <a:lnTo>
                      <a:pt x="15" y="12"/>
                    </a:lnTo>
                    <a:lnTo>
                      <a:pt x="14" y="9"/>
                    </a:lnTo>
                    <a:lnTo>
                      <a:pt x="13" y="4"/>
                    </a:lnTo>
                    <a:lnTo>
                      <a:pt x="12" y="1"/>
                    </a:lnTo>
                    <a:lnTo>
                      <a:pt x="8" y="0"/>
                    </a:lnTo>
                    <a:lnTo>
                      <a:pt x="8" y="2"/>
                    </a:lnTo>
                    <a:lnTo>
                      <a:pt x="5" y="0"/>
                    </a:lnTo>
                    <a:lnTo>
                      <a:pt x="3" y="1"/>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6" name="Freeform 142">
                <a:extLst>
                  <a:ext uri="{FF2B5EF4-FFF2-40B4-BE49-F238E27FC236}">
                    <a16:creationId xmlns:a16="http://schemas.microsoft.com/office/drawing/2014/main" id="{BB365291-F54E-447B-8C38-2FA1ABAA07D3}"/>
                  </a:ext>
                </a:extLst>
              </p:cNvPr>
              <p:cNvSpPr>
                <a:spLocks/>
              </p:cNvSpPr>
              <p:nvPr/>
            </p:nvSpPr>
            <p:spPr bwMode="auto">
              <a:xfrm>
                <a:off x="5128" y="2887"/>
                <a:ext cx="125" cy="39"/>
              </a:xfrm>
              <a:custGeom>
                <a:avLst/>
                <a:gdLst>
                  <a:gd name="T0" fmla="*/ 47 w 125"/>
                  <a:gd name="T1" fmla="*/ 25 h 39"/>
                  <a:gd name="T2" fmla="*/ 47 w 125"/>
                  <a:gd name="T3" fmla="*/ 25 h 39"/>
                  <a:gd name="T4" fmla="*/ 52 w 125"/>
                  <a:gd name="T5" fmla="*/ 25 h 39"/>
                  <a:gd name="T6" fmla="*/ 69 w 125"/>
                  <a:gd name="T7" fmla="*/ 30 h 39"/>
                  <a:gd name="T8" fmla="*/ 81 w 125"/>
                  <a:gd name="T9" fmla="*/ 33 h 39"/>
                  <a:gd name="T10" fmla="*/ 87 w 125"/>
                  <a:gd name="T11" fmla="*/ 33 h 39"/>
                  <a:gd name="T12" fmla="*/ 100 w 125"/>
                  <a:gd name="T13" fmla="*/ 35 h 39"/>
                  <a:gd name="T14" fmla="*/ 105 w 125"/>
                  <a:gd name="T15" fmla="*/ 33 h 39"/>
                  <a:gd name="T16" fmla="*/ 111 w 125"/>
                  <a:gd name="T17" fmla="*/ 35 h 39"/>
                  <a:gd name="T18" fmla="*/ 119 w 125"/>
                  <a:gd name="T19" fmla="*/ 37 h 39"/>
                  <a:gd name="T20" fmla="*/ 123 w 125"/>
                  <a:gd name="T21" fmla="*/ 39 h 39"/>
                  <a:gd name="T22" fmla="*/ 123 w 125"/>
                  <a:gd name="T23" fmla="*/ 36 h 39"/>
                  <a:gd name="T24" fmla="*/ 124 w 125"/>
                  <a:gd name="T25" fmla="*/ 26 h 39"/>
                  <a:gd name="T26" fmla="*/ 113 w 125"/>
                  <a:gd name="T27" fmla="*/ 25 h 39"/>
                  <a:gd name="T28" fmla="*/ 108 w 125"/>
                  <a:gd name="T29" fmla="*/ 26 h 39"/>
                  <a:gd name="T30" fmla="*/ 102 w 125"/>
                  <a:gd name="T31" fmla="*/ 19 h 39"/>
                  <a:gd name="T32" fmla="*/ 99 w 125"/>
                  <a:gd name="T33" fmla="*/ 16 h 39"/>
                  <a:gd name="T34" fmla="*/ 94 w 125"/>
                  <a:gd name="T35" fmla="*/ 13 h 39"/>
                  <a:gd name="T36" fmla="*/ 84 w 125"/>
                  <a:gd name="T37" fmla="*/ 10 h 39"/>
                  <a:gd name="T38" fmla="*/ 79 w 125"/>
                  <a:gd name="T39" fmla="*/ 10 h 39"/>
                  <a:gd name="T40" fmla="*/ 74 w 125"/>
                  <a:gd name="T41" fmla="*/ 6 h 39"/>
                  <a:gd name="T42" fmla="*/ 71 w 125"/>
                  <a:gd name="T43" fmla="*/ 12 h 39"/>
                  <a:gd name="T44" fmla="*/ 65 w 125"/>
                  <a:gd name="T45" fmla="*/ 13 h 39"/>
                  <a:gd name="T46" fmla="*/ 57 w 125"/>
                  <a:gd name="T47" fmla="*/ 12 h 39"/>
                  <a:gd name="T48" fmla="*/ 50 w 125"/>
                  <a:gd name="T49" fmla="*/ 12 h 39"/>
                  <a:gd name="T50" fmla="*/ 45 w 125"/>
                  <a:gd name="T51" fmla="*/ 12 h 39"/>
                  <a:gd name="T52" fmla="*/ 39 w 125"/>
                  <a:gd name="T53" fmla="*/ 4 h 39"/>
                  <a:gd name="T54" fmla="*/ 34 w 125"/>
                  <a:gd name="T55" fmla="*/ 4 h 39"/>
                  <a:gd name="T56" fmla="*/ 28 w 125"/>
                  <a:gd name="T57" fmla="*/ 3 h 39"/>
                  <a:gd name="T58" fmla="*/ 22 w 125"/>
                  <a:gd name="T59" fmla="*/ 0 h 39"/>
                  <a:gd name="T60" fmla="*/ 19 w 125"/>
                  <a:gd name="T61" fmla="*/ 2 h 39"/>
                  <a:gd name="T62" fmla="*/ 8 w 125"/>
                  <a:gd name="T63" fmla="*/ 1 h 39"/>
                  <a:gd name="T64" fmla="*/ 5 w 125"/>
                  <a:gd name="T65" fmla="*/ 6 h 39"/>
                  <a:gd name="T66" fmla="*/ 2 w 125"/>
                  <a:gd name="T67" fmla="*/ 10 h 39"/>
                  <a:gd name="T68" fmla="*/ 2 w 125"/>
                  <a:gd name="T69" fmla="*/ 13 h 39"/>
                  <a:gd name="T70" fmla="*/ 10 w 125"/>
                  <a:gd name="T71" fmla="*/ 13 h 39"/>
                  <a:gd name="T72" fmla="*/ 16 w 125"/>
                  <a:gd name="T73" fmla="*/ 14 h 39"/>
                  <a:gd name="T74" fmla="*/ 27 w 125"/>
                  <a:gd name="T75" fmla="*/ 21 h 39"/>
                  <a:gd name="T76" fmla="*/ 34 w 125"/>
                  <a:gd name="T77" fmla="*/ 25 h 39"/>
                  <a:gd name="T78" fmla="*/ 43 w 125"/>
                  <a:gd name="T79" fmla="*/ 26 h 39"/>
                  <a:gd name="T80" fmla="*/ 47 w 125"/>
                  <a:gd name="T8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39">
                    <a:moveTo>
                      <a:pt x="47" y="25"/>
                    </a:moveTo>
                    <a:lnTo>
                      <a:pt x="47" y="25"/>
                    </a:lnTo>
                    <a:lnTo>
                      <a:pt x="50" y="26"/>
                    </a:lnTo>
                    <a:lnTo>
                      <a:pt x="47" y="25"/>
                    </a:lnTo>
                    <a:lnTo>
                      <a:pt x="50" y="25"/>
                    </a:lnTo>
                    <a:lnTo>
                      <a:pt x="52" y="25"/>
                    </a:lnTo>
                    <a:lnTo>
                      <a:pt x="63" y="27"/>
                    </a:lnTo>
                    <a:lnTo>
                      <a:pt x="69" y="30"/>
                    </a:lnTo>
                    <a:lnTo>
                      <a:pt x="74" y="31"/>
                    </a:lnTo>
                    <a:lnTo>
                      <a:pt x="81" y="33"/>
                    </a:lnTo>
                    <a:lnTo>
                      <a:pt x="84" y="33"/>
                    </a:lnTo>
                    <a:lnTo>
                      <a:pt x="87" y="33"/>
                    </a:lnTo>
                    <a:lnTo>
                      <a:pt x="93" y="33"/>
                    </a:lnTo>
                    <a:lnTo>
                      <a:pt x="100" y="35"/>
                    </a:lnTo>
                    <a:lnTo>
                      <a:pt x="103" y="34"/>
                    </a:lnTo>
                    <a:lnTo>
                      <a:pt x="105" y="33"/>
                    </a:lnTo>
                    <a:lnTo>
                      <a:pt x="108" y="33"/>
                    </a:lnTo>
                    <a:lnTo>
                      <a:pt x="111" y="35"/>
                    </a:lnTo>
                    <a:lnTo>
                      <a:pt x="116" y="36"/>
                    </a:lnTo>
                    <a:lnTo>
                      <a:pt x="119" y="37"/>
                    </a:lnTo>
                    <a:lnTo>
                      <a:pt x="122" y="37"/>
                    </a:lnTo>
                    <a:lnTo>
                      <a:pt x="123" y="39"/>
                    </a:lnTo>
                    <a:lnTo>
                      <a:pt x="125" y="39"/>
                    </a:lnTo>
                    <a:lnTo>
                      <a:pt x="123" y="36"/>
                    </a:lnTo>
                    <a:lnTo>
                      <a:pt x="123" y="34"/>
                    </a:lnTo>
                    <a:lnTo>
                      <a:pt x="124" y="26"/>
                    </a:lnTo>
                    <a:lnTo>
                      <a:pt x="119" y="23"/>
                    </a:lnTo>
                    <a:lnTo>
                      <a:pt x="113" y="25"/>
                    </a:lnTo>
                    <a:lnTo>
                      <a:pt x="111" y="25"/>
                    </a:lnTo>
                    <a:lnTo>
                      <a:pt x="108" y="26"/>
                    </a:lnTo>
                    <a:lnTo>
                      <a:pt x="100" y="22"/>
                    </a:lnTo>
                    <a:lnTo>
                      <a:pt x="102" y="19"/>
                    </a:lnTo>
                    <a:lnTo>
                      <a:pt x="99" y="18"/>
                    </a:lnTo>
                    <a:lnTo>
                      <a:pt x="99" y="16"/>
                    </a:lnTo>
                    <a:lnTo>
                      <a:pt x="96" y="13"/>
                    </a:lnTo>
                    <a:lnTo>
                      <a:pt x="94" y="13"/>
                    </a:lnTo>
                    <a:lnTo>
                      <a:pt x="88" y="12"/>
                    </a:lnTo>
                    <a:lnTo>
                      <a:pt x="84" y="10"/>
                    </a:lnTo>
                    <a:lnTo>
                      <a:pt x="80" y="11"/>
                    </a:lnTo>
                    <a:lnTo>
                      <a:pt x="79" y="10"/>
                    </a:lnTo>
                    <a:lnTo>
                      <a:pt x="78" y="8"/>
                    </a:lnTo>
                    <a:lnTo>
                      <a:pt x="74" y="6"/>
                    </a:lnTo>
                    <a:lnTo>
                      <a:pt x="72" y="8"/>
                    </a:lnTo>
                    <a:lnTo>
                      <a:pt x="71" y="12"/>
                    </a:lnTo>
                    <a:lnTo>
                      <a:pt x="69" y="14"/>
                    </a:lnTo>
                    <a:lnTo>
                      <a:pt x="65" y="13"/>
                    </a:lnTo>
                    <a:lnTo>
                      <a:pt x="63" y="13"/>
                    </a:lnTo>
                    <a:lnTo>
                      <a:pt x="57" y="12"/>
                    </a:lnTo>
                    <a:lnTo>
                      <a:pt x="52" y="13"/>
                    </a:lnTo>
                    <a:lnTo>
                      <a:pt x="50" y="12"/>
                    </a:lnTo>
                    <a:lnTo>
                      <a:pt x="48" y="12"/>
                    </a:lnTo>
                    <a:lnTo>
                      <a:pt x="45" y="12"/>
                    </a:lnTo>
                    <a:lnTo>
                      <a:pt x="42" y="6"/>
                    </a:lnTo>
                    <a:lnTo>
                      <a:pt x="39" y="4"/>
                    </a:lnTo>
                    <a:lnTo>
                      <a:pt x="36" y="5"/>
                    </a:lnTo>
                    <a:lnTo>
                      <a:pt x="34" y="4"/>
                    </a:lnTo>
                    <a:lnTo>
                      <a:pt x="31" y="4"/>
                    </a:lnTo>
                    <a:lnTo>
                      <a:pt x="28" y="3"/>
                    </a:lnTo>
                    <a:lnTo>
                      <a:pt x="26" y="0"/>
                    </a:lnTo>
                    <a:lnTo>
                      <a:pt x="22" y="0"/>
                    </a:lnTo>
                    <a:lnTo>
                      <a:pt x="22" y="2"/>
                    </a:lnTo>
                    <a:lnTo>
                      <a:pt x="19" y="2"/>
                    </a:lnTo>
                    <a:lnTo>
                      <a:pt x="13" y="1"/>
                    </a:lnTo>
                    <a:lnTo>
                      <a:pt x="8" y="1"/>
                    </a:lnTo>
                    <a:lnTo>
                      <a:pt x="5" y="4"/>
                    </a:lnTo>
                    <a:lnTo>
                      <a:pt x="5" y="6"/>
                    </a:lnTo>
                    <a:lnTo>
                      <a:pt x="3" y="8"/>
                    </a:lnTo>
                    <a:lnTo>
                      <a:pt x="2" y="10"/>
                    </a:lnTo>
                    <a:lnTo>
                      <a:pt x="0" y="10"/>
                    </a:lnTo>
                    <a:lnTo>
                      <a:pt x="2" y="13"/>
                    </a:lnTo>
                    <a:lnTo>
                      <a:pt x="8" y="12"/>
                    </a:lnTo>
                    <a:lnTo>
                      <a:pt x="10" y="13"/>
                    </a:lnTo>
                    <a:lnTo>
                      <a:pt x="13" y="14"/>
                    </a:lnTo>
                    <a:lnTo>
                      <a:pt x="16" y="14"/>
                    </a:lnTo>
                    <a:lnTo>
                      <a:pt x="14" y="20"/>
                    </a:lnTo>
                    <a:lnTo>
                      <a:pt x="27" y="21"/>
                    </a:lnTo>
                    <a:lnTo>
                      <a:pt x="30" y="22"/>
                    </a:lnTo>
                    <a:lnTo>
                      <a:pt x="34" y="25"/>
                    </a:lnTo>
                    <a:lnTo>
                      <a:pt x="37" y="26"/>
                    </a:lnTo>
                    <a:lnTo>
                      <a:pt x="43" y="26"/>
                    </a:lnTo>
                    <a:lnTo>
                      <a:pt x="45" y="23"/>
                    </a:lnTo>
                    <a:lnTo>
                      <a:pt x="47" y="25"/>
                    </a:lnTo>
                    <a:lnTo>
                      <a:pt x="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7" name="Freeform 143">
                <a:extLst>
                  <a:ext uri="{FF2B5EF4-FFF2-40B4-BE49-F238E27FC236}">
                    <a16:creationId xmlns:a16="http://schemas.microsoft.com/office/drawing/2014/main" id="{A638923E-6B0A-40C1-9D35-A05BB33EB78C}"/>
                  </a:ext>
                </a:extLst>
              </p:cNvPr>
              <p:cNvSpPr>
                <a:spLocks/>
              </p:cNvSpPr>
              <p:nvPr/>
            </p:nvSpPr>
            <p:spPr bwMode="auto">
              <a:xfrm>
                <a:off x="5158" y="2840"/>
                <a:ext cx="9" cy="10"/>
              </a:xfrm>
              <a:custGeom>
                <a:avLst/>
                <a:gdLst>
                  <a:gd name="T0" fmla="*/ 1 w 9"/>
                  <a:gd name="T1" fmla="*/ 0 h 10"/>
                  <a:gd name="T2" fmla="*/ 0 w 9"/>
                  <a:gd name="T3" fmla="*/ 4 h 10"/>
                  <a:gd name="T4" fmla="*/ 0 w 9"/>
                  <a:gd name="T5" fmla="*/ 8 h 10"/>
                  <a:gd name="T6" fmla="*/ 4 w 9"/>
                  <a:gd name="T7" fmla="*/ 9 h 10"/>
                  <a:gd name="T8" fmla="*/ 6 w 9"/>
                  <a:gd name="T9" fmla="*/ 10 h 10"/>
                  <a:gd name="T10" fmla="*/ 8 w 9"/>
                  <a:gd name="T11" fmla="*/ 7 h 10"/>
                  <a:gd name="T12" fmla="*/ 9 w 9"/>
                  <a:gd name="T13" fmla="*/ 5 h 10"/>
                  <a:gd name="T14" fmla="*/ 7 w 9"/>
                  <a:gd name="T15" fmla="*/ 1 h 10"/>
                  <a:gd name="T16" fmla="*/ 3 w 9"/>
                  <a:gd name="T17" fmla="*/ 0 h 10"/>
                  <a:gd name="T18" fmla="*/ 1 w 9"/>
                  <a:gd name="T19" fmla="*/ 0 h 10"/>
                  <a:gd name="T20" fmla="*/ 1 w 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1" y="0"/>
                    </a:moveTo>
                    <a:lnTo>
                      <a:pt x="0" y="4"/>
                    </a:lnTo>
                    <a:lnTo>
                      <a:pt x="0" y="8"/>
                    </a:lnTo>
                    <a:lnTo>
                      <a:pt x="4" y="9"/>
                    </a:lnTo>
                    <a:lnTo>
                      <a:pt x="6" y="10"/>
                    </a:lnTo>
                    <a:lnTo>
                      <a:pt x="8" y="7"/>
                    </a:lnTo>
                    <a:lnTo>
                      <a:pt x="9" y="5"/>
                    </a:lnTo>
                    <a:lnTo>
                      <a:pt x="7" y="1"/>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8" name="Freeform 144">
                <a:extLst>
                  <a:ext uri="{FF2B5EF4-FFF2-40B4-BE49-F238E27FC236}">
                    <a16:creationId xmlns:a16="http://schemas.microsoft.com/office/drawing/2014/main" id="{090B5FD0-6E8B-4E3F-9C67-334CD9E3FD74}"/>
                  </a:ext>
                </a:extLst>
              </p:cNvPr>
              <p:cNvSpPr>
                <a:spLocks/>
              </p:cNvSpPr>
              <p:nvPr/>
            </p:nvSpPr>
            <p:spPr bwMode="auto">
              <a:xfrm>
                <a:off x="5172" y="2528"/>
                <a:ext cx="33" cy="26"/>
              </a:xfrm>
              <a:custGeom>
                <a:avLst/>
                <a:gdLst>
                  <a:gd name="T0" fmla="*/ 21 w 33"/>
                  <a:gd name="T1" fmla="*/ 0 h 26"/>
                  <a:gd name="T2" fmla="*/ 21 w 33"/>
                  <a:gd name="T3" fmla="*/ 1 h 26"/>
                  <a:gd name="T4" fmla="*/ 19 w 33"/>
                  <a:gd name="T5" fmla="*/ 2 h 26"/>
                  <a:gd name="T6" fmla="*/ 18 w 33"/>
                  <a:gd name="T7" fmla="*/ 1 h 26"/>
                  <a:gd name="T8" fmla="*/ 15 w 33"/>
                  <a:gd name="T9" fmla="*/ 0 h 26"/>
                  <a:gd name="T10" fmla="*/ 12 w 33"/>
                  <a:gd name="T11" fmla="*/ 2 h 26"/>
                  <a:gd name="T12" fmla="*/ 9 w 33"/>
                  <a:gd name="T13" fmla="*/ 2 h 26"/>
                  <a:gd name="T14" fmla="*/ 9 w 33"/>
                  <a:gd name="T15" fmla="*/ 4 h 26"/>
                  <a:gd name="T16" fmla="*/ 6 w 33"/>
                  <a:gd name="T17" fmla="*/ 5 h 26"/>
                  <a:gd name="T18" fmla="*/ 0 w 33"/>
                  <a:gd name="T19" fmla="*/ 11 h 26"/>
                  <a:gd name="T20" fmla="*/ 0 w 33"/>
                  <a:gd name="T21" fmla="*/ 16 h 26"/>
                  <a:gd name="T22" fmla="*/ 1 w 33"/>
                  <a:gd name="T23" fmla="*/ 19 h 26"/>
                  <a:gd name="T24" fmla="*/ 1 w 33"/>
                  <a:gd name="T25" fmla="*/ 21 h 26"/>
                  <a:gd name="T26" fmla="*/ 2 w 33"/>
                  <a:gd name="T27" fmla="*/ 21 h 26"/>
                  <a:gd name="T28" fmla="*/ 6 w 33"/>
                  <a:gd name="T29" fmla="*/ 23 h 26"/>
                  <a:gd name="T30" fmla="*/ 7 w 33"/>
                  <a:gd name="T31" fmla="*/ 23 h 26"/>
                  <a:gd name="T32" fmla="*/ 12 w 33"/>
                  <a:gd name="T33" fmla="*/ 25 h 26"/>
                  <a:gd name="T34" fmla="*/ 12 w 33"/>
                  <a:gd name="T35" fmla="*/ 26 h 26"/>
                  <a:gd name="T36" fmla="*/ 15 w 33"/>
                  <a:gd name="T37" fmla="*/ 26 h 26"/>
                  <a:gd name="T38" fmla="*/ 16 w 33"/>
                  <a:gd name="T39" fmla="*/ 23 h 26"/>
                  <a:gd name="T40" fmla="*/ 19 w 33"/>
                  <a:gd name="T41" fmla="*/ 22 h 26"/>
                  <a:gd name="T42" fmla="*/ 19 w 33"/>
                  <a:gd name="T43" fmla="*/ 23 h 26"/>
                  <a:gd name="T44" fmla="*/ 21 w 33"/>
                  <a:gd name="T45" fmla="*/ 20 h 26"/>
                  <a:gd name="T46" fmla="*/ 26 w 33"/>
                  <a:gd name="T47" fmla="*/ 18 h 26"/>
                  <a:gd name="T48" fmla="*/ 26 w 33"/>
                  <a:gd name="T49" fmla="*/ 12 h 26"/>
                  <a:gd name="T50" fmla="*/ 27 w 33"/>
                  <a:gd name="T51" fmla="*/ 12 h 26"/>
                  <a:gd name="T52" fmla="*/ 28 w 33"/>
                  <a:gd name="T53" fmla="*/ 9 h 26"/>
                  <a:gd name="T54" fmla="*/ 30 w 33"/>
                  <a:gd name="T55" fmla="*/ 6 h 26"/>
                  <a:gd name="T56" fmla="*/ 33 w 33"/>
                  <a:gd name="T57" fmla="*/ 5 h 26"/>
                  <a:gd name="T58" fmla="*/ 33 w 33"/>
                  <a:gd name="T59" fmla="*/ 3 h 26"/>
                  <a:gd name="T60" fmla="*/ 32 w 33"/>
                  <a:gd name="T61" fmla="*/ 0 h 26"/>
                  <a:gd name="T62" fmla="*/ 25 w 33"/>
                  <a:gd name="T63" fmla="*/ 0 h 26"/>
                  <a:gd name="T64" fmla="*/ 25 w 33"/>
                  <a:gd name="T65" fmla="*/ 2 h 26"/>
                  <a:gd name="T66" fmla="*/ 24 w 33"/>
                  <a:gd name="T67" fmla="*/ 0 h 26"/>
                  <a:gd name="T68" fmla="*/ 23 w 33"/>
                  <a:gd name="T69" fmla="*/ 0 h 26"/>
                  <a:gd name="T70" fmla="*/ 21 w 33"/>
                  <a:gd name="T71" fmla="*/ 0 h 26"/>
                  <a:gd name="T72" fmla="*/ 21 w 33"/>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26">
                    <a:moveTo>
                      <a:pt x="21" y="0"/>
                    </a:moveTo>
                    <a:lnTo>
                      <a:pt x="21" y="1"/>
                    </a:lnTo>
                    <a:lnTo>
                      <a:pt x="19" y="2"/>
                    </a:lnTo>
                    <a:lnTo>
                      <a:pt x="18" y="1"/>
                    </a:lnTo>
                    <a:lnTo>
                      <a:pt x="15" y="0"/>
                    </a:lnTo>
                    <a:lnTo>
                      <a:pt x="12" y="2"/>
                    </a:lnTo>
                    <a:lnTo>
                      <a:pt x="9" y="2"/>
                    </a:lnTo>
                    <a:lnTo>
                      <a:pt x="9" y="4"/>
                    </a:lnTo>
                    <a:lnTo>
                      <a:pt x="6" y="5"/>
                    </a:lnTo>
                    <a:lnTo>
                      <a:pt x="0" y="11"/>
                    </a:lnTo>
                    <a:lnTo>
                      <a:pt x="0" y="16"/>
                    </a:lnTo>
                    <a:lnTo>
                      <a:pt x="1" y="19"/>
                    </a:lnTo>
                    <a:lnTo>
                      <a:pt x="1" y="21"/>
                    </a:lnTo>
                    <a:lnTo>
                      <a:pt x="2" y="21"/>
                    </a:lnTo>
                    <a:lnTo>
                      <a:pt x="6" y="23"/>
                    </a:lnTo>
                    <a:lnTo>
                      <a:pt x="7" y="23"/>
                    </a:lnTo>
                    <a:lnTo>
                      <a:pt x="12" y="25"/>
                    </a:lnTo>
                    <a:lnTo>
                      <a:pt x="12" y="26"/>
                    </a:lnTo>
                    <a:lnTo>
                      <a:pt x="15" y="26"/>
                    </a:lnTo>
                    <a:lnTo>
                      <a:pt x="16" y="23"/>
                    </a:lnTo>
                    <a:lnTo>
                      <a:pt x="19" y="22"/>
                    </a:lnTo>
                    <a:lnTo>
                      <a:pt x="19" y="23"/>
                    </a:lnTo>
                    <a:lnTo>
                      <a:pt x="21" y="20"/>
                    </a:lnTo>
                    <a:lnTo>
                      <a:pt x="26" y="18"/>
                    </a:lnTo>
                    <a:lnTo>
                      <a:pt x="26" y="12"/>
                    </a:lnTo>
                    <a:lnTo>
                      <a:pt x="27" y="12"/>
                    </a:lnTo>
                    <a:lnTo>
                      <a:pt x="28" y="9"/>
                    </a:lnTo>
                    <a:lnTo>
                      <a:pt x="30" y="6"/>
                    </a:lnTo>
                    <a:lnTo>
                      <a:pt x="33" y="5"/>
                    </a:lnTo>
                    <a:lnTo>
                      <a:pt x="33" y="3"/>
                    </a:lnTo>
                    <a:lnTo>
                      <a:pt x="32" y="0"/>
                    </a:lnTo>
                    <a:lnTo>
                      <a:pt x="25" y="0"/>
                    </a:lnTo>
                    <a:lnTo>
                      <a:pt x="25" y="2"/>
                    </a:lnTo>
                    <a:lnTo>
                      <a:pt x="24" y="0"/>
                    </a:lnTo>
                    <a:lnTo>
                      <a:pt x="23"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9" name="Freeform 145">
                <a:extLst>
                  <a:ext uri="{FF2B5EF4-FFF2-40B4-BE49-F238E27FC236}">
                    <a16:creationId xmlns:a16="http://schemas.microsoft.com/office/drawing/2014/main" id="{DD8B2CA6-5104-430C-AB4C-BF5D80B81E3E}"/>
                  </a:ext>
                </a:extLst>
              </p:cNvPr>
              <p:cNvSpPr>
                <a:spLocks/>
              </p:cNvSpPr>
              <p:nvPr/>
            </p:nvSpPr>
            <p:spPr bwMode="auto">
              <a:xfrm>
                <a:off x="5231" y="3164"/>
                <a:ext cx="4" cy="8"/>
              </a:xfrm>
              <a:custGeom>
                <a:avLst/>
                <a:gdLst>
                  <a:gd name="T0" fmla="*/ 4 w 4"/>
                  <a:gd name="T1" fmla="*/ 8 h 8"/>
                  <a:gd name="T2" fmla="*/ 2 w 4"/>
                  <a:gd name="T3" fmla="*/ 2 h 8"/>
                  <a:gd name="T4" fmla="*/ 0 w 4"/>
                  <a:gd name="T5" fmla="*/ 0 h 8"/>
                  <a:gd name="T6" fmla="*/ 1 w 4"/>
                  <a:gd name="T7" fmla="*/ 2 h 8"/>
                  <a:gd name="T8" fmla="*/ 4 w 4"/>
                  <a:gd name="T9" fmla="*/ 8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8"/>
                    </a:moveTo>
                    <a:lnTo>
                      <a:pt x="2" y="2"/>
                    </a:lnTo>
                    <a:lnTo>
                      <a:pt x="0" y="0"/>
                    </a:lnTo>
                    <a:lnTo>
                      <a:pt x="1" y="2"/>
                    </a:lnTo>
                    <a:lnTo>
                      <a:pt x="4" y="8"/>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0" name="Freeform 146">
                <a:extLst>
                  <a:ext uri="{FF2B5EF4-FFF2-40B4-BE49-F238E27FC236}">
                    <a16:creationId xmlns:a16="http://schemas.microsoft.com/office/drawing/2014/main" id="{AF530607-F41F-43FE-AA33-0D68E0815B98}"/>
                  </a:ext>
                </a:extLst>
              </p:cNvPr>
              <p:cNvSpPr>
                <a:spLocks/>
              </p:cNvSpPr>
              <p:nvPr/>
            </p:nvSpPr>
            <p:spPr bwMode="auto">
              <a:xfrm>
                <a:off x="5252" y="2916"/>
                <a:ext cx="17" cy="11"/>
              </a:xfrm>
              <a:custGeom>
                <a:avLst/>
                <a:gdLst>
                  <a:gd name="T0" fmla="*/ 0 w 17"/>
                  <a:gd name="T1" fmla="*/ 1 h 11"/>
                  <a:gd name="T2" fmla="*/ 0 w 17"/>
                  <a:gd name="T3" fmla="*/ 4 h 11"/>
                  <a:gd name="T4" fmla="*/ 6 w 17"/>
                  <a:gd name="T5" fmla="*/ 6 h 11"/>
                  <a:gd name="T6" fmla="*/ 8 w 17"/>
                  <a:gd name="T7" fmla="*/ 8 h 11"/>
                  <a:gd name="T8" fmla="*/ 9 w 17"/>
                  <a:gd name="T9" fmla="*/ 11 h 11"/>
                  <a:gd name="T10" fmla="*/ 10 w 17"/>
                  <a:gd name="T11" fmla="*/ 11 h 11"/>
                  <a:gd name="T12" fmla="*/ 12 w 17"/>
                  <a:gd name="T13" fmla="*/ 8 h 11"/>
                  <a:gd name="T14" fmla="*/ 17 w 17"/>
                  <a:gd name="T15" fmla="*/ 6 h 11"/>
                  <a:gd name="T16" fmla="*/ 15 w 17"/>
                  <a:gd name="T17" fmla="*/ 2 h 11"/>
                  <a:gd name="T18" fmla="*/ 13 w 17"/>
                  <a:gd name="T19" fmla="*/ 1 h 11"/>
                  <a:gd name="T20" fmla="*/ 10 w 17"/>
                  <a:gd name="T21" fmla="*/ 0 h 11"/>
                  <a:gd name="T22" fmla="*/ 7 w 17"/>
                  <a:gd name="T23" fmla="*/ 2 h 11"/>
                  <a:gd name="T24" fmla="*/ 0 w 17"/>
                  <a:gd name="T25" fmla="*/ 1 h 11"/>
                  <a:gd name="T26" fmla="*/ 0 w 17"/>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1">
                    <a:moveTo>
                      <a:pt x="0" y="1"/>
                    </a:moveTo>
                    <a:lnTo>
                      <a:pt x="0" y="4"/>
                    </a:lnTo>
                    <a:lnTo>
                      <a:pt x="6" y="6"/>
                    </a:lnTo>
                    <a:lnTo>
                      <a:pt x="8" y="8"/>
                    </a:lnTo>
                    <a:lnTo>
                      <a:pt x="9" y="11"/>
                    </a:lnTo>
                    <a:lnTo>
                      <a:pt x="10" y="11"/>
                    </a:lnTo>
                    <a:lnTo>
                      <a:pt x="12" y="8"/>
                    </a:lnTo>
                    <a:lnTo>
                      <a:pt x="17" y="6"/>
                    </a:lnTo>
                    <a:lnTo>
                      <a:pt x="15" y="2"/>
                    </a:lnTo>
                    <a:lnTo>
                      <a:pt x="13" y="1"/>
                    </a:lnTo>
                    <a:lnTo>
                      <a:pt x="10" y="0"/>
                    </a:lnTo>
                    <a:lnTo>
                      <a:pt x="7" y="2"/>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1" name="Freeform 147">
                <a:extLst>
                  <a:ext uri="{FF2B5EF4-FFF2-40B4-BE49-F238E27FC236}">
                    <a16:creationId xmlns:a16="http://schemas.microsoft.com/office/drawing/2014/main" id="{568E6465-FE16-457D-A86A-2CC5FE74F6F2}"/>
                  </a:ext>
                </a:extLst>
              </p:cNvPr>
              <p:cNvSpPr>
                <a:spLocks/>
              </p:cNvSpPr>
              <p:nvPr/>
            </p:nvSpPr>
            <p:spPr bwMode="auto">
              <a:xfrm>
                <a:off x="5272" y="2918"/>
                <a:ext cx="11" cy="9"/>
              </a:xfrm>
              <a:custGeom>
                <a:avLst/>
                <a:gdLst>
                  <a:gd name="T0" fmla="*/ 5 w 11"/>
                  <a:gd name="T1" fmla="*/ 0 h 9"/>
                  <a:gd name="T2" fmla="*/ 3 w 11"/>
                  <a:gd name="T3" fmla="*/ 3 h 9"/>
                  <a:gd name="T4" fmla="*/ 2 w 11"/>
                  <a:gd name="T5" fmla="*/ 5 h 9"/>
                  <a:gd name="T6" fmla="*/ 2 w 11"/>
                  <a:gd name="T7" fmla="*/ 8 h 9"/>
                  <a:gd name="T8" fmla="*/ 0 w 11"/>
                  <a:gd name="T9" fmla="*/ 7 h 9"/>
                  <a:gd name="T10" fmla="*/ 2 w 11"/>
                  <a:gd name="T11" fmla="*/ 9 h 9"/>
                  <a:gd name="T12" fmla="*/ 5 w 11"/>
                  <a:gd name="T13" fmla="*/ 9 h 9"/>
                  <a:gd name="T14" fmla="*/ 7 w 11"/>
                  <a:gd name="T15" fmla="*/ 8 h 9"/>
                  <a:gd name="T16" fmla="*/ 10 w 11"/>
                  <a:gd name="T17" fmla="*/ 6 h 9"/>
                  <a:gd name="T18" fmla="*/ 11 w 11"/>
                  <a:gd name="T19" fmla="*/ 4 h 9"/>
                  <a:gd name="T20" fmla="*/ 9 w 11"/>
                  <a:gd name="T21" fmla="*/ 0 h 9"/>
                  <a:gd name="T22" fmla="*/ 5 w 11"/>
                  <a:gd name="T23" fmla="*/ 0 h 9"/>
                  <a:gd name="T24" fmla="*/ 5 w 1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5" y="0"/>
                    </a:moveTo>
                    <a:lnTo>
                      <a:pt x="3" y="3"/>
                    </a:lnTo>
                    <a:lnTo>
                      <a:pt x="2" y="5"/>
                    </a:lnTo>
                    <a:lnTo>
                      <a:pt x="2" y="8"/>
                    </a:lnTo>
                    <a:lnTo>
                      <a:pt x="0" y="7"/>
                    </a:lnTo>
                    <a:lnTo>
                      <a:pt x="2" y="9"/>
                    </a:lnTo>
                    <a:lnTo>
                      <a:pt x="5" y="9"/>
                    </a:lnTo>
                    <a:lnTo>
                      <a:pt x="7" y="8"/>
                    </a:lnTo>
                    <a:lnTo>
                      <a:pt x="10" y="6"/>
                    </a:lnTo>
                    <a:lnTo>
                      <a:pt x="11" y="4"/>
                    </a:lnTo>
                    <a:lnTo>
                      <a:pt x="9"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2" name="Freeform 148">
                <a:extLst>
                  <a:ext uri="{FF2B5EF4-FFF2-40B4-BE49-F238E27FC236}">
                    <a16:creationId xmlns:a16="http://schemas.microsoft.com/office/drawing/2014/main" id="{6E6DC5FE-FE8E-42AF-A128-4E436798DC7A}"/>
                  </a:ext>
                </a:extLst>
              </p:cNvPr>
              <p:cNvSpPr>
                <a:spLocks/>
              </p:cNvSpPr>
              <p:nvPr/>
            </p:nvSpPr>
            <p:spPr bwMode="auto">
              <a:xfrm>
                <a:off x="5284" y="2917"/>
                <a:ext cx="32" cy="14"/>
              </a:xfrm>
              <a:custGeom>
                <a:avLst/>
                <a:gdLst>
                  <a:gd name="T0" fmla="*/ 15 w 32"/>
                  <a:gd name="T1" fmla="*/ 12 h 14"/>
                  <a:gd name="T2" fmla="*/ 20 w 32"/>
                  <a:gd name="T3" fmla="*/ 8 h 14"/>
                  <a:gd name="T4" fmla="*/ 24 w 32"/>
                  <a:gd name="T5" fmla="*/ 10 h 14"/>
                  <a:gd name="T6" fmla="*/ 26 w 32"/>
                  <a:gd name="T7" fmla="*/ 9 h 14"/>
                  <a:gd name="T8" fmla="*/ 28 w 32"/>
                  <a:gd name="T9" fmla="*/ 10 h 14"/>
                  <a:gd name="T10" fmla="*/ 32 w 32"/>
                  <a:gd name="T11" fmla="*/ 9 h 14"/>
                  <a:gd name="T12" fmla="*/ 31 w 32"/>
                  <a:gd name="T13" fmla="*/ 4 h 14"/>
                  <a:gd name="T14" fmla="*/ 27 w 32"/>
                  <a:gd name="T15" fmla="*/ 3 h 14"/>
                  <a:gd name="T16" fmla="*/ 26 w 32"/>
                  <a:gd name="T17" fmla="*/ 5 h 14"/>
                  <a:gd name="T18" fmla="*/ 26 w 32"/>
                  <a:gd name="T19" fmla="*/ 3 h 14"/>
                  <a:gd name="T20" fmla="*/ 23 w 32"/>
                  <a:gd name="T21" fmla="*/ 1 h 14"/>
                  <a:gd name="T22" fmla="*/ 20 w 32"/>
                  <a:gd name="T23" fmla="*/ 4 h 14"/>
                  <a:gd name="T24" fmla="*/ 19 w 32"/>
                  <a:gd name="T25" fmla="*/ 0 h 14"/>
                  <a:gd name="T26" fmla="*/ 16 w 32"/>
                  <a:gd name="T27" fmla="*/ 0 h 14"/>
                  <a:gd name="T28" fmla="*/ 14 w 32"/>
                  <a:gd name="T29" fmla="*/ 0 h 14"/>
                  <a:gd name="T30" fmla="*/ 14 w 32"/>
                  <a:gd name="T31" fmla="*/ 4 h 14"/>
                  <a:gd name="T32" fmla="*/ 19 w 32"/>
                  <a:gd name="T33" fmla="*/ 6 h 14"/>
                  <a:gd name="T34" fmla="*/ 17 w 32"/>
                  <a:gd name="T35" fmla="*/ 8 h 14"/>
                  <a:gd name="T36" fmla="*/ 14 w 32"/>
                  <a:gd name="T37" fmla="*/ 8 h 14"/>
                  <a:gd name="T38" fmla="*/ 11 w 32"/>
                  <a:gd name="T39" fmla="*/ 6 h 14"/>
                  <a:gd name="T40" fmla="*/ 6 w 32"/>
                  <a:gd name="T41" fmla="*/ 4 h 14"/>
                  <a:gd name="T42" fmla="*/ 1 w 32"/>
                  <a:gd name="T43" fmla="*/ 6 h 14"/>
                  <a:gd name="T44" fmla="*/ 0 w 32"/>
                  <a:gd name="T45" fmla="*/ 10 h 14"/>
                  <a:gd name="T46" fmla="*/ 2 w 32"/>
                  <a:gd name="T47" fmla="*/ 13 h 14"/>
                  <a:gd name="T48" fmla="*/ 5 w 32"/>
                  <a:gd name="T49" fmla="*/ 14 h 14"/>
                  <a:gd name="T50" fmla="*/ 10 w 32"/>
                  <a:gd name="T51" fmla="*/ 13 h 14"/>
                  <a:gd name="T52" fmla="*/ 12 w 32"/>
                  <a:gd name="T53" fmla="*/ 12 h 14"/>
                  <a:gd name="T54" fmla="*/ 15 w 32"/>
                  <a:gd name="T55" fmla="*/ 12 h 14"/>
                  <a:gd name="T56" fmla="*/ 15 w 32"/>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4">
                    <a:moveTo>
                      <a:pt x="15" y="12"/>
                    </a:moveTo>
                    <a:lnTo>
                      <a:pt x="20" y="8"/>
                    </a:lnTo>
                    <a:lnTo>
                      <a:pt x="24" y="10"/>
                    </a:lnTo>
                    <a:lnTo>
                      <a:pt x="26" y="9"/>
                    </a:lnTo>
                    <a:lnTo>
                      <a:pt x="28" y="10"/>
                    </a:lnTo>
                    <a:lnTo>
                      <a:pt x="32" y="9"/>
                    </a:lnTo>
                    <a:lnTo>
                      <a:pt x="31" y="4"/>
                    </a:lnTo>
                    <a:lnTo>
                      <a:pt x="27" y="3"/>
                    </a:lnTo>
                    <a:lnTo>
                      <a:pt x="26" y="5"/>
                    </a:lnTo>
                    <a:lnTo>
                      <a:pt x="26" y="3"/>
                    </a:lnTo>
                    <a:lnTo>
                      <a:pt x="23" y="1"/>
                    </a:lnTo>
                    <a:lnTo>
                      <a:pt x="20" y="4"/>
                    </a:lnTo>
                    <a:lnTo>
                      <a:pt x="19" y="0"/>
                    </a:lnTo>
                    <a:lnTo>
                      <a:pt x="16" y="0"/>
                    </a:lnTo>
                    <a:lnTo>
                      <a:pt x="14" y="0"/>
                    </a:lnTo>
                    <a:lnTo>
                      <a:pt x="14" y="4"/>
                    </a:lnTo>
                    <a:lnTo>
                      <a:pt x="19" y="6"/>
                    </a:lnTo>
                    <a:lnTo>
                      <a:pt x="17" y="8"/>
                    </a:lnTo>
                    <a:lnTo>
                      <a:pt x="14" y="8"/>
                    </a:lnTo>
                    <a:lnTo>
                      <a:pt x="11" y="6"/>
                    </a:lnTo>
                    <a:lnTo>
                      <a:pt x="6" y="4"/>
                    </a:lnTo>
                    <a:lnTo>
                      <a:pt x="1" y="6"/>
                    </a:lnTo>
                    <a:lnTo>
                      <a:pt x="0" y="10"/>
                    </a:lnTo>
                    <a:lnTo>
                      <a:pt x="2" y="13"/>
                    </a:lnTo>
                    <a:lnTo>
                      <a:pt x="5" y="14"/>
                    </a:lnTo>
                    <a:lnTo>
                      <a:pt x="10" y="13"/>
                    </a:lnTo>
                    <a:lnTo>
                      <a:pt x="12" y="12"/>
                    </a:lnTo>
                    <a:lnTo>
                      <a:pt x="15" y="12"/>
                    </a:lnTo>
                    <a:lnTo>
                      <a:pt x="1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3" name="Freeform 149">
                <a:extLst>
                  <a:ext uri="{FF2B5EF4-FFF2-40B4-BE49-F238E27FC236}">
                    <a16:creationId xmlns:a16="http://schemas.microsoft.com/office/drawing/2014/main" id="{93FE7876-F7CB-42E4-AF9E-224107ED4C1C}"/>
                  </a:ext>
                </a:extLst>
              </p:cNvPr>
              <p:cNvSpPr>
                <a:spLocks/>
              </p:cNvSpPr>
              <p:nvPr/>
            </p:nvSpPr>
            <p:spPr bwMode="auto">
              <a:xfrm>
                <a:off x="5290" y="2650"/>
                <a:ext cx="34" cy="41"/>
              </a:xfrm>
              <a:custGeom>
                <a:avLst/>
                <a:gdLst>
                  <a:gd name="T0" fmla="*/ 21 w 34"/>
                  <a:gd name="T1" fmla="*/ 23 h 41"/>
                  <a:gd name="T2" fmla="*/ 21 w 34"/>
                  <a:gd name="T3" fmla="*/ 19 h 41"/>
                  <a:gd name="T4" fmla="*/ 22 w 34"/>
                  <a:gd name="T5" fmla="*/ 18 h 41"/>
                  <a:gd name="T6" fmla="*/ 26 w 34"/>
                  <a:gd name="T7" fmla="*/ 18 h 41"/>
                  <a:gd name="T8" fmla="*/ 28 w 34"/>
                  <a:gd name="T9" fmla="*/ 15 h 41"/>
                  <a:gd name="T10" fmla="*/ 30 w 34"/>
                  <a:gd name="T11" fmla="*/ 14 h 41"/>
                  <a:gd name="T12" fmla="*/ 31 w 34"/>
                  <a:gd name="T13" fmla="*/ 14 h 41"/>
                  <a:gd name="T14" fmla="*/ 34 w 34"/>
                  <a:gd name="T15" fmla="*/ 10 h 41"/>
                  <a:gd name="T16" fmla="*/ 31 w 34"/>
                  <a:gd name="T17" fmla="*/ 6 h 41"/>
                  <a:gd name="T18" fmla="*/ 31 w 34"/>
                  <a:gd name="T19" fmla="*/ 0 h 41"/>
                  <a:gd name="T20" fmla="*/ 29 w 34"/>
                  <a:gd name="T21" fmla="*/ 6 h 41"/>
                  <a:gd name="T22" fmla="*/ 30 w 34"/>
                  <a:gd name="T23" fmla="*/ 8 h 41"/>
                  <a:gd name="T24" fmla="*/ 28 w 34"/>
                  <a:gd name="T25" fmla="*/ 6 h 41"/>
                  <a:gd name="T26" fmla="*/ 29 w 34"/>
                  <a:gd name="T27" fmla="*/ 8 h 41"/>
                  <a:gd name="T28" fmla="*/ 28 w 34"/>
                  <a:gd name="T29" fmla="*/ 10 h 41"/>
                  <a:gd name="T30" fmla="*/ 26 w 34"/>
                  <a:gd name="T31" fmla="*/ 11 h 41"/>
                  <a:gd name="T32" fmla="*/ 23 w 34"/>
                  <a:gd name="T33" fmla="*/ 15 h 41"/>
                  <a:gd name="T34" fmla="*/ 21 w 34"/>
                  <a:gd name="T35" fmla="*/ 16 h 41"/>
                  <a:gd name="T36" fmla="*/ 19 w 34"/>
                  <a:gd name="T37" fmla="*/ 18 h 41"/>
                  <a:gd name="T38" fmla="*/ 18 w 34"/>
                  <a:gd name="T39" fmla="*/ 20 h 41"/>
                  <a:gd name="T40" fmla="*/ 16 w 34"/>
                  <a:gd name="T41" fmla="*/ 23 h 41"/>
                  <a:gd name="T42" fmla="*/ 11 w 34"/>
                  <a:gd name="T43" fmla="*/ 28 h 41"/>
                  <a:gd name="T44" fmla="*/ 9 w 34"/>
                  <a:gd name="T45" fmla="*/ 29 h 41"/>
                  <a:gd name="T46" fmla="*/ 5 w 34"/>
                  <a:gd name="T47" fmla="*/ 31 h 41"/>
                  <a:gd name="T48" fmla="*/ 1 w 34"/>
                  <a:gd name="T49" fmla="*/ 37 h 41"/>
                  <a:gd name="T50" fmla="*/ 0 w 34"/>
                  <a:gd name="T51" fmla="*/ 41 h 41"/>
                  <a:gd name="T52" fmla="*/ 2 w 34"/>
                  <a:gd name="T53" fmla="*/ 40 h 41"/>
                  <a:gd name="T54" fmla="*/ 5 w 34"/>
                  <a:gd name="T55" fmla="*/ 36 h 41"/>
                  <a:gd name="T56" fmla="*/ 8 w 34"/>
                  <a:gd name="T57" fmla="*/ 36 h 41"/>
                  <a:gd name="T58" fmla="*/ 10 w 34"/>
                  <a:gd name="T59" fmla="*/ 34 h 41"/>
                  <a:gd name="T60" fmla="*/ 12 w 34"/>
                  <a:gd name="T61" fmla="*/ 32 h 41"/>
                  <a:gd name="T62" fmla="*/ 18 w 34"/>
                  <a:gd name="T63" fmla="*/ 28 h 41"/>
                  <a:gd name="T64" fmla="*/ 21 w 34"/>
                  <a:gd name="T65" fmla="*/ 23 h 41"/>
                  <a:gd name="T66" fmla="*/ 21 w 34"/>
                  <a:gd name="T6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1">
                    <a:moveTo>
                      <a:pt x="21" y="23"/>
                    </a:moveTo>
                    <a:lnTo>
                      <a:pt x="21" y="19"/>
                    </a:lnTo>
                    <a:lnTo>
                      <a:pt x="22" y="18"/>
                    </a:lnTo>
                    <a:lnTo>
                      <a:pt x="26" y="18"/>
                    </a:lnTo>
                    <a:lnTo>
                      <a:pt x="28" y="15"/>
                    </a:lnTo>
                    <a:lnTo>
                      <a:pt x="30" y="14"/>
                    </a:lnTo>
                    <a:lnTo>
                      <a:pt x="31" y="14"/>
                    </a:lnTo>
                    <a:lnTo>
                      <a:pt x="34" y="10"/>
                    </a:lnTo>
                    <a:lnTo>
                      <a:pt x="31" y="6"/>
                    </a:lnTo>
                    <a:lnTo>
                      <a:pt x="31" y="0"/>
                    </a:lnTo>
                    <a:lnTo>
                      <a:pt x="29" y="6"/>
                    </a:lnTo>
                    <a:lnTo>
                      <a:pt x="30" y="8"/>
                    </a:lnTo>
                    <a:lnTo>
                      <a:pt x="28" y="6"/>
                    </a:lnTo>
                    <a:lnTo>
                      <a:pt x="29" y="8"/>
                    </a:lnTo>
                    <a:lnTo>
                      <a:pt x="28" y="10"/>
                    </a:lnTo>
                    <a:lnTo>
                      <a:pt x="26" y="11"/>
                    </a:lnTo>
                    <a:lnTo>
                      <a:pt x="23" y="15"/>
                    </a:lnTo>
                    <a:lnTo>
                      <a:pt x="21" y="16"/>
                    </a:lnTo>
                    <a:lnTo>
                      <a:pt x="19" y="18"/>
                    </a:lnTo>
                    <a:lnTo>
                      <a:pt x="18" y="20"/>
                    </a:lnTo>
                    <a:lnTo>
                      <a:pt x="16" y="23"/>
                    </a:lnTo>
                    <a:lnTo>
                      <a:pt x="11" y="28"/>
                    </a:lnTo>
                    <a:lnTo>
                      <a:pt x="9" y="29"/>
                    </a:lnTo>
                    <a:lnTo>
                      <a:pt x="5" y="31"/>
                    </a:lnTo>
                    <a:lnTo>
                      <a:pt x="1" y="37"/>
                    </a:lnTo>
                    <a:lnTo>
                      <a:pt x="0" y="41"/>
                    </a:lnTo>
                    <a:lnTo>
                      <a:pt x="2" y="40"/>
                    </a:lnTo>
                    <a:lnTo>
                      <a:pt x="5" y="36"/>
                    </a:lnTo>
                    <a:lnTo>
                      <a:pt x="8" y="36"/>
                    </a:lnTo>
                    <a:lnTo>
                      <a:pt x="10" y="34"/>
                    </a:lnTo>
                    <a:lnTo>
                      <a:pt x="12" y="32"/>
                    </a:lnTo>
                    <a:lnTo>
                      <a:pt x="18" y="28"/>
                    </a:lnTo>
                    <a:lnTo>
                      <a:pt x="21" y="23"/>
                    </a:lnTo>
                    <a:lnTo>
                      <a:pt x="2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4" name="Freeform 150">
                <a:extLst>
                  <a:ext uri="{FF2B5EF4-FFF2-40B4-BE49-F238E27FC236}">
                    <a16:creationId xmlns:a16="http://schemas.microsoft.com/office/drawing/2014/main" id="{10950628-92F2-4600-A116-47C575274654}"/>
                  </a:ext>
                </a:extLst>
              </p:cNvPr>
              <p:cNvSpPr>
                <a:spLocks/>
              </p:cNvSpPr>
              <p:nvPr/>
            </p:nvSpPr>
            <p:spPr bwMode="auto">
              <a:xfrm>
                <a:off x="5293" y="2917"/>
                <a:ext cx="3" cy="4"/>
              </a:xfrm>
              <a:custGeom>
                <a:avLst/>
                <a:gdLst>
                  <a:gd name="T0" fmla="*/ 1 w 3"/>
                  <a:gd name="T1" fmla="*/ 4 h 4"/>
                  <a:gd name="T2" fmla="*/ 3 w 3"/>
                  <a:gd name="T3" fmla="*/ 0 h 4"/>
                  <a:gd name="T4" fmla="*/ 0 w 3"/>
                  <a:gd name="T5" fmla="*/ 1 h 4"/>
                  <a:gd name="T6" fmla="*/ 1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lnTo>
                      <a:pt x="3"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5" name="Freeform 151">
                <a:extLst>
                  <a:ext uri="{FF2B5EF4-FFF2-40B4-BE49-F238E27FC236}">
                    <a16:creationId xmlns:a16="http://schemas.microsoft.com/office/drawing/2014/main" id="{04127390-DD53-4660-A02A-077FF384557A}"/>
                  </a:ext>
                </a:extLst>
              </p:cNvPr>
              <p:cNvSpPr>
                <a:spLocks/>
              </p:cNvSpPr>
              <p:nvPr/>
            </p:nvSpPr>
            <p:spPr bwMode="auto">
              <a:xfrm>
                <a:off x="5311" y="2782"/>
                <a:ext cx="89" cy="101"/>
              </a:xfrm>
              <a:custGeom>
                <a:avLst/>
                <a:gdLst>
                  <a:gd name="T0" fmla="*/ 29 w 89"/>
                  <a:gd name="T1" fmla="*/ 61 h 101"/>
                  <a:gd name="T2" fmla="*/ 31 w 89"/>
                  <a:gd name="T3" fmla="*/ 68 h 101"/>
                  <a:gd name="T4" fmla="*/ 36 w 89"/>
                  <a:gd name="T5" fmla="*/ 79 h 101"/>
                  <a:gd name="T6" fmla="*/ 38 w 89"/>
                  <a:gd name="T7" fmla="*/ 87 h 101"/>
                  <a:gd name="T8" fmla="*/ 44 w 89"/>
                  <a:gd name="T9" fmla="*/ 88 h 101"/>
                  <a:gd name="T10" fmla="*/ 55 w 89"/>
                  <a:gd name="T11" fmla="*/ 84 h 101"/>
                  <a:gd name="T12" fmla="*/ 56 w 89"/>
                  <a:gd name="T13" fmla="*/ 80 h 101"/>
                  <a:gd name="T14" fmla="*/ 49 w 89"/>
                  <a:gd name="T15" fmla="*/ 74 h 101"/>
                  <a:gd name="T16" fmla="*/ 50 w 89"/>
                  <a:gd name="T17" fmla="*/ 71 h 101"/>
                  <a:gd name="T18" fmla="*/ 49 w 89"/>
                  <a:gd name="T19" fmla="*/ 65 h 101"/>
                  <a:gd name="T20" fmla="*/ 35 w 89"/>
                  <a:gd name="T21" fmla="*/ 51 h 101"/>
                  <a:gd name="T22" fmla="*/ 41 w 89"/>
                  <a:gd name="T23" fmla="*/ 49 h 101"/>
                  <a:gd name="T24" fmla="*/ 51 w 89"/>
                  <a:gd name="T25" fmla="*/ 42 h 101"/>
                  <a:gd name="T26" fmla="*/ 62 w 89"/>
                  <a:gd name="T27" fmla="*/ 38 h 101"/>
                  <a:gd name="T28" fmla="*/ 60 w 89"/>
                  <a:gd name="T29" fmla="*/ 31 h 101"/>
                  <a:gd name="T30" fmla="*/ 47 w 89"/>
                  <a:gd name="T31" fmla="*/ 34 h 101"/>
                  <a:gd name="T32" fmla="*/ 39 w 89"/>
                  <a:gd name="T33" fmla="*/ 34 h 101"/>
                  <a:gd name="T34" fmla="*/ 32 w 89"/>
                  <a:gd name="T35" fmla="*/ 44 h 101"/>
                  <a:gd name="T36" fmla="*/ 25 w 89"/>
                  <a:gd name="T37" fmla="*/ 39 h 101"/>
                  <a:gd name="T38" fmla="*/ 18 w 89"/>
                  <a:gd name="T39" fmla="*/ 32 h 101"/>
                  <a:gd name="T40" fmla="*/ 22 w 89"/>
                  <a:gd name="T41" fmla="*/ 17 h 101"/>
                  <a:gd name="T42" fmla="*/ 30 w 89"/>
                  <a:gd name="T43" fmla="*/ 17 h 101"/>
                  <a:gd name="T44" fmla="*/ 35 w 89"/>
                  <a:gd name="T45" fmla="*/ 17 h 101"/>
                  <a:gd name="T46" fmla="*/ 43 w 89"/>
                  <a:gd name="T47" fmla="*/ 17 h 101"/>
                  <a:gd name="T48" fmla="*/ 61 w 89"/>
                  <a:gd name="T49" fmla="*/ 20 h 101"/>
                  <a:gd name="T50" fmla="*/ 78 w 89"/>
                  <a:gd name="T51" fmla="*/ 16 h 101"/>
                  <a:gd name="T52" fmla="*/ 86 w 89"/>
                  <a:gd name="T53" fmla="*/ 6 h 101"/>
                  <a:gd name="T54" fmla="*/ 84 w 89"/>
                  <a:gd name="T55" fmla="*/ 0 h 101"/>
                  <a:gd name="T56" fmla="*/ 79 w 89"/>
                  <a:gd name="T57" fmla="*/ 7 h 101"/>
                  <a:gd name="T58" fmla="*/ 68 w 89"/>
                  <a:gd name="T59" fmla="*/ 12 h 101"/>
                  <a:gd name="T60" fmla="*/ 58 w 89"/>
                  <a:gd name="T61" fmla="*/ 11 h 101"/>
                  <a:gd name="T62" fmla="*/ 43 w 89"/>
                  <a:gd name="T63" fmla="*/ 8 h 101"/>
                  <a:gd name="T64" fmla="*/ 34 w 89"/>
                  <a:gd name="T65" fmla="*/ 6 h 101"/>
                  <a:gd name="T66" fmla="*/ 27 w 89"/>
                  <a:gd name="T67" fmla="*/ 10 h 101"/>
                  <a:gd name="T68" fmla="*/ 17 w 89"/>
                  <a:gd name="T69" fmla="*/ 14 h 101"/>
                  <a:gd name="T70" fmla="*/ 14 w 89"/>
                  <a:gd name="T71" fmla="*/ 21 h 101"/>
                  <a:gd name="T72" fmla="*/ 14 w 89"/>
                  <a:gd name="T73" fmla="*/ 28 h 101"/>
                  <a:gd name="T74" fmla="*/ 15 w 89"/>
                  <a:gd name="T75" fmla="*/ 36 h 101"/>
                  <a:gd name="T76" fmla="*/ 7 w 89"/>
                  <a:gd name="T77" fmla="*/ 44 h 101"/>
                  <a:gd name="T78" fmla="*/ 5 w 89"/>
                  <a:gd name="T79" fmla="*/ 54 h 101"/>
                  <a:gd name="T80" fmla="*/ 0 w 89"/>
                  <a:gd name="T81" fmla="*/ 62 h 101"/>
                  <a:gd name="T82" fmla="*/ 1 w 89"/>
                  <a:gd name="T83" fmla="*/ 72 h 101"/>
                  <a:gd name="T84" fmla="*/ 10 w 89"/>
                  <a:gd name="T85" fmla="*/ 72 h 101"/>
                  <a:gd name="T86" fmla="*/ 12 w 89"/>
                  <a:gd name="T87" fmla="*/ 84 h 101"/>
                  <a:gd name="T88" fmla="*/ 8 w 89"/>
                  <a:gd name="T89" fmla="*/ 94 h 101"/>
                  <a:gd name="T90" fmla="*/ 12 w 89"/>
                  <a:gd name="T91" fmla="*/ 100 h 101"/>
                  <a:gd name="T92" fmla="*/ 23 w 89"/>
                  <a:gd name="T93" fmla="*/ 99 h 101"/>
                  <a:gd name="T94" fmla="*/ 22 w 89"/>
                  <a:gd name="T95" fmla="*/ 91 h 101"/>
                  <a:gd name="T96" fmla="*/ 23 w 89"/>
                  <a:gd name="T97" fmla="*/ 74 h 101"/>
                  <a:gd name="T98" fmla="*/ 21 w 89"/>
                  <a:gd name="T99"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01">
                    <a:moveTo>
                      <a:pt x="21" y="64"/>
                    </a:moveTo>
                    <a:lnTo>
                      <a:pt x="26" y="61"/>
                    </a:lnTo>
                    <a:lnTo>
                      <a:pt x="29" y="61"/>
                    </a:lnTo>
                    <a:lnTo>
                      <a:pt x="31" y="61"/>
                    </a:lnTo>
                    <a:lnTo>
                      <a:pt x="32" y="64"/>
                    </a:lnTo>
                    <a:lnTo>
                      <a:pt x="31" y="68"/>
                    </a:lnTo>
                    <a:lnTo>
                      <a:pt x="29" y="71"/>
                    </a:lnTo>
                    <a:lnTo>
                      <a:pt x="31" y="74"/>
                    </a:lnTo>
                    <a:lnTo>
                      <a:pt x="36" y="79"/>
                    </a:lnTo>
                    <a:lnTo>
                      <a:pt x="39" y="79"/>
                    </a:lnTo>
                    <a:lnTo>
                      <a:pt x="39" y="81"/>
                    </a:lnTo>
                    <a:lnTo>
                      <a:pt x="38" y="87"/>
                    </a:lnTo>
                    <a:lnTo>
                      <a:pt x="40" y="89"/>
                    </a:lnTo>
                    <a:lnTo>
                      <a:pt x="42" y="90"/>
                    </a:lnTo>
                    <a:lnTo>
                      <a:pt x="44" y="88"/>
                    </a:lnTo>
                    <a:lnTo>
                      <a:pt x="47" y="85"/>
                    </a:lnTo>
                    <a:lnTo>
                      <a:pt x="52" y="84"/>
                    </a:lnTo>
                    <a:lnTo>
                      <a:pt x="55" y="84"/>
                    </a:lnTo>
                    <a:lnTo>
                      <a:pt x="53" y="83"/>
                    </a:lnTo>
                    <a:lnTo>
                      <a:pt x="57" y="82"/>
                    </a:lnTo>
                    <a:lnTo>
                      <a:pt x="56" y="80"/>
                    </a:lnTo>
                    <a:lnTo>
                      <a:pt x="53" y="79"/>
                    </a:lnTo>
                    <a:lnTo>
                      <a:pt x="51" y="76"/>
                    </a:lnTo>
                    <a:lnTo>
                      <a:pt x="49" y="74"/>
                    </a:lnTo>
                    <a:lnTo>
                      <a:pt x="48" y="72"/>
                    </a:lnTo>
                    <a:lnTo>
                      <a:pt x="49" y="71"/>
                    </a:lnTo>
                    <a:lnTo>
                      <a:pt x="50" y="71"/>
                    </a:lnTo>
                    <a:lnTo>
                      <a:pt x="49" y="68"/>
                    </a:lnTo>
                    <a:lnTo>
                      <a:pt x="51" y="67"/>
                    </a:lnTo>
                    <a:lnTo>
                      <a:pt x="49" y="65"/>
                    </a:lnTo>
                    <a:lnTo>
                      <a:pt x="41" y="54"/>
                    </a:lnTo>
                    <a:lnTo>
                      <a:pt x="38" y="51"/>
                    </a:lnTo>
                    <a:lnTo>
                      <a:pt x="35" y="51"/>
                    </a:lnTo>
                    <a:lnTo>
                      <a:pt x="35" y="48"/>
                    </a:lnTo>
                    <a:lnTo>
                      <a:pt x="38" y="50"/>
                    </a:lnTo>
                    <a:lnTo>
                      <a:pt x="41" y="49"/>
                    </a:lnTo>
                    <a:lnTo>
                      <a:pt x="43" y="47"/>
                    </a:lnTo>
                    <a:lnTo>
                      <a:pt x="48" y="45"/>
                    </a:lnTo>
                    <a:lnTo>
                      <a:pt x="51" y="42"/>
                    </a:lnTo>
                    <a:lnTo>
                      <a:pt x="55" y="38"/>
                    </a:lnTo>
                    <a:lnTo>
                      <a:pt x="58" y="36"/>
                    </a:lnTo>
                    <a:lnTo>
                      <a:pt x="62" y="38"/>
                    </a:lnTo>
                    <a:lnTo>
                      <a:pt x="65" y="36"/>
                    </a:lnTo>
                    <a:lnTo>
                      <a:pt x="64" y="32"/>
                    </a:lnTo>
                    <a:lnTo>
                      <a:pt x="60" y="31"/>
                    </a:lnTo>
                    <a:lnTo>
                      <a:pt x="58" y="32"/>
                    </a:lnTo>
                    <a:lnTo>
                      <a:pt x="56" y="34"/>
                    </a:lnTo>
                    <a:lnTo>
                      <a:pt x="47" y="34"/>
                    </a:lnTo>
                    <a:lnTo>
                      <a:pt x="44" y="37"/>
                    </a:lnTo>
                    <a:lnTo>
                      <a:pt x="41" y="37"/>
                    </a:lnTo>
                    <a:lnTo>
                      <a:pt x="39" y="34"/>
                    </a:lnTo>
                    <a:lnTo>
                      <a:pt x="36" y="37"/>
                    </a:lnTo>
                    <a:lnTo>
                      <a:pt x="33" y="40"/>
                    </a:lnTo>
                    <a:lnTo>
                      <a:pt x="32" y="44"/>
                    </a:lnTo>
                    <a:lnTo>
                      <a:pt x="27" y="42"/>
                    </a:lnTo>
                    <a:lnTo>
                      <a:pt x="25" y="41"/>
                    </a:lnTo>
                    <a:lnTo>
                      <a:pt x="25" y="39"/>
                    </a:lnTo>
                    <a:lnTo>
                      <a:pt x="23" y="36"/>
                    </a:lnTo>
                    <a:lnTo>
                      <a:pt x="19" y="36"/>
                    </a:lnTo>
                    <a:lnTo>
                      <a:pt x="18" y="32"/>
                    </a:lnTo>
                    <a:lnTo>
                      <a:pt x="17" y="27"/>
                    </a:lnTo>
                    <a:lnTo>
                      <a:pt x="19" y="21"/>
                    </a:lnTo>
                    <a:lnTo>
                      <a:pt x="22" y="17"/>
                    </a:lnTo>
                    <a:lnTo>
                      <a:pt x="24" y="16"/>
                    </a:lnTo>
                    <a:lnTo>
                      <a:pt x="26" y="16"/>
                    </a:lnTo>
                    <a:lnTo>
                      <a:pt x="30" y="17"/>
                    </a:lnTo>
                    <a:lnTo>
                      <a:pt x="32" y="17"/>
                    </a:lnTo>
                    <a:lnTo>
                      <a:pt x="34" y="17"/>
                    </a:lnTo>
                    <a:lnTo>
                      <a:pt x="35" y="17"/>
                    </a:lnTo>
                    <a:lnTo>
                      <a:pt x="38" y="16"/>
                    </a:lnTo>
                    <a:lnTo>
                      <a:pt x="40" y="16"/>
                    </a:lnTo>
                    <a:lnTo>
                      <a:pt x="43" y="17"/>
                    </a:lnTo>
                    <a:lnTo>
                      <a:pt x="45" y="17"/>
                    </a:lnTo>
                    <a:lnTo>
                      <a:pt x="59" y="16"/>
                    </a:lnTo>
                    <a:lnTo>
                      <a:pt x="61" y="20"/>
                    </a:lnTo>
                    <a:lnTo>
                      <a:pt x="67" y="20"/>
                    </a:lnTo>
                    <a:lnTo>
                      <a:pt x="76" y="19"/>
                    </a:lnTo>
                    <a:lnTo>
                      <a:pt x="78" y="16"/>
                    </a:lnTo>
                    <a:lnTo>
                      <a:pt x="79" y="14"/>
                    </a:lnTo>
                    <a:lnTo>
                      <a:pt x="85" y="8"/>
                    </a:lnTo>
                    <a:lnTo>
                      <a:pt x="86" y="6"/>
                    </a:lnTo>
                    <a:lnTo>
                      <a:pt x="89" y="4"/>
                    </a:lnTo>
                    <a:lnTo>
                      <a:pt x="87" y="0"/>
                    </a:lnTo>
                    <a:lnTo>
                      <a:pt x="84" y="0"/>
                    </a:lnTo>
                    <a:lnTo>
                      <a:pt x="83" y="4"/>
                    </a:lnTo>
                    <a:lnTo>
                      <a:pt x="79" y="5"/>
                    </a:lnTo>
                    <a:lnTo>
                      <a:pt x="79" y="7"/>
                    </a:lnTo>
                    <a:lnTo>
                      <a:pt x="76" y="8"/>
                    </a:lnTo>
                    <a:lnTo>
                      <a:pt x="74" y="11"/>
                    </a:lnTo>
                    <a:lnTo>
                      <a:pt x="68" y="12"/>
                    </a:lnTo>
                    <a:lnTo>
                      <a:pt x="64" y="11"/>
                    </a:lnTo>
                    <a:lnTo>
                      <a:pt x="60" y="11"/>
                    </a:lnTo>
                    <a:lnTo>
                      <a:pt x="58" y="11"/>
                    </a:lnTo>
                    <a:lnTo>
                      <a:pt x="56" y="12"/>
                    </a:lnTo>
                    <a:lnTo>
                      <a:pt x="50" y="10"/>
                    </a:lnTo>
                    <a:lnTo>
                      <a:pt x="43" y="8"/>
                    </a:lnTo>
                    <a:lnTo>
                      <a:pt x="38" y="10"/>
                    </a:lnTo>
                    <a:lnTo>
                      <a:pt x="36" y="6"/>
                    </a:lnTo>
                    <a:lnTo>
                      <a:pt x="34" y="6"/>
                    </a:lnTo>
                    <a:lnTo>
                      <a:pt x="31" y="5"/>
                    </a:lnTo>
                    <a:lnTo>
                      <a:pt x="29" y="7"/>
                    </a:lnTo>
                    <a:lnTo>
                      <a:pt x="27" y="10"/>
                    </a:lnTo>
                    <a:lnTo>
                      <a:pt x="25" y="12"/>
                    </a:lnTo>
                    <a:lnTo>
                      <a:pt x="19" y="13"/>
                    </a:lnTo>
                    <a:lnTo>
                      <a:pt x="17" y="14"/>
                    </a:lnTo>
                    <a:lnTo>
                      <a:pt x="17" y="16"/>
                    </a:lnTo>
                    <a:lnTo>
                      <a:pt x="15" y="19"/>
                    </a:lnTo>
                    <a:lnTo>
                      <a:pt x="14" y="21"/>
                    </a:lnTo>
                    <a:lnTo>
                      <a:pt x="15" y="23"/>
                    </a:lnTo>
                    <a:lnTo>
                      <a:pt x="12" y="23"/>
                    </a:lnTo>
                    <a:lnTo>
                      <a:pt x="14" y="28"/>
                    </a:lnTo>
                    <a:lnTo>
                      <a:pt x="14" y="30"/>
                    </a:lnTo>
                    <a:lnTo>
                      <a:pt x="15" y="33"/>
                    </a:lnTo>
                    <a:lnTo>
                      <a:pt x="15" y="36"/>
                    </a:lnTo>
                    <a:lnTo>
                      <a:pt x="14" y="32"/>
                    </a:lnTo>
                    <a:lnTo>
                      <a:pt x="8" y="40"/>
                    </a:lnTo>
                    <a:lnTo>
                      <a:pt x="7" y="44"/>
                    </a:lnTo>
                    <a:lnTo>
                      <a:pt x="8" y="48"/>
                    </a:lnTo>
                    <a:lnTo>
                      <a:pt x="6" y="51"/>
                    </a:lnTo>
                    <a:lnTo>
                      <a:pt x="5" y="54"/>
                    </a:lnTo>
                    <a:lnTo>
                      <a:pt x="5" y="57"/>
                    </a:lnTo>
                    <a:lnTo>
                      <a:pt x="2" y="59"/>
                    </a:lnTo>
                    <a:lnTo>
                      <a:pt x="0" y="62"/>
                    </a:lnTo>
                    <a:lnTo>
                      <a:pt x="1" y="64"/>
                    </a:lnTo>
                    <a:lnTo>
                      <a:pt x="0" y="66"/>
                    </a:lnTo>
                    <a:lnTo>
                      <a:pt x="1" y="72"/>
                    </a:lnTo>
                    <a:lnTo>
                      <a:pt x="5" y="72"/>
                    </a:lnTo>
                    <a:lnTo>
                      <a:pt x="7" y="71"/>
                    </a:lnTo>
                    <a:lnTo>
                      <a:pt x="10" y="72"/>
                    </a:lnTo>
                    <a:lnTo>
                      <a:pt x="9" y="74"/>
                    </a:lnTo>
                    <a:lnTo>
                      <a:pt x="12" y="79"/>
                    </a:lnTo>
                    <a:lnTo>
                      <a:pt x="12" y="84"/>
                    </a:lnTo>
                    <a:lnTo>
                      <a:pt x="10" y="90"/>
                    </a:lnTo>
                    <a:lnTo>
                      <a:pt x="9" y="92"/>
                    </a:lnTo>
                    <a:lnTo>
                      <a:pt x="8" y="94"/>
                    </a:lnTo>
                    <a:lnTo>
                      <a:pt x="8" y="96"/>
                    </a:lnTo>
                    <a:lnTo>
                      <a:pt x="9" y="99"/>
                    </a:lnTo>
                    <a:lnTo>
                      <a:pt x="12" y="100"/>
                    </a:lnTo>
                    <a:lnTo>
                      <a:pt x="14" y="101"/>
                    </a:lnTo>
                    <a:lnTo>
                      <a:pt x="17" y="100"/>
                    </a:lnTo>
                    <a:lnTo>
                      <a:pt x="23" y="99"/>
                    </a:lnTo>
                    <a:lnTo>
                      <a:pt x="22" y="97"/>
                    </a:lnTo>
                    <a:lnTo>
                      <a:pt x="21" y="93"/>
                    </a:lnTo>
                    <a:lnTo>
                      <a:pt x="22" y="91"/>
                    </a:lnTo>
                    <a:lnTo>
                      <a:pt x="23" y="89"/>
                    </a:lnTo>
                    <a:lnTo>
                      <a:pt x="22" y="77"/>
                    </a:lnTo>
                    <a:lnTo>
                      <a:pt x="23" y="74"/>
                    </a:lnTo>
                    <a:lnTo>
                      <a:pt x="23" y="70"/>
                    </a:lnTo>
                    <a:lnTo>
                      <a:pt x="21" y="66"/>
                    </a:lnTo>
                    <a:lnTo>
                      <a:pt x="21" y="64"/>
                    </a:lnTo>
                    <a:lnTo>
                      <a:pt x="2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6" name="Freeform 152">
                <a:extLst>
                  <a:ext uri="{FF2B5EF4-FFF2-40B4-BE49-F238E27FC236}">
                    <a16:creationId xmlns:a16="http://schemas.microsoft.com/office/drawing/2014/main" id="{D3B96E12-B18E-40BC-9E66-E2C045C90116}"/>
                  </a:ext>
                </a:extLst>
              </p:cNvPr>
              <p:cNvSpPr>
                <a:spLocks/>
              </p:cNvSpPr>
              <p:nvPr/>
            </p:nvSpPr>
            <p:spPr bwMode="auto">
              <a:xfrm>
                <a:off x="5313" y="2934"/>
                <a:ext cx="27" cy="13"/>
              </a:xfrm>
              <a:custGeom>
                <a:avLst/>
                <a:gdLst>
                  <a:gd name="T0" fmla="*/ 27 w 27"/>
                  <a:gd name="T1" fmla="*/ 9 h 13"/>
                  <a:gd name="T2" fmla="*/ 23 w 27"/>
                  <a:gd name="T3" fmla="*/ 7 h 13"/>
                  <a:gd name="T4" fmla="*/ 21 w 27"/>
                  <a:gd name="T5" fmla="*/ 4 h 13"/>
                  <a:gd name="T6" fmla="*/ 19 w 27"/>
                  <a:gd name="T7" fmla="*/ 5 h 13"/>
                  <a:gd name="T8" fmla="*/ 15 w 27"/>
                  <a:gd name="T9" fmla="*/ 0 h 13"/>
                  <a:gd name="T10" fmla="*/ 12 w 27"/>
                  <a:gd name="T11" fmla="*/ 0 h 13"/>
                  <a:gd name="T12" fmla="*/ 10 w 27"/>
                  <a:gd name="T13" fmla="*/ 0 h 13"/>
                  <a:gd name="T14" fmla="*/ 4 w 27"/>
                  <a:gd name="T15" fmla="*/ 0 h 13"/>
                  <a:gd name="T16" fmla="*/ 2 w 27"/>
                  <a:gd name="T17" fmla="*/ 1 h 13"/>
                  <a:gd name="T18" fmla="*/ 0 w 27"/>
                  <a:gd name="T19" fmla="*/ 3 h 13"/>
                  <a:gd name="T20" fmla="*/ 2 w 27"/>
                  <a:gd name="T21" fmla="*/ 5 h 13"/>
                  <a:gd name="T22" fmla="*/ 3 w 27"/>
                  <a:gd name="T23" fmla="*/ 5 h 13"/>
                  <a:gd name="T24" fmla="*/ 8 w 27"/>
                  <a:gd name="T25" fmla="*/ 6 h 13"/>
                  <a:gd name="T26" fmla="*/ 15 w 27"/>
                  <a:gd name="T27" fmla="*/ 9 h 13"/>
                  <a:gd name="T28" fmla="*/ 17 w 27"/>
                  <a:gd name="T29" fmla="*/ 12 h 13"/>
                  <a:gd name="T30" fmla="*/ 20 w 27"/>
                  <a:gd name="T31" fmla="*/ 13 h 13"/>
                  <a:gd name="T32" fmla="*/ 25 w 27"/>
                  <a:gd name="T33" fmla="*/ 12 h 13"/>
                  <a:gd name="T34" fmla="*/ 27 w 27"/>
                  <a:gd name="T35" fmla="*/ 9 h 13"/>
                  <a:gd name="T36" fmla="*/ 27 w 27"/>
                  <a:gd name="T3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3">
                    <a:moveTo>
                      <a:pt x="27" y="9"/>
                    </a:moveTo>
                    <a:lnTo>
                      <a:pt x="23" y="7"/>
                    </a:lnTo>
                    <a:lnTo>
                      <a:pt x="21" y="4"/>
                    </a:lnTo>
                    <a:lnTo>
                      <a:pt x="19" y="5"/>
                    </a:lnTo>
                    <a:lnTo>
                      <a:pt x="15" y="0"/>
                    </a:lnTo>
                    <a:lnTo>
                      <a:pt x="12" y="0"/>
                    </a:lnTo>
                    <a:lnTo>
                      <a:pt x="10" y="0"/>
                    </a:lnTo>
                    <a:lnTo>
                      <a:pt x="4" y="0"/>
                    </a:lnTo>
                    <a:lnTo>
                      <a:pt x="2" y="1"/>
                    </a:lnTo>
                    <a:lnTo>
                      <a:pt x="0" y="3"/>
                    </a:lnTo>
                    <a:lnTo>
                      <a:pt x="2" y="5"/>
                    </a:lnTo>
                    <a:lnTo>
                      <a:pt x="3" y="5"/>
                    </a:lnTo>
                    <a:lnTo>
                      <a:pt x="8" y="6"/>
                    </a:lnTo>
                    <a:lnTo>
                      <a:pt x="15" y="9"/>
                    </a:lnTo>
                    <a:lnTo>
                      <a:pt x="17" y="12"/>
                    </a:lnTo>
                    <a:lnTo>
                      <a:pt x="20" y="13"/>
                    </a:lnTo>
                    <a:lnTo>
                      <a:pt x="25" y="12"/>
                    </a:lnTo>
                    <a:lnTo>
                      <a:pt x="27" y="9"/>
                    </a:lnTo>
                    <a:lnTo>
                      <a:pt x="2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7" name="Freeform 153">
                <a:extLst>
                  <a:ext uri="{FF2B5EF4-FFF2-40B4-BE49-F238E27FC236}">
                    <a16:creationId xmlns:a16="http://schemas.microsoft.com/office/drawing/2014/main" id="{E0C7B16F-A1B7-4C2A-97E3-F26F935F5603}"/>
                  </a:ext>
                </a:extLst>
              </p:cNvPr>
              <p:cNvSpPr>
                <a:spLocks/>
              </p:cNvSpPr>
              <p:nvPr/>
            </p:nvSpPr>
            <p:spPr bwMode="auto">
              <a:xfrm>
                <a:off x="5325" y="2548"/>
                <a:ext cx="60" cy="84"/>
              </a:xfrm>
              <a:custGeom>
                <a:avLst/>
                <a:gdLst>
                  <a:gd name="T0" fmla="*/ 9 w 60"/>
                  <a:gd name="T1" fmla="*/ 22 h 84"/>
                  <a:gd name="T2" fmla="*/ 8 w 60"/>
                  <a:gd name="T3" fmla="*/ 31 h 84"/>
                  <a:gd name="T4" fmla="*/ 8 w 60"/>
                  <a:gd name="T5" fmla="*/ 35 h 84"/>
                  <a:gd name="T6" fmla="*/ 2 w 60"/>
                  <a:gd name="T7" fmla="*/ 33 h 84"/>
                  <a:gd name="T8" fmla="*/ 0 w 60"/>
                  <a:gd name="T9" fmla="*/ 35 h 84"/>
                  <a:gd name="T10" fmla="*/ 1 w 60"/>
                  <a:gd name="T11" fmla="*/ 40 h 84"/>
                  <a:gd name="T12" fmla="*/ 2 w 60"/>
                  <a:gd name="T13" fmla="*/ 41 h 84"/>
                  <a:gd name="T14" fmla="*/ 3 w 60"/>
                  <a:gd name="T15" fmla="*/ 48 h 84"/>
                  <a:gd name="T16" fmla="*/ 7 w 60"/>
                  <a:gd name="T17" fmla="*/ 53 h 84"/>
                  <a:gd name="T18" fmla="*/ 8 w 60"/>
                  <a:gd name="T19" fmla="*/ 58 h 84"/>
                  <a:gd name="T20" fmla="*/ 11 w 60"/>
                  <a:gd name="T21" fmla="*/ 56 h 84"/>
                  <a:gd name="T22" fmla="*/ 12 w 60"/>
                  <a:gd name="T23" fmla="*/ 54 h 84"/>
                  <a:gd name="T24" fmla="*/ 16 w 60"/>
                  <a:gd name="T25" fmla="*/ 56 h 84"/>
                  <a:gd name="T26" fmla="*/ 16 w 60"/>
                  <a:gd name="T27" fmla="*/ 58 h 84"/>
                  <a:gd name="T28" fmla="*/ 11 w 60"/>
                  <a:gd name="T29" fmla="*/ 63 h 84"/>
                  <a:gd name="T30" fmla="*/ 16 w 60"/>
                  <a:gd name="T31" fmla="*/ 66 h 84"/>
                  <a:gd name="T32" fmla="*/ 18 w 60"/>
                  <a:gd name="T33" fmla="*/ 70 h 84"/>
                  <a:gd name="T34" fmla="*/ 22 w 60"/>
                  <a:gd name="T35" fmla="*/ 67 h 84"/>
                  <a:gd name="T36" fmla="*/ 26 w 60"/>
                  <a:gd name="T37" fmla="*/ 66 h 84"/>
                  <a:gd name="T38" fmla="*/ 31 w 60"/>
                  <a:gd name="T39" fmla="*/ 68 h 84"/>
                  <a:gd name="T40" fmla="*/ 37 w 60"/>
                  <a:gd name="T41" fmla="*/ 73 h 84"/>
                  <a:gd name="T42" fmla="*/ 39 w 60"/>
                  <a:gd name="T43" fmla="*/ 76 h 84"/>
                  <a:gd name="T44" fmla="*/ 37 w 60"/>
                  <a:gd name="T45" fmla="*/ 70 h 84"/>
                  <a:gd name="T46" fmla="*/ 36 w 60"/>
                  <a:gd name="T47" fmla="*/ 66 h 84"/>
                  <a:gd name="T48" fmla="*/ 41 w 60"/>
                  <a:gd name="T49" fmla="*/ 68 h 84"/>
                  <a:gd name="T50" fmla="*/ 46 w 60"/>
                  <a:gd name="T51" fmla="*/ 73 h 84"/>
                  <a:gd name="T52" fmla="*/ 48 w 60"/>
                  <a:gd name="T53" fmla="*/ 78 h 84"/>
                  <a:gd name="T54" fmla="*/ 58 w 60"/>
                  <a:gd name="T55" fmla="*/ 80 h 84"/>
                  <a:gd name="T56" fmla="*/ 56 w 60"/>
                  <a:gd name="T57" fmla="*/ 84 h 84"/>
                  <a:gd name="T58" fmla="*/ 60 w 60"/>
                  <a:gd name="T59" fmla="*/ 78 h 84"/>
                  <a:gd name="T60" fmla="*/ 54 w 60"/>
                  <a:gd name="T61" fmla="*/ 74 h 84"/>
                  <a:gd name="T62" fmla="*/ 52 w 60"/>
                  <a:gd name="T63" fmla="*/ 71 h 84"/>
                  <a:gd name="T64" fmla="*/ 56 w 60"/>
                  <a:gd name="T65" fmla="*/ 68 h 84"/>
                  <a:gd name="T66" fmla="*/ 51 w 60"/>
                  <a:gd name="T67" fmla="*/ 66 h 84"/>
                  <a:gd name="T68" fmla="*/ 48 w 60"/>
                  <a:gd name="T69" fmla="*/ 67 h 84"/>
                  <a:gd name="T70" fmla="*/ 46 w 60"/>
                  <a:gd name="T71" fmla="*/ 69 h 84"/>
                  <a:gd name="T72" fmla="*/ 45 w 60"/>
                  <a:gd name="T73" fmla="*/ 65 h 84"/>
                  <a:gd name="T74" fmla="*/ 42 w 60"/>
                  <a:gd name="T75" fmla="*/ 61 h 84"/>
                  <a:gd name="T76" fmla="*/ 35 w 60"/>
                  <a:gd name="T77" fmla="*/ 63 h 84"/>
                  <a:gd name="T78" fmla="*/ 35 w 60"/>
                  <a:gd name="T79" fmla="*/ 65 h 84"/>
                  <a:gd name="T80" fmla="*/ 29 w 60"/>
                  <a:gd name="T81" fmla="*/ 65 h 84"/>
                  <a:gd name="T82" fmla="*/ 26 w 60"/>
                  <a:gd name="T83" fmla="*/ 60 h 84"/>
                  <a:gd name="T84" fmla="*/ 25 w 60"/>
                  <a:gd name="T85" fmla="*/ 57 h 84"/>
                  <a:gd name="T86" fmla="*/ 25 w 60"/>
                  <a:gd name="T87" fmla="*/ 53 h 84"/>
                  <a:gd name="T88" fmla="*/ 22 w 60"/>
                  <a:gd name="T89" fmla="*/ 48 h 84"/>
                  <a:gd name="T90" fmla="*/ 25 w 60"/>
                  <a:gd name="T91" fmla="*/ 42 h 84"/>
                  <a:gd name="T92" fmla="*/ 26 w 60"/>
                  <a:gd name="T93" fmla="*/ 36 h 84"/>
                  <a:gd name="T94" fmla="*/ 31 w 60"/>
                  <a:gd name="T95" fmla="*/ 35 h 84"/>
                  <a:gd name="T96" fmla="*/ 34 w 60"/>
                  <a:gd name="T97" fmla="*/ 33 h 84"/>
                  <a:gd name="T98" fmla="*/ 34 w 60"/>
                  <a:gd name="T99" fmla="*/ 30 h 84"/>
                  <a:gd name="T100" fmla="*/ 36 w 60"/>
                  <a:gd name="T101" fmla="*/ 25 h 84"/>
                  <a:gd name="T102" fmla="*/ 37 w 60"/>
                  <a:gd name="T103" fmla="*/ 20 h 84"/>
                  <a:gd name="T104" fmla="*/ 34 w 60"/>
                  <a:gd name="T105" fmla="*/ 17 h 84"/>
                  <a:gd name="T106" fmla="*/ 33 w 60"/>
                  <a:gd name="T107" fmla="*/ 7 h 84"/>
                  <a:gd name="T108" fmla="*/ 35 w 60"/>
                  <a:gd name="T109" fmla="*/ 3 h 84"/>
                  <a:gd name="T110" fmla="*/ 31 w 60"/>
                  <a:gd name="T111" fmla="*/ 3 h 84"/>
                  <a:gd name="T112" fmla="*/ 26 w 60"/>
                  <a:gd name="T113" fmla="*/ 5 h 84"/>
                  <a:gd name="T114" fmla="*/ 26 w 60"/>
                  <a:gd name="T115" fmla="*/ 6 h 84"/>
                  <a:gd name="T116" fmla="*/ 19 w 60"/>
                  <a:gd name="T117" fmla="*/ 0 h 84"/>
                  <a:gd name="T118" fmla="*/ 11 w 60"/>
                  <a:gd name="T119" fmla="*/ 5 h 84"/>
                  <a:gd name="T120" fmla="*/ 9 w 60"/>
                  <a:gd name="T121"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84">
                    <a:moveTo>
                      <a:pt x="9" y="16"/>
                    </a:moveTo>
                    <a:lnTo>
                      <a:pt x="9" y="22"/>
                    </a:lnTo>
                    <a:lnTo>
                      <a:pt x="8" y="30"/>
                    </a:lnTo>
                    <a:lnTo>
                      <a:pt x="8" y="31"/>
                    </a:lnTo>
                    <a:lnTo>
                      <a:pt x="9" y="34"/>
                    </a:lnTo>
                    <a:lnTo>
                      <a:pt x="8" y="35"/>
                    </a:lnTo>
                    <a:lnTo>
                      <a:pt x="5" y="36"/>
                    </a:lnTo>
                    <a:lnTo>
                      <a:pt x="2" y="33"/>
                    </a:lnTo>
                    <a:lnTo>
                      <a:pt x="0" y="32"/>
                    </a:lnTo>
                    <a:lnTo>
                      <a:pt x="0" y="35"/>
                    </a:lnTo>
                    <a:lnTo>
                      <a:pt x="0" y="37"/>
                    </a:lnTo>
                    <a:lnTo>
                      <a:pt x="1" y="40"/>
                    </a:lnTo>
                    <a:lnTo>
                      <a:pt x="1" y="41"/>
                    </a:lnTo>
                    <a:lnTo>
                      <a:pt x="2" y="41"/>
                    </a:lnTo>
                    <a:lnTo>
                      <a:pt x="2" y="44"/>
                    </a:lnTo>
                    <a:lnTo>
                      <a:pt x="3" y="48"/>
                    </a:lnTo>
                    <a:lnTo>
                      <a:pt x="4" y="53"/>
                    </a:lnTo>
                    <a:lnTo>
                      <a:pt x="7" y="53"/>
                    </a:lnTo>
                    <a:lnTo>
                      <a:pt x="7" y="56"/>
                    </a:lnTo>
                    <a:lnTo>
                      <a:pt x="8" y="58"/>
                    </a:lnTo>
                    <a:lnTo>
                      <a:pt x="11" y="59"/>
                    </a:lnTo>
                    <a:lnTo>
                      <a:pt x="11" y="56"/>
                    </a:lnTo>
                    <a:lnTo>
                      <a:pt x="10" y="53"/>
                    </a:lnTo>
                    <a:lnTo>
                      <a:pt x="12" y="54"/>
                    </a:lnTo>
                    <a:lnTo>
                      <a:pt x="13" y="54"/>
                    </a:lnTo>
                    <a:lnTo>
                      <a:pt x="16" y="56"/>
                    </a:lnTo>
                    <a:lnTo>
                      <a:pt x="17" y="58"/>
                    </a:lnTo>
                    <a:lnTo>
                      <a:pt x="16" y="58"/>
                    </a:lnTo>
                    <a:lnTo>
                      <a:pt x="11" y="61"/>
                    </a:lnTo>
                    <a:lnTo>
                      <a:pt x="11" y="63"/>
                    </a:lnTo>
                    <a:lnTo>
                      <a:pt x="12" y="66"/>
                    </a:lnTo>
                    <a:lnTo>
                      <a:pt x="16" y="66"/>
                    </a:lnTo>
                    <a:lnTo>
                      <a:pt x="16" y="69"/>
                    </a:lnTo>
                    <a:lnTo>
                      <a:pt x="18" y="70"/>
                    </a:lnTo>
                    <a:lnTo>
                      <a:pt x="21" y="70"/>
                    </a:lnTo>
                    <a:lnTo>
                      <a:pt x="22" y="67"/>
                    </a:lnTo>
                    <a:lnTo>
                      <a:pt x="25" y="67"/>
                    </a:lnTo>
                    <a:lnTo>
                      <a:pt x="26" y="66"/>
                    </a:lnTo>
                    <a:lnTo>
                      <a:pt x="28" y="66"/>
                    </a:lnTo>
                    <a:lnTo>
                      <a:pt x="31" y="68"/>
                    </a:lnTo>
                    <a:lnTo>
                      <a:pt x="35" y="70"/>
                    </a:lnTo>
                    <a:lnTo>
                      <a:pt x="37" y="73"/>
                    </a:lnTo>
                    <a:lnTo>
                      <a:pt x="37" y="76"/>
                    </a:lnTo>
                    <a:lnTo>
                      <a:pt x="39" y="76"/>
                    </a:lnTo>
                    <a:lnTo>
                      <a:pt x="39" y="74"/>
                    </a:lnTo>
                    <a:lnTo>
                      <a:pt x="37" y="70"/>
                    </a:lnTo>
                    <a:lnTo>
                      <a:pt x="37" y="68"/>
                    </a:lnTo>
                    <a:lnTo>
                      <a:pt x="36" y="66"/>
                    </a:lnTo>
                    <a:lnTo>
                      <a:pt x="38" y="66"/>
                    </a:lnTo>
                    <a:lnTo>
                      <a:pt x="41" y="68"/>
                    </a:lnTo>
                    <a:lnTo>
                      <a:pt x="42" y="70"/>
                    </a:lnTo>
                    <a:lnTo>
                      <a:pt x="46" y="73"/>
                    </a:lnTo>
                    <a:lnTo>
                      <a:pt x="48" y="75"/>
                    </a:lnTo>
                    <a:lnTo>
                      <a:pt x="48" y="78"/>
                    </a:lnTo>
                    <a:lnTo>
                      <a:pt x="55" y="80"/>
                    </a:lnTo>
                    <a:lnTo>
                      <a:pt x="58" y="80"/>
                    </a:lnTo>
                    <a:lnTo>
                      <a:pt x="55" y="82"/>
                    </a:lnTo>
                    <a:lnTo>
                      <a:pt x="56" y="84"/>
                    </a:lnTo>
                    <a:lnTo>
                      <a:pt x="60" y="83"/>
                    </a:lnTo>
                    <a:lnTo>
                      <a:pt x="60" y="78"/>
                    </a:lnTo>
                    <a:lnTo>
                      <a:pt x="54" y="77"/>
                    </a:lnTo>
                    <a:lnTo>
                      <a:pt x="54" y="74"/>
                    </a:lnTo>
                    <a:lnTo>
                      <a:pt x="52" y="71"/>
                    </a:lnTo>
                    <a:lnTo>
                      <a:pt x="52" y="71"/>
                    </a:lnTo>
                    <a:lnTo>
                      <a:pt x="53" y="69"/>
                    </a:lnTo>
                    <a:lnTo>
                      <a:pt x="56" y="68"/>
                    </a:lnTo>
                    <a:lnTo>
                      <a:pt x="55" y="67"/>
                    </a:lnTo>
                    <a:lnTo>
                      <a:pt x="51" y="66"/>
                    </a:lnTo>
                    <a:lnTo>
                      <a:pt x="48" y="63"/>
                    </a:lnTo>
                    <a:lnTo>
                      <a:pt x="48" y="67"/>
                    </a:lnTo>
                    <a:lnTo>
                      <a:pt x="47" y="69"/>
                    </a:lnTo>
                    <a:lnTo>
                      <a:pt x="46" y="69"/>
                    </a:lnTo>
                    <a:lnTo>
                      <a:pt x="45" y="67"/>
                    </a:lnTo>
                    <a:lnTo>
                      <a:pt x="45" y="65"/>
                    </a:lnTo>
                    <a:lnTo>
                      <a:pt x="44" y="63"/>
                    </a:lnTo>
                    <a:lnTo>
                      <a:pt x="42" y="61"/>
                    </a:lnTo>
                    <a:lnTo>
                      <a:pt x="36" y="60"/>
                    </a:lnTo>
                    <a:lnTo>
                      <a:pt x="35" y="63"/>
                    </a:lnTo>
                    <a:lnTo>
                      <a:pt x="33" y="62"/>
                    </a:lnTo>
                    <a:lnTo>
                      <a:pt x="35" y="65"/>
                    </a:lnTo>
                    <a:lnTo>
                      <a:pt x="33" y="66"/>
                    </a:lnTo>
                    <a:lnTo>
                      <a:pt x="29" y="65"/>
                    </a:lnTo>
                    <a:lnTo>
                      <a:pt x="27" y="62"/>
                    </a:lnTo>
                    <a:lnTo>
                      <a:pt x="26" y="60"/>
                    </a:lnTo>
                    <a:lnTo>
                      <a:pt x="26" y="59"/>
                    </a:lnTo>
                    <a:lnTo>
                      <a:pt x="25" y="57"/>
                    </a:lnTo>
                    <a:lnTo>
                      <a:pt x="26" y="54"/>
                    </a:lnTo>
                    <a:lnTo>
                      <a:pt x="25" y="53"/>
                    </a:lnTo>
                    <a:lnTo>
                      <a:pt x="25" y="51"/>
                    </a:lnTo>
                    <a:lnTo>
                      <a:pt x="22" y="48"/>
                    </a:lnTo>
                    <a:lnTo>
                      <a:pt x="24" y="45"/>
                    </a:lnTo>
                    <a:lnTo>
                      <a:pt x="25" y="42"/>
                    </a:lnTo>
                    <a:lnTo>
                      <a:pt x="25" y="40"/>
                    </a:lnTo>
                    <a:lnTo>
                      <a:pt x="26" y="36"/>
                    </a:lnTo>
                    <a:lnTo>
                      <a:pt x="28" y="35"/>
                    </a:lnTo>
                    <a:lnTo>
                      <a:pt x="31" y="35"/>
                    </a:lnTo>
                    <a:lnTo>
                      <a:pt x="31" y="35"/>
                    </a:lnTo>
                    <a:lnTo>
                      <a:pt x="34" y="33"/>
                    </a:lnTo>
                    <a:lnTo>
                      <a:pt x="33" y="32"/>
                    </a:lnTo>
                    <a:lnTo>
                      <a:pt x="34" y="30"/>
                    </a:lnTo>
                    <a:lnTo>
                      <a:pt x="35" y="28"/>
                    </a:lnTo>
                    <a:lnTo>
                      <a:pt x="36" y="25"/>
                    </a:lnTo>
                    <a:lnTo>
                      <a:pt x="37" y="22"/>
                    </a:lnTo>
                    <a:lnTo>
                      <a:pt x="37" y="20"/>
                    </a:lnTo>
                    <a:lnTo>
                      <a:pt x="37" y="20"/>
                    </a:lnTo>
                    <a:lnTo>
                      <a:pt x="34" y="17"/>
                    </a:lnTo>
                    <a:lnTo>
                      <a:pt x="33" y="13"/>
                    </a:lnTo>
                    <a:lnTo>
                      <a:pt x="33" y="7"/>
                    </a:lnTo>
                    <a:lnTo>
                      <a:pt x="35" y="5"/>
                    </a:lnTo>
                    <a:lnTo>
                      <a:pt x="35" y="3"/>
                    </a:lnTo>
                    <a:lnTo>
                      <a:pt x="33" y="2"/>
                    </a:lnTo>
                    <a:lnTo>
                      <a:pt x="31" y="3"/>
                    </a:lnTo>
                    <a:lnTo>
                      <a:pt x="28" y="5"/>
                    </a:lnTo>
                    <a:lnTo>
                      <a:pt x="26" y="5"/>
                    </a:lnTo>
                    <a:lnTo>
                      <a:pt x="26" y="7"/>
                    </a:lnTo>
                    <a:lnTo>
                      <a:pt x="26" y="6"/>
                    </a:lnTo>
                    <a:lnTo>
                      <a:pt x="25" y="3"/>
                    </a:lnTo>
                    <a:lnTo>
                      <a:pt x="19" y="0"/>
                    </a:lnTo>
                    <a:lnTo>
                      <a:pt x="11" y="1"/>
                    </a:lnTo>
                    <a:lnTo>
                      <a:pt x="11" y="5"/>
                    </a:lnTo>
                    <a:lnTo>
                      <a:pt x="9" y="10"/>
                    </a:lnTo>
                    <a:lnTo>
                      <a:pt x="9" y="16"/>
                    </a:lnTo>
                    <a:lnTo>
                      <a:pt x="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8" name="Freeform 154">
                <a:extLst>
                  <a:ext uri="{FF2B5EF4-FFF2-40B4-BE49-F238E27FC236}">
                    <a16:creationId xmlns:a16="http://schemas.microsoft.com/office/drawing/2014/main" id="{BF488BBB-E79E-4F7D-AE63-2B29FA11B9DC}"/>
                  </a:ext>
                </a:extLst>
              </p:cNvPr>
              <p:cNvSpPr>
                <a:spLocks/>
              </p:cNvSpPr>
              <p:nvPr/>
            </p:nvSpPr>
            <p:spPr bwMode="auto">
              <a:xfrm>
                <a:off x="5325" y="2917"/>
                <a:ext cx="44" cy="12"/>
              </a:xfrm>
              <a:custGeom>
                <a:avLst/>
                <a:gdLst>
                  <a:gd name="T0" fmla="*/ 3 w 44"/>
                  <a:gd name="T1" fmla="*/ 9 h 12"/>
                  <a:gd name="T2" fmla="*/ 4 w 44"/>
                  <a:gd name="T3" fmla="*/ 9 h 12"/>
                  <a:gd name="T4" fmla="*/ 8 w 44"/>
                  <a:gd name="T5" fmla="*/ 9 h 12"/>
                  <a:gd name="T6" fmla="*/ 10 w 44"/>
                  <a:gd name="T7" fmla="*/ 9 h 12"/>
                  <a:gd name="T8" fmla="*/ 16 w 44"/>
                  <a:gd name="T9" fmla="*/ 12 h 12"/>
                  <a:gd name="T10" fmla="*/ 21 w 44"/>
                  <a:gd name="T11" fmla="*/ 12 h 12"/>
                  <a:gd name="T12" fmla="*/ 24 w 44"/>
                  <a:gd name="T13" fmla="*/ 9 h 12"/>
                  <a:gd name="T14" fmla="*/ 26 w 44"/>
                  <a:gd name="T15" fmla="*/ 10 h 12"/>
                  <a:gd name="T16" fmla="*/ 29 w 44"/>
                  <a:gd name="T17" fmla="*/ 9 h 12"/>
                  <a:gd name="T18" fmla="*/ 31 w 44"/>
                  <a:gd name="T19" fmla="*/ 8 h 12"/>
                  <a:gd name="T20" fmla="*/ 37 w 44"/>
                  <a:gd name="T21" fmla="*/ 8 h 12"/>
                  <a:gd name="T22" fmla="*/ 41 w 44"/>
                  <a:gd name="T23" fmla="*/ 7 h 12"/>
                  <a:gd name="T24" fmla="*/ 42 w 44"/>
                  <a:gd name="T25" fmla="*/ 5 h 12"/>
                  <a:gd name="T26" fmla="*/ 44 w 44"/>
                  <a:gd name="T27" fmla="*/ 3 h 12"/>
                  <a:gd name="T28" fmla="*/ 44 w 44"/>
                  <a:gd name="T29" fmla="*/ 0 h 12"/>
                  <a:gd name="T30" fmla="*/ 41 w 44"/>
                  <a:gd name="T31" fmla="*/ 0 h 12"/>
                  <a:gd name="T32" fmla="*/ 41 w 44"/>
                  <a:gd name="T33" fmla="*/ 4 h 12"/>
                  <a:gd name="T34" fmla="*/ 38 w 44"/>
                  <a:gd name="T35" fmla="*/ 4 h 12"/>
                  <a:gd name="T36" fmla="*/ 37 w 44"/>
                  <a:gd name="T37" fmla="*/ 7 h 12"/>
                  <a:gd name="T38" fmla="*/ 34 w 44"/>
                  <a:gd name="T39" fmla="*/ 7 h 12"/>
                  <a:gd name="T40" fmla="*/ 30 w 44"/>
                  <a:gd name="T41" fmla="*/ 5 h 12"/>
                  <a:gd name="T42" fmla="*/ 27 w 44"/>
                  <a:gd name="T43" fmla="*/ 5 h 12"/>
                  <a:gd name="T44" fmla="*/ 25 w 44"/>
                  <a:gd name="T45" fmla="*/ 6 h 12"/>
                  <a:gd name="T46" fmla="*/ 21 w 44"/>
                  <a:gd name="T47" fmla="*/ 6 h 12"/>
                  <a:gd name="T48" fmla="*/ 17 w 44"/>
                  <a:gd name="T49" fmla="*/ 4 h 12"/>
                  <a:gd name="T50" fmla="*/ 8 w 44"/>
                  <a:gd name="T51" fmla="*/ 3 h 12"/>
                  <a:gd name="T52" fmla="*/ 5 w 44"/>
                  <a:gd name="T53" fmla="*/ 3 h 12"/>
                  <a:gd name="T54" fmla="*/ 0 w 44"/>
                  <a:gd name="T55" fmla="*/ 6 h 12"/>
                  <a:gd name="T56" fmla="*/ 0 w 44"/>
                  <a:gd name="T57" fmla="*/ 9 h 12"/>
                  <a:gd name="T58" fmla="*/ 3 w 44"/>
                  <a:gd name="T59" fmla="*/ 9 h 12"/>
                  <a:gd name="T60" fmla="*/ 3 w 44"/>
                  <a:gd name="T6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12">
                    <a:moveTo>
                      <a:pt x="3" y="9"/>
                    </a:moveTo>
                    <a:lnTo>
                      <a:pt x="4" y="9"/>
                    </a:lnTo>
                    <a:lnTo>
                      <a:pt x="8" y="9"/>
                    </a:lnTo>
                    <a:lnTo>
                      <a:pt x="10" y="9"/>
                    </a:lnTo>
                    <a:lnTo>
                      <a:pt x="16" y="12"/>
                    </a:lnTo>
                    <a:lnTo>
                      <a:pt x="21" y="12"/>
                    </a:lnTo>
                    <a:lnTo>
                      <a:pt x="24" y="9"/>
                    </a:lnTo>
                    <a:lnTo>
                      <a:pt x="26" y="10"/>
                    </a:lnTo>
                    <a:lnTo>
                      <a:pt x="29" y="9"/>
                    </a:lnTo>
                    <a:lnTo>
                      <a:pt x="31" y="8"/>
                    </a:lnTo>
                    <a:lnTo>
                      <a:pt x="37" y="8"/>
                    </a:lnTo>
                    <a:lnTo>
                      <a:pt x="41" y="7"/>
                    </a:lnTo>
                    <a:lnTo>
                      <a:pt x="42" y="5"/>
                    </a:lnTo>
                    <a:lnTo>
                      <a:pt x="44" y="3"/>
                    </a:lnTo>
                    <a:lnTo>
                      <a:pt x="44" y="0"/>
                    </a:lnTo>
                    <a:lnTo>
                      <a:pt x="41" y="0"/>
                    </a:lnTo>
                    <a:lnTo>
                      <a:pt x="41" y="4"/>
                    </a:lnTo>
                    <a:lnTo>
                      <a:pt x="38" y="4"/>
                    </a:lnTo>
                    <a:lnTo>
                      <a:pt x="37" y="7"/>
                    </a:lnTo>
                    <a:lnTo>
                      <a:pt x="34" y="7"/>
                    </a:lnTo>
                    <a:lnTo>
                      <a:pt x="30" y="5"/>
                    </a:lnTo>
                    <a:lnTo>
                      <a:pt x="27" y="5"/>
                    </a:lnTo>
                    <a:lnTo>
                      <a:pt x="25" y="6"/>
                    </a:lnTo>
                    <a:lnTo>
                      <a:pt x="21" y="6"/>
                    </a:lnTo>
                    <a:lnTo>
                      <a:pt x="17" y="4"/>
                    </a:lnTo>
                    <a:lnTo>
                      <a:pt x="8" y="3"/>
                    </a:lnTo>
                    <a:lnTo>
                      <a:pt x="5" y="3"/>
                    </a:lnTo>
                    <a:lnTo>
                      <a:pt x="0" y="6"/>
                    </a:lnTo>
                    <a:lnTo>
                      <a:pt x="0" y="9"/>
                    </a:lnTo>
                    <a:lnTo>
                      <a:pt x="3" y="9"/>
                    </a:ln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9" name="Freeform 155">
                <a:extLst>
                  <a:ext uri="{FF2B5EF4-FFF2-40B4-BE49-F238E27FC236}">
                    <a16:creationId xmlns:a16="http://schemas.microsoft.com/office/drawing/2014/main" id="{A1F96B53-B461-4A02-9E64-190C76F0958A}"/>
                  </a:ext>
                </a:extLst>
              </p:cNvPr>
              <p:cNvSpPr>
                <a:spLocks/>
              </p:cNvSpPr>
              <p:nvPr/>
            </p:nvSpPr>
            <p:spPr bwMode="auto">
              <a:xfrm>
                <a:off x="5329" y="2452"/>
                <a:ext cx="25" cy="49"/>
              </a:xfrm>
              <a:custGeom>
                <a:avLst/>
                <a:gdLst>
                  <a:gd name="T0" fmla="*/ 23 w 25"/>
                  <a:gd name="T1" fmla="*/ 15 h 49"/>
                  <a:gd name="T2" fmla="*/ 24 w 25"/>
                  <a:gd name="T3" fmla="*/ 12 h 49"/>
                  <a:gd name="T4" fmla="*/ 24 w 25"/>
                  <a:gd name="T5" fmla="*/ 5 h 49"/>
                  <a:gd name="T6" fmla="*/ 25 w 25"/>
                  <a:gd name="T7" fmla="*/ 4 h 49"/>
                  <a:gd name="T8" fmla="*/ 23 w 25"/>
                  <a:gd name="T9" fmla="*/ 2 h 49"/>
                  <a:gd name="T10" fmla="*/ 20 w 25"/>
                  <a:gd name="T11" fmla="*/ 0 h 49"/>
                  <a:gd name="T12" fmla="*/ 16 w 25"/>
                  <a:gd name="T13" fmla="*/ 2 h 49"/>
                  <a:gd name="T14" fmla="*/ 14 w 25"/>
                  <a:gd name="T15" fmla="*/ 3 h 49"/>
                  <a:gd name="T16" fmla="*/ 13 w 25"/>
                  <a:gd name="T17" fmla="*/ 5 h 49"/>
                  <a:gd name="T18" fmla="*/ 11 w 25"/>
                  <a:gd name="T19" fmla="*/ 9 h 49"/>
                  <a:gd name="T20" fmla="*/ 7 w 25"/>
                  <a:gd name="T21" fmla="*/ 12 h 49"/>
                  <a:gd name="T22" fmla="*/ 0 w 25"/>
                  <a:gd name="T23" fmla="*/ 24 h 49"/>
                  <a:gd name="T24" fmla="*/ 0 w 25"/>
                  <a:gd name="T25" fmla="*/ 29 h 49"/>
                  <a:gd name="T26" fmla="*/ 0 w 25"/>
                  <a:gd name="T27" fmla="*/ 32 h 49"/>
                  <a:gd name="T28" fmla="*/ 4 w 25"/>
                  <a:gd name="T29" fmla="*/ 41 h 49"/>
                  <a:gd name="T30" fmla="*/ 7 w 25"/>
                  <a:gd name="T31" fmla="*/ 43 h 49"/>
                  <a:gd name="T32" fmla="*/ 8 w 25"/>
                  <a:gd name="T33" fmla="*/ 49 h 49"/>
                  <a:gd name="T34" fmla="*/ 11 w 25"/>
                  <a:gd name="T35" fmla="*/ 46 h 49"/>
                  <a:gd name="T36" fmla="*/ 12 w 25"/>
                  <a:gd name="T37" fmla="*/ 42 h 49"/>
                  <a:gd name="T38" fmla="*/ 13 w 25"/>
                  <a:gd name="T39" fmla="*/ 38 h 49"/>
                  <a:gd name="T40" fmla="*/ 17 w 25"/>
                  <a:gd name="T41" fmla="*/ 34 h 49"/>
                  <a:gd name="T42" fmla="*/ 18 w 25"/>
                  <a:gd name="T43" fmla="*/ 32 h 49"/>
                  <a:gd name="T44" fmla="*/ 22 w 25"/>
                  <a:gd name="T45" fmla="*/ 17 h 49"/>
                  <a:gd name="T46" fmla="*/ 23 w 25"/>
                  <a:gd name="T47" fmla="*/ 15 h 49"/>
                  <a:gd name="T48" fmla="*/ 23 w 25"/>
                  <a:gd name="T49"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49">
                    <a:moveTo>
                      <a:pt x="23" y="15"/>
                    </a:moveTo>
                    <a:lnTo>
                      <a:pt x="24" y="12"/>
                    </a:lnTo>
                    <a:lnTo>
                      <a:pt x="24" y="5"/>
                    </a:lnTo>
                    <a:lnTo>
                      <a:pt x="25" y="4"/>
                    </a:lnTo>
                    <a:lnTo>
                      <a:pt x="23" y="2"/>
                    </a:lnTo>
                    <a:lnTo>
                      <a:pt x="20" y="0"/>
                    </a:lnTo>
                    <a:lnTo>
                      <a:pt x="16" y="2"/>
                    </a:lnTo>
                    <a:lnTo>
                      <a:pt x="14" y="3"/>
                    </a:lnTo>
                    <a:lnTo>
                      <a:pt x="13" y="5"/>
                    </a:lnTo>
                    <a:lnTo>
                      <a:pt x="11" y="9"/>
                    </a:lnTo>
                    <a:lnTo>
                      <a:pt x="7" y="12"/>
                    </a:lnTo>
                    <a:lnTo>
                      <a:pt x="0" y="24"/>
                    </a:lnTo>
                    <a:lnTo>
                      <a:pt x="0" y="29"/>
                    </a:lnTo>
                    <a:lnTo>
                      <a:pt x="0" y="32"/>
                    </a:lnTo>
                    <a:lnTo>
                      <a:pt x="4" y="41"/>
                    </a:lnTo>
                    <a:lnTo>
                      <a:pt x="7" y="43"/>
                    </a:lnTo>
                    <a:lnTo>
                      <a:pt x="8" y="49"/>
                    </a:lnTo>
                    <a:lnTo>
                      <a:pt x="11" y="46"/>
                    </a:lnTo>
                    <a:lnTo>
                      <a:pt x="12" y="42"/>
                    </a:lnTo>
                    <a:lnTo>
                      <a:pt x="13" y="38"/>
                    </a:lnTo>
                    <a:lnTo>
                      <a:pt x="17" y="34"/>
                    </a:lnTo>
                    <a:lnTo>
                      <a:pt x="18" y="32"/>
                    </a:lnTo>
                    <a:lnTo>
                      <a:pt x="22" y="17"/>
                    </a:lnTo>
                    <a:lnTo>
                      <a:pt x="23" y="15"/>
                    </a:lnTo>
                    <a:lnTo>
                      <a:pt x="2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0" name="Freeform 156">
                <a:extLst>
                  <a:ext uri="{FF2B5EF4-FFF2-40B4-BE49-F238E27FC236}">
                    <a16:creationId xmlns:a16="http://schemas.microsoft.com/office/drawing/2014/main" id="{DA4ABA88-EB9F-4068-BFC1-11A83FA24864}"/>
                  </a:ext>
                </a:extLst>
              </p:cNvPr>
              <p:cNvSpPr>
                <a:spLocks/>
              </p:cNvSpPr>
              <p:nvPr/>
            </p:nvSpPr>
            <p:spPr bwMode="auto">
              <a:xfrm>
                <a:off x="5333" y="2619"/>
                <a:ext cx="17" cy="19"/>
              </a:xfrm>
              <a:custGeom>
                <a:avLst/>
                <a:gdLst>
                  <a:gd name="T0" fmla="*/ 14 w 17"/>
                  <a:gd name="T1" fmla="*/ 15 h 19"/>
                  <a:gd name="T2" fmla="*/ 17 w 17"/>
                  <a:gd name="T3" fmla="*/ 12 h 19"/>
                  <a:gd name="T4" fmla="*/ 16 w 17"/>
                  <a:gd name="T5" fmla="*/ 11 h 19"/>
                  <a:gd name="T6" fmla="*/ 16 w 17"/>
                  <a:gd name="T7" fmla="*/ 6 h 19"/>
                  <a:gd name="T8" fmla="*/ 13 w 17"/>
                  <a:gd name="T9" fmla="*/ 4 h 19"/>
                  <a:gd name="T10" fmla="*/ 8 w 17"/>
                  <a:gd name="T11" fmla="*/ 0 h 19"/>
                  <a:gd name="T12" fmla="*/ 4 w 17"/>
                  <a:gd name="T13" fmla="*/ 2 h 19"/>
                  <a:gd name="T14" fmla="*/ 2 w 17"/>
                  <a:gd name="T15" fmla="*/ 0 h 19"/>
                  <a:gd name="T16" fmla="*/ 0 w 17"/>
                  <a:gd name="T17" fmla="*/ 2 h 19"/>
                  <a:gd name="T18" fmla="*/ 1 w 17"/>
                  <a:gd name="T19" fmla="*/ 2 h 19"/>
                  <a:gd name="T20" fmla="*/ 3 w 17"/>
                  <a:gd name="T21" fmla="*/ 5 h 19"/>
                  <a:gd name="T22" fmla="*/ 4 w 17"/>
                  <a:gd name="T23" fmla="*/ 6 h 19"/>
                  <a:gd name="T24" fmla="*/ 5 w 17"/>
                  <a:gd name="T25" fmla="*/ 8 h 19"/>
                  <a:gd name="T26" fmla="*/ 5 w 17"/>
                  <a:gd name="T27" fmla="*/ 12 h 19"/>
                  <a:gd name="T28" fmla="*/ 7 w 17"/>
                  <a:gd name="T29" fmla="*/ 12 h 19"/>
                  <a:gd name="T30" fmla="*/ 8 w 17"/>
                  <a:gd name="T31" fmla="*/ 15 h 19"/>
                  <a:gd name="T32" fmla="*/ 10 w 17"/>
                  <a:gd name="T33" fmla="*/ 17 h 19"/>
                  <a:gd name="T34" fmla="*/ 12 w 17"/>
                  <a:gd name="T35" fmla="*/ 19 h 19"/>
                  <a:gd name="T36" fmla="*/ 13 w 17"/>
                  <a:gd name="T37" fmla="*/ 17 h 19"/>
                  <a:gd name="T38" fmla="*/ 14 w 17"/>
                  <a:gd name="T39" fmla="*/ 17 h 19"/>
                  <a:gd name="T40" fmla="*/ 14 w 17"/>
                  <a:gd name="T41" fmla="*/ 15 h 19"/>
                  <a:gd name="T42" fmla="*/ 14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4" y="15"/>
                    </a:moveTo>
                    <a:lnTo>
                      <a:pt x="17" y="12"/>
                    </a:lnTo>
                    <a:lnTo>
                      <a:pt x="16" y="11"/>
                    </a:lnTo>
                    <a:lnTo>
                      <a:pt x="16" y="6"/>
                    </a:lnTo>
                    <a:lnTo>
                      <a:pt x="13" y="4"/>
                    </a:lnTo>
                    <a:lnTo>
                      <a:pt x="8" y="0"/>
                    </a:lnTo>
                    <a:lnTo>
                      <a:pt x="4" y="2"/>
                    </a:lnTo>
                    <a:lnTo>
                      <a:pt x="2" y="0"/>
                    </a:lnTo>
                    <a:lnTo>
                      <a:pt x="0" y="2"/>
                    </a:lnTo>
                    <a:lnTo>
                      <a:pt x="1" y="2"/>
                    </a:lnTo>
                    <a:lnTo>
                      <a:pt x="3" y="5"/>
                    </a:lnTo>
                    <a:lnTo>
                      <a:pt x="4" y="6"/>
                    </a:lnTo>
                    <a:lnTo>
                      <a:pt x="5" y="8"/>
                    </a:lnTo>
                    <a:lnTo>
                      <a:pt x="5" y="12"/>
                    </a:lnTo>
                    <a:lnTo>
                      <a:pt x="7" y="12"/>
                    </a:lnTo>
                    <a:lnTo>
                      <a:pt x="8" y="15"/>
                    </a:lnTo>
                    <a:lnTo>
                      <a:pt x="10" y="17"/>
                    </a:lnTo>
                    <a:lnTo>
                      <a:pt x="12" y="19"/>
                    </a:lnTo>
                    <a:lnTo>
                      <a:pt x="13" y="17"/>
                    </a:lnTo>
                    <a:lnTo>
                      <a:pt x="14" y="17"/>
                    </a:lnTo>
                    <a:lnTo>
                      <a:pt x="14" y="15"/>
                    </a:lnTo>
                    <a:lnTo>
                      <a:pt x="1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1" name="Freeform 157">
                <a:extLst>
                  <a:ext uri="{FF2B5EF4-FFF2-40B4-BE49-F238E27FC236}">
                    <a16:creationId xmlns:a16="http://schemas.microsoft.com/office/drawing/2014/main" id="{ACD0735C-0437-40CB-A0D9-A7CB33EDBD21}"/>
                  </a:ext>
                </a:extLst>
              </p:cNvPr>
              <p:cNvSpPr>
                <a:spLocks/>
              </p:cNvSpPr>
              <p:nvPr/>
            </p:nvSpPr>
            <p:spPr bwMode="auto">
              <a:xfrm>
                <a:off x="5353" y="2641"/>
                <a:ext cx="18" cy="21"/>
              </a:xfrm>
              <a:custGeom>
                <a:avLst/>
                <a:gdLst>
                  <a:gd name="T0" fmla="*/ 10 w 18"/>
                  <a:gd name="T1" fmla="*/ 6 h 21"/>
                  <a:gd name="T2" fmla="*/ 7 w 18"/>
                  <a:gd name="T3" fmla="*/ 3 h 21"/>
                  <a:gd name="T4" fmla="*/ 2 w 18"/>
                  <a:gd name="T5" fmla="*/ 0 h 21"/>
                  <a:gd name="T6" fmla="*/ 0 w 18"/>
                  <a:gd name="T7" fmla="*/ 2 h 21"/>
                  <a:gd name="T8" fmla="*/ 3 w 18"/>
                  <a:gd name="T9" fmla="*/ 3 h 21"/>
                  <a:gd name="T10" fmla="*/ 3 w 18"/>
                  <a:gd name="T11" fmla="*/ 6 h 21"/>
                  <a:gd name="T12" fmla="*/ 2 w 18"/>
                  <a:gd name="T13" fmla="*/ 14 h 21"/>
                  <a:gd name="T14" fmla="*/ 1 w 18"/>
                  <a:gd name="T15" fmla="*/ 16 h 21"/>
                  <a:gd name="T16" fmla="*/ 2 w 18"/>
                  <a:gd name="T17" fmla="*/ 21 h 21"/>
                  <a:gd name="T18" fmla="*/ 6 w 18"/>
                  <a:gd name="T19" fmla="*/ 18 h 21"/>
                  <a:gd name="T20" fmla="*/ 10 w 18"/>
                  <a:gd name="T21" fmla="*/ 18 h 21"/>
                  <a:gd name="T22" fmla="*/ 14 w 18"/>
                  <a:gd name="T23" fmla="*/ 14 h 21"/>
                  <a:gd name="T24" fmla="*/ 15 w 18"/>
                  <a:gd name="T25" fmla="*/ 14 h 21"/>
                  <a:gd name="T26" fmla="*/ 17 w 18"/>
                  <a:gd name="T27" fmla="*/ 10 h 21"/>
                  <a:gd name="T28" fmla="*/ 18 w 18"/>
                  <a:gd name="T29" fmla="*/ 7 h 21"/>
                  <a:gd name="T30" fmla="*/ 17 w 18"/>
                  <a:gd name="T31" fmla="*/ 6 h 21"/>
                  <a:gd name="T32" fmla="*/ 15 w 18"/>
                  <a:gd name="T33" fmla="*/ 8 h 21"/>
                  <a:gd name="T34" fmla="*/ 15 w 18"/>
                  <a:gd name="T35" fmla="*/ 6 h 21"/>
                  <a:gd name="T36" fmla="*/ 10 w 18"/>
                  <a:gd name="T37" fmla="*/ 6 h 21"/>
                  <a:gd name="T38" fmla="*/ 10 w 18"/>
                  <a:gd name="T3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0" y="6"/>
                    </a:moveTo>
                    <a:lnTo>
                      <a:pt x="7" y="3"/>
                    </a:lnTo>
                    <a:lnTo>
                      <a:pt x="2" y="0"/>
                    </a:lnTo>
                    <a:lnTo>
                      <a:pt x="0" y="2"/>
                    </a:lnTo>
                    <a:lnTo>
                      <a:pt x="3" y="3"/>
                    </a:lnTo>
                    <a:lnTo>
                      <a:pt x="3" y="6"/>
                    </a:lnTo>
                    <a:lnTo>
                      <a:pt x="2" y="14"/>
                    </a:lnTo>
                    <a:lnTo>
                      <a:pt x="1" y="16"/>
                    </a:lnTo>
                    <a:lnTo>
                      <a:pt x="2" y="21"/>
                    </a:lnTo>
                    <a:lnTo>
                      <a:pt x="6" y="18"/>
                    </a:lnTo>
                    <a:lnTo>
                      <a:pt x="10" y="18"/>
                    </a:lnTo>
                    <a:lnTo>
                      <a:pt x="14" y="14"/>
                    </a:lnTo>
                    <a:lnTo>
                      <a:pt x="15" y="14"/>
                    </a:lnTo>
                    <a:lnTo>
                      <a:pt x="17" y="10"/>
                    </a:lnTo>
                    <a:lnTo>
                      <a:pt x="18" y="7"/>
                    </a:lnTo>
                    <a:lnTo>
                      <a:pt x="17" y="6"/>
                    </a:lnTo>
                    <a:lnTo>
                      <a:pt x="15" y="8"/>
                    </a:lnTo>
                    <a:lnTo>
                      <a:pt x="15" y="6"/>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2" name="Freeform 158">
                <a:extLst>
                  <a:ext uri="{FF2B5EF4-FFF2-40B4-BE49-F238E27FC236}">
                    <a16:creationId xmlns:a16="http://schemas.microsoft.com/office/drawing/2014/main" id="{B037896F-9468-4897-9E9B-16B57D6F9D27}"/>
                  </a:ext>
                </a:extLst>
              </p:cNvPr>
              <p:cNvSpPr>
                <a:spLocks/>
              </p:cNvSpPr>
              <p:nvPr/>
            </p:nvSpPr>
            <p:spPr bwMode="auto">
              <a:xfrm>
                <a:off x="5354" y="2673"/>
                <a:ext cx="64" cy="56"/>
              </a:xfrm>
              <a:custGeom>
                <a:avLst/>
                <a:gdLst>
                  <a:gd name="T0" fmla="*/ 2 w 64"/>
                  <a:gd name="T1" fmla="*/ 27 h 56"/>
                  <a:gd name="T2" fmla="*/ 0 w 64"/>
                  <a:gd name="T3" fmla="*/ 35 h 56"/>
                  <a:gd name="T4" fmla="*/ 4 w 64"/>
                  <a:gd name="T5" fmla="*/ 37 h 56"/>
                  <a:gd name="T6" fmla="*/ 7 w 64"/>
                  <a:gd name="T7" fmla="*/ 31 h 56"/>
                  <a:gd name="T8" fmla="*/ 9 w 64"/>
                  <a:gd name="T9" fmla="*/ 26 h 56"/>
                  <a:gd name="T10" fmla="*/ 13 w 64"/>
                  <a:gd name="T11" fmla="*/ 28 h 56"/>
                  <a:gd name="T12" fmla="*/ 15 w 64"/>
                  <a:gd name="T13" fmla="*/ 29 h 56"/>
                  <a:gd name="T14" fmla="*/ 18 w 64"/>
                  <a:gd name="T15" fmla="*/ 29 h 56"/>
                  <a:gd name="T16" fmla="*/ 22 w 64"/>
                  <a:gd name="T17" fmla="*/ 28 h 56"/>
                  <a:gd name="T18" fmla="*/ 24 w 64"/>
                  <a:gd name="T19" fmla="*/ 26 h 56"/>
                  <a:gd name="T20" fmla="*/ 31 w 64"/>
                  <a:gd name="T21" fmla="*/ 31 h 56"/>
                  <a:gd name="T22" fmla="*/ 31 w 64"/>
                  <a:gd name="T23" fmla="*/ 34 h 56"/>
                  <a:gd name="T24" fmla="*/ 29 w 64"/>
                  <a:gd name="T25" fmla="*/ 37 h 56"/>
                  <a:gd name="T26" fmla="*/ 30 w 64"/>
                  <a:gd name="T27" fmla="*/ 44 h 56"/>
                  <a:gd name="T28" fmla="*/ 35 w 64"/>
                  <a:gd name="T29" fmla="*/ 49 h 56"/>
                  <a:gd name="T30" fmla="*/ 43 w 64"/>
                  <a:gd name="T31" fmla="*/ 52 h 56"/>
                  <a:gd name="T32" fmla="*/ 47 w 64"/>
                  <a:gd name="T33" fmla="*/ 49 h 56"/>
                  <a:gd name="T34" fmla="*/ 46 w 64"/>
                  <a:gd name="T35" fmla="*/ 54 h 56"/>
                  <a:gd name="T36" fmla="*/ 48 w 64"/>
                  <a:gd name="T37" fmla="*/ 56 h 56"/>
                  <a:gd name="T38" fmla="*/ 52 w 64"/>
                  <a:gd name="T39" fmla="*/ 48 h 56"/>
                  <a:gd name="T40" fmla="*/ 48 w 64"/>
                  <a:gd name="T41" fmla="*/ 40 h 56"/>
                  <a:gd name="T42" fmla="*/ 51 w 64"/>
                  <a:gd name="T43" fmla="*/ 36 h 56"/>
                  <a:gd name="T44" fmla="*/ 53 w 64"/>
                  <a:gd name="T45" fmla="*/ 34 h 56"/>
                  <a:gd name="T46" fmla="*/ 58 w 64"/>
                  <a:gd name="T47" fmla="*/ 44 h 56"/>
                  <a:gd name="T48" fmla="*/ 59 w 64"/>
                  <a:gd name="T49" fmla="*/ 46 h 56"/>
                  <a:gd name="T50" fmla="*/ 60 w 64"/>
                  <a:gd name="T51" fmla="*/ 37 h 56"/>
                  <a:gd name="T52" fmla="*/ 64 w 64"/>
                  <a:gd name="T53" fmla="*/ 32 h 56"/>
                  <a:gd name="T54" fmla="*/ 64 w 64"/>
                  <a:gd name="T55" fmla="*/ 28 h 56"/>
                  <a:gd name="T56" fmla="*/ 61 w 64"/>
                  <a:gd name="T57" fmla="*/ 25 h 56"/>
                  <a:gd name="T58" fmla="*/ 63 w 64"/>
                  <a:gd name="T59" fmla="*/ 20 h 56"/>
                  <a:gd name="T60" fmla="*/ 60 w 64"/>
                  <a:gd name="T61" fmla="*/ 18 h 56"/>
                  <a:gd name="T62" fmla="*/ 57 w 64"/>
                  <a:gd name="T63" fmla="*/ 14 h 56"/>
                  <a:gd name="T64" fmla="*/ 58 w 64"/>
                  <a:gd name="T65" fmla="*/ 8 h 56"/>
                  <a:gd name="T66" fmla="*/ 57 w 64"/>
                  <a:gd name="T67" fmla="*/ 5 h 56"/>
                  <a:gd name="T68" fmla="*/ 55 w 64"/>
                  <a:gd name="T69" fmla="*/ 2 h 56"/>
                  <a:gd name="T70" fmla="*/ 48 w 64"/>
                  <a:gd name="T71" fmla="*/ 1 h 56"/>
                  <a:gd name="T72" fmla="*/ 50 w 64"/>
                  <a:gd name="T73" fmla="*/ 9 h 56"/>
                  <a:gd name="T74" fmla="*/ 46 w 64"/>
                  <a:gd name="T75" fmla="*/ 8 h 56"/>
                  <a:gd name="T76" fmla="*/ 42 w 64"/>
                  <a:gd name="T77" fmla="*/ 10 h 56"/>
                  <a:gd name="T78" fmla="*/ 39 w 64"/>
                  <a:gd name="T79" fmla="*/ 16 h 56"/>
                  <a:gd name="T80" fmla="*/ 35 w 64"/>
                  <a:gd name="T81" fmla="*/ 14 h 56"/>
                  <a:gd name="T82" fmla="*/ 32 w 64"/>
                  <a:gd name="T83" fmla="*/ 19 h 56"/>
                  <a:gd name="T84" fmla="*/ 29 w 64"/>
                  <a:gd name="T85" fmla="*/ 20 h 56"/>
                  <a:gd name="T86" fmla="*/ 24 w 64"/>
                  <a:gd name="T87" fmla="*/ 23 h 56"/>
                  <a:gd name="T88" fmla="*/ 25 w 64"/>
                  <a:gd name="T89" fmla="*/ 22 h 56"/>
                  <a:gd name="T90" fmla="*/ 26 w 64"/>
                  <a:gd name="T91" fmla="*/ 17 h 56"/>
                  <a:gd name="T92" fmla="*/ 21 w 64"/>
                  <a:gd name="T93" fmla="*/ 14 h 56"/>
                  <a:gd name="T94" fmla="*/ 15 w 64"/>
                  <a:gd name="T95" fmla="*/ 18 h 56"/>
                  <a:gd name="T96" fmla="*/ 13 w 64"/>
                  <a:gd name="T97" fmla="*/ 21 h 56"/>
                  <a:gd name="T98" fmla="*/ 5 w 64"/>
                  <a:gd name="T9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56">
                    <a:moveTo>
                      <a:pt x="5" y="22"/>
                    </a:moveTo>
                    <a:lnTo>
                      <a:pt x="2" y="27"/>
                    </a:lnTo>
                    <a:lnTo>
                      <a:pt x="2" y="29"/>
                    </a:lnTo>
                    <a:lnTo>
                      <a:pt x="0" y="35"/>
                    </a:lnTo>
                    <a:lnTo>
                      <a:pt x="1" y="37"/>
                    </a:lnTo>
                    <a:lnTo>
                      <a:pt x="4" y="37"/>
                    </a:lnTo>
                    <a:lnTo>
                      <a:pt x="5" y="34"/>
                    </a:lnTo>
                    <a:lnTo>
                      <a:pt x="7" y="31"/>
                    </a:lnTo>
                    <a:lnTo>
                      <a:pt x="7" y="29"/>
                    </a:lnTo>
                    <a:lnTo>
                      <a:pt x="9" y="26"/>
                    </a:lnTo>
                    <a:lnTo>
                      <a:pt x="13" y="27"/>
                    </a:lnTo>
                    <a:lnTo>
                      <a:pt x="13" y="28"/>
                    </a:lnTo>
                    <a:lnTo>
                      <a:pt x="13" y="30"/>
                    </a:lnTo>
                    <a:lnTo>
                      <a:pt x="15" y="29"/>
                    </a:lnTo>
                    <a:lnTo>
                      <a:pt x="17" y="27"/>
                    </a:lnTo>
                    <a:lnTo>
                      <a:pt x="18" y="29"/>
                    </a:lnTo>
                    <a:lnTo>
                      <a:pt x="22" y="30"/>
                    </a:lnTo>
                    <a:lnTo>
                      <a:pt x="22" y="28"/>
                    </a:lnTo>
                    <a:lnTo>
                      <a:pt x="22" y="26"/>
                    </a:lnTo>
                    <a:lnTo>
                      <a:pt x="24" y="26"/>
                    </a:lnTo>
                    <a:lnTo>
                      <a:pt x="30" y="28"/>
                    </a:lnTo>
                    <a:lnTo>
                      <a:pt x="31" y="31"/>
                    </a:lnTo>
                    <a:lnTo>
                      <a:pt x="32" y="34"/>
                    </a:lnTo>
                    <a:lnTo>
                      <a:pt x="31" y="34"/>
                    </a:lnTo>
                    <a:lnTo>
                      <a:pt x="30" y="35"/>
                    </a:lnTo>
                    <a:lnTo>
                      <a:pt x="29" y="37"/>
                    </a:lnTo>
                    <a:lnTo>
                      <a:pt x="30" y="39"/>
                    </a:lnTo>
                    <a:lnTo>
                      <a:pt x="30" y="44"/>
                    </a:lnTo>
                    <a:lnTo>
                      <a:pt x="31" y="47"/>
                    </a:lnTo>
                    <a:lnTo>
                      <a:pt x="35" y="49"/>
                    </a:lnTo>
                    <a:lnTo>
                      <a:pt x="41" y="52"/>
                    </a:lnTo>
                    <a:lnTo>
                      <a:pt x="43" y="52"/>
                    </a:lnTo>
                    <a:lnTo>
                      <a:pt x="46" y="49"/>
                    </a:lnTo>
                    <a:lnTo>
                      <a:pt x="47" y="49"/>
                    </a:lnTo>
                    <a:lnTo>
                      <a:pt x="46" y="53"/>
                    </a:lnTo>
                    <a:lnTo>
                      <a:pt x="46" y="54"/>
                    </a:lnTo>
                    <a:lnTo>
                      <a:pt x="47" y="56"/>
                    </a:lnTo>
                    <a:lnTo>
                      <a:pt x="48" y="56"/>
                    </a:lnTo>
                    <a:lnTo>
                      <a:pt x="52" y="51"/>
                    </a:lnTo>
                    <a:lnTo>
                      <a:pt x="52" y="48"/>
                    </a:lnTo>
                    <a:lnTo>
                      <a:pt x="50" y="44"/>
                    </a:lnTo>
                    <a:lnTo>
                      <a:pt x="48" y="40"/>
                    </a:lnTo>
                    <a:lnTo>
                      <a:pt x="49" y="39"/>
                    </a:lnTo>
                    <a:lnTo>
                      <a:pt x="51" y="36"/>
                    </a:lnTo>
                    <a:lnTo>
                      <a:pt x="52" y="32"/>
                    </a:lnTo>
                    <a:lnTo>
                      <a:pt x="53" y="34"/>
                    </a:lnTo>
                    <a:lnTo>
                      <a:pt x="57" y="38"/>
                    </a:lnTo>
                    <a:lnTo>
                      <a:pt x="58" y="44"/>
                    </a:lnTo>
                    <a:lnTo>
                      <a:pt x="59" y="46"/>
                    </a:lnTo>
                    <a:lnTo>
                      <a:pt x="59" y="46"/>
                    </a:lnTo>
                    <a:lnTo>
                      <a:pt x="59" y="39"/>
                    </a:lnTo>
                    <a:lnTo>
                      <a:pt x="60" y="37"/>
                    </a:lnTo>
                    <a:lnTo>
                      <a:pt x="63" y="35"/>
                    </a:lnTo>
                    <a:lnTo>
                      <a:pt x="64" y="32"/>
                    </a:lnTo>
                    <a:lnTo>
                      <a:pt x="64" y="31"/>
                    </a:lnTo>
                    <a:lnTo>
                      <a:pt x="64" y="28"/>
                    </a:lnTo>
                    <a:lnTo>
                      <a:pt x="63" y="26"/>
                    </a:lnTo>
                    <a:lnTo>
                      <a:pt x="61" y="25"/>
                    </a:lnTo>
                    <a:lnTo>
                      <a:pt x="61" y="22"/>
                    </a:lnTo>
                    <a:lnTo>
                      <a:pt x="63" y="20"/>
                    </a:lnTo>
                    <a:lnTo>
                      <a:pt x="60" y="20"/>
                    </a:lnTo>
                    <a:lnTo>
                      <a:pt x="60" y="18"/>
                    </a:lnTo>
                    <a:lnTo>
                      <a:pt x="60" y="16"/>
                    </a:lnTo>
                    <a:lnTo>
                      <a:pt x="57" y="14"/>
                    </a:lnTo>
                    <a:lnTo>
                      <a:pt x="60" y="12"/>
                    </a:lnTo>
                    <a:lnTo>
                      <a:pt x="58" y="8"/>
                    </a:lnTo>
                    <a:lnTo>
                      <a:pt x="59" y="5"/>
                    </a:lnTo>
                    <a:lnTo>
                      <a:pt x="57" y="5"/>
                    </a:lnTo>
                    <a:lnTo>
                      <a:pt x="56" y="5"/>
                    </a:lnTo>
                    <a:lnTo>
                      <a:pt x="55" y="2"/>
                    </a:lnTo>
                    <a:lnTo>
                      <a:pt x="50" y="0"/>
                    </a:lnTo>
                    <a:lnTo>
                      <a:pt x="48" y="1"/>
                    </a:lnTo>
                    <a:lnTo>
                      <a:pt x="50" y="6"/>
                    </a:lnTo>
                    <a:lnTo>
                      <a:pt x="50" y="9"/>
                    </a:lnTo>
                    <a:lnTo>
                      <a:pt x="48" y="9"/>
                    </a:lnTo>
                    <a:lnTo>
                      <a:pt x="46" y="8"/>
                    </a:lnTo>
                    <a:lnTo>
                      <a:pt x="44" y="11"/>
                    </a:lnTo>
                    <a:lnTo>
                      <a:pt x="42" y="10"/>
                    </a:lnTo>
                    <a:lnTo>
                      <a:pt x="40" y="10"/>
                    </a:lnTo>
                    <a:lnTo>
                      <a:pt x="39" y="16"/>
                    </a:lnTo>
                    <a:lnTo>
                      <a:pt x="38" y="16"/>
                    </a:lnTo>
                    <a:lnTo>
                      <a:pt x="35" y="14"/>
                    </a:lnTo>
                    <a:lnTo>
                      <a:pt x="33" y="16"/>
                    </a:lnTo>
                    <a:lnTo>
                      <a:pt x="32" y="19"/>
                    </a:lnTo>
                    <a:lnTo>
                      <a:pt x="31" y="20"/>
                    </a:lnTo>
                    <a:lnTo>
                      <a:pt x="29" y="20"/>
                    </a:lnTo>
                    <a:lnTo>
                      <a:pt x="26" y="22"/>
                    </a:lnTo>
                    <a:lnTo>
                      <a:pt x="24" y="23"/>
                    </a:lnTo>
                    <a:lnTo>
                      <a:pt x="24" y="23"/>
                    </a:lnTo>
                    <a:lnTo>
                      <a:pt x="25" y="22"/>
                    </a:lnTo>
                    <a:lnTo>
                      <a:pt x="27" y="19"/>
                    </a:lnTo>
                    <a:lnTo>
                      <a:pt x="26" y="17"/>
                    </a:lnTo>
                    <a:lnTo>
                      <a:pt x="24" y="14"/>
                    </a:lnTo>
                    <a:lnTo>
                      <a:pt x="21" y="14"/>
                    </a:lnTo>
                    <a:lnTo>
                      <a:pt x="17" y="16"/>
                    </a:lnTo>
                    <a:lnTo>
                      <a:pt x="15" y="18"/>
                    </a:lnTo>
                    <a:lnTo>
                      <a:pt x="15" y="20"/>
                    </a:lnTo>
                    <a:lnTo>
                      <a:pt x="13" y="21"/>
                    </a:lnTo>
                    <a:lnTo>
                      <a:pt x="8" y="22"/>
                    </a:lnTo>
                    <a:lnTo>
                      <a:pt x="5" y="22"/>
                    </a:lnTo>
                    <a:lnTo>
                      <a:pt x="5"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3" name="Freeform 159">
                <a:extLst>
                  <a:ext uri="{FF2B5EF4-FFF2-40B4-BE49-F238E27FC236}">
                    <a16:creationId xmlns:a16="http://schemas.microsoft.com/office/drawing/2014/main" id="{ACECB43B-6319-4A2D-BEC2-D49D32E4DAEC}"/>
                  </a:ext>
                </a:extLst>
              </p:cNvPr>
              <p:cNvSpPr>
                <a:spLocks/>
              </p:cNvSpPr>
              <p:nvPr/>
            </p:nvSpPr>
            <p:spPr bwMode="auto">
              <a:xfrm>
                <a:off x="5355" y="2611"/>
                <a:ext cx="3" cy="2"/>
              </a:xfrm>
              <a:custGeom>
                <a:avLst/>
                <a:gdLst>
                  <a:gd name="T0" fmla="*/ 3 w 3"/>
                  <a:gd name="T1" fmla="*/ 2 h 2"/>
                  <a:gd name="T2" fmla="*/ 3 w 3"/>
                  <a:gd name="T3" fmla="*/ 2 h 2"/>
                  <a:gd name="T4" fmla="*/ 0 w 3"/>
                  <a:gd name="T5" fmla="*/ 0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lnTo>
                      <a:pt x="3" y="2"/>
                    </a:lnTo>
                    <a:lnTo>
                      <a:pt x="0" y="0"/>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4" name="Freeform 160">
                <a:extLst>
                  <a:ext uri="{FF2B5EF4-FFF2-40B4-BE49-F238E27FC236}">
                    <a16:creationId xmlns:a16="http://schemas.microsoft.com/office/drawing/2014/main" id="{B8ECAD7E-B556-46F6-BC28-0D344304A2B6}"/>
                  </a:ext>
                </a:extLst>
              </p:cNvPr>
              <p:cNvSpPr>
                <a:spLocks/>
              </p:cNvSpPr>
              <p:nvPr/>
            </p:nvSpPr>
            <p:spPr bwMode="auto">
              <a:xfrm>
                <a:off x="5359" y="2869"/>
                <a:ext cx="7" cy="11"/>
              </a:xfrm>
              <a:custGeom>
                <a:avLst/>
                <a:gdLst>
                  <a:gd name="T0" fmla="*/ 7 w 7"/>
                  <a:gd name="T1" fmla="*/ 0 h 11"/>
                  <a:gd name="T2" fmla="*/ 3 w 7"/>
                  <a:gd name="T3" fmla="*/ 2 h 11"/>
                  <a:gd name="T4" fmla="*/ 1 w 7"/>
                  <a:gd name="T5" fmla="*/ 4 h 11"/>
                  <a:gd name="T6" fmla="*/ 0 w 7"/>
                  <a:gd name="T7" fmla="*/ 10 h 11"/>
                  <a:gd name="T8" fmla="*/ 4 w 7"/>
                  <a:gd name="T9" fmla="*/ 11 h 11"/>
                  <a:gd name="T10" fmla="*/ 7 w 7"/>
                  <a:gd name="T11" fmla="*/ 3 h 11"/>
                  <a:gd name="T12" fmla="*/ 7 w 7"/>
                  <a:gd name="T13" fmla="*/ 0 h 11"/>
                  <a:gd name="T14" fmla="*/ 7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0"/>
                    </a:moveTo>
                    <a:lnTo>
                      <a:pt x="3" y="2"/>
                    </a:lnTo>
                    <a:lnTo>
                      <a:pt x="1" y="4"/>
                    </a:lnTo>
                    <a:lnTo>
                      <a:pt x="0" y="10"/>
                    </a:lnTo>
                    <a:lnTo>
                      <a:pt x="4" y="11"/>
                    </a:lnTo>
                    <a:lnTo>
                      <a:pt x="7"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5" name="Freeform 161">
                <a:extLst>
                  <a:ext uri="{FF2B5EF4-FFF2-40B4-BE49-F238E27FC236}">
                    <a16:creationId xmlns:a16="http://schemas.microsoft.com/office/drawing/2014/main" id="{EE3DDDAC-6263-4439-A1D9-416D4905C5E5}"/>
                  </a:ext>
                </a:extLst>
              </p:cNvPr>
              <p:cNvSpPr>
                <a:spLocks/>
              </p:cNvSpPr>
              <p:nvPr/>
            </p:nvSpPr>
            <p:spPr bwMode="auto">
              <a:xfrm>
                <a:off x="5361" y="2655"/>
                <a:ext cx="16" cy="27"/>
              </a:xfrm>
              <a:custGeom>
                <a:avLst/>
                <a:gdLst>
                  <a:gd name="T0" fmla="*/ 2 w 16"/>
                  <a:gd name="T1" fmla="*/ 21 h 27"/>
                  <a:gd name="T2" fmla="*/ 7 w 16"/>
                  <a:gd name="T3" fmla="*/ 23 h 27"/>
                  <a:gd name="T4" fmla="*/ 8 w 16"/>
                  <a:gd name="T5" fmla="*/ 27 h 27"/>
                  <a:gd name="T6" fmla="*/ 9 w 16"/>
                  <a:gd name="T7" fmla="*/ 27 h 27"/>
                  <a:gd name="T8" fmla="*/ 12 w 16"/>
                  <a:gd name="T9" fmla="*/ 24 h 27"/>
                  <a:gd name="T10" fmla="*/ 11 w 16"/>
                  <a:gd name="T11" fmla="*/ 21 h 27"/>
                  <a:gd name="T12" fmla="*/ 10 w 16"/>
                  <a:gd name="T13" fmla="*/ 19 h 27"/>
                  <a:gd name="T14" fmla="*/ 10 w 16"/>
                  <a:gd name="T15" fmla="*/ 17 h 27"/>
                  <a:gd name="T16" fmla="*/ 12 w 16"/>
                  <a:gd name="T17" fmla="*/ 11 h 27"/>
                  <a:gd name="T18" fmla="*/ 12 w 16"/>
                  <a:gd name="T19" fmla="*/ 7 h 27"/>
                  <a:gd name="T20" fmla="*/ 15 w 16"/>
                  <a:gd name="T21" fmla="*/ 5 h 27"/>
                  <a:gd name="T22" fmla="*/ 16 w 16"/>
                  <a:gd name="T23" fmla="*/ 3 h 27"/>
                  <a:gd name="T24" fmla="*/ 14 w 16"/>
                  <a:gd name="T25" fmla="*/ 1 h 27"/>
                  <a:gd name="T26" fmla="*/ 11 w 16"/>
                  <a:gd name="T27" fmla="*/ 0 h 27"/>
                  <a:gd name="T28" fmla="*/ 8 w 16"/>
                  <a:gd name="T29" fmla="*/ 1 h 27"/>
                  <a:gd name="T30" fmla="*/ 7 w 16"/>
                  <a:gd name="T31" fmla="*/ 2 h 27"/>
                  <a:gd name="T32" fmla="*/ 8 w 16"/>
                  <a:gd name="T33" fmla="*/ 3 h 27"/>
                  <a:gd name="T34" fmla="*/ 6 w 16"/>
                  <a:gd name="T35" fmla="*/ 5 h 27"/>
                  <a:gd name="T36" fmla="*/ 6 w 16"/>
                  <a:gd name="T37" fmla="*/ 10 h 27"/>
                  <a:gd name="T38" fmla="*/ 5 w 16"/>
                  <a:gd name="T39" fmla="*/ 13 h 27"/>
                  <a:gd name="T40" fmla="*/ 2 w 16"/>
                  <a:gd name="T41" fmla="*/ 14 h 27"/>
                  <a:gd name="T42" fmla="*/ 0 w 16"/>
                  <a:gd name="T43" fmla="*/ 15 h 27"/>
                  <a:gd name="T44" fmla="*/ 0 w 16"/>
                  <a:gd name="T45" fmla="*/ 19 h 27"/>
                  <a:gd name="T46" fmla="*/ 2 w 16"/>
                  <a:gd name="T47" fmla="*/ 21 h 27"/>
                  <a:gd name="T48" fmla="*/ 2 w 16"/>
                  <a:gd name="T4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7">
                    <a:moveTo>
                      <a:pt x="2" y="21"/>
                    </a:moveTo>
                    <a:lnTo>
                      <a:pt x="7" y="23"/>
                    </a:lnTo>
                    <a:lnTo>
                      <a:pt x="8" y="27"/>
                    </a:lnTo>
                    <a:lnTo>
                      <a:pt x="9" y="27"/>
                    </a:lnTo>
                    <a:lnTo>
                      <a:pt x="12" y="24"/>
                    </a:lnTo>
                    <a:lnTo>
                      <a:pt x="11" y="21"/>
                    </a:lnTo>
                    <a:lnTo>
                      <a:pt x="10" y="19"/>
                    </a:lnTo>
                    <a:lnTo>
                      <a:pt x="10" y="17"/>
                    </a:lnTo>
                    <a:lnTo>
                      <a:pt x="12" y="11"/>
                    </a:lnTo>
                    <a:lnTo>
                      <a:pt x="12" y="7"/>
                    </a:lnTo>
                    <a:lnTo>
                      <a:pt x="15" y="5"/>
                    </a:lnTo>
                    <a:lnTo>
                      <a:pt x="16" y="3"/>
                    </a:lnTo>
                    <a:lnTo>
                      <a:pt x="14" y="1"/>
                    </a:lnTo>
                    <a:lnTo>
                      <a:pt x="11" y="0"/>
                    </a:lnTo>
                    <a:lnTo>
                      <a:pt x="8" y="1"/>
                    </a:lnTo>
                    <a:lnTo>
                      <a:pt x="7" y="2"/>
                    </a:lnTo>
                    <a:lnTo>
                      <a:pt x="8" y="3"/>
                    </a:lnTo>
                    <a:lnTo>
                      <a:pt x="6" y="5"/>
                    </a:lnTo>
                    <a:lnTo>
                      <a:pt x="6" y="10"/>
                    </a:lnTo>
                    <a:lnTo>
                      <a:pt x="5" y="13"/>
                    </a:lnTo>
                    <a:lnTo>
                      <a:pt x="2" y="14"/>
                    </a:lnTo>
                    <a:lnTo>
                      <a:pt x="0" y="15"/>
                    </a:lnTo>
                    <a:lnTo>
                      <a:pt x="0" y="19"/>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6" name="Freeform 162">
                <a:extLst>
                  <a:ext uri="{FF2B5EF4-FFF2-40B4-BE49-F238E27FC236}">
                    <a16:creationId xmlns:a16="http://schemas.microsoft.com/office/drawing/2014/main" id="{8D229F34-B3AD-4A14-833B-8C597E98A895}"/>
                  </a:ext>
                </a:extLst>
              </p:cNvPr>
              <p:cNvSpPr>
                <a:spLocks/>
              </p:cNvSpPr>
              <p:nvPr/>
            </p:nvSpPr>
            <p:spPr bwMode="auto">
              <a:xfrm>
                <a:off x="5363" y="2866"/>
                <a:ext cx="9" cy="17"/>
              </a:xfrm>
              <a:custGeom>
                <a:avLst/>
                <a:gdLst>
                  <a:gd name="T0" fmla="*/ 7 w 9"/>
                  <a:gd name="T1" fmla="*/ 0 h 17"/>
                  <a:gd name="T2" fmla="*/ 5 w 9"/>
                  <a:gd name="T3" fmla="*/ 1 h 17"/>
                  <a:gd name="T4" fmla="*/ 4 w 9"/>
                  <a:gd name="T5" fmla="*/ 7 h 17"/>
                  <a:gd name="T6" fmla="*/ 3 w 9"/>
                  <a:gd name="T7" fmla="*/ 10 h 17"/>
                  <a:gd name="T8" fmla="*/ 0 w 9"/>
                  <a:gd name="T9" fmla="*/ 15 h 17"/>
                  <a:gd name="T10" fmla="*/ 3 w 9"/>
                  <a:gd name="T11" fmla="*/ 17 h 17"/>
                  <a:gd name="T12" fmla="*/ 5 w 9"/>
                  <a:gd name="T13" fmla="*/ 14 h 17"/>
                  <a:gd name="T14" fmla="*/ 7 w 9"/>
                  <a:gd name="T15" fmla="*/ 14 h 17"/>
                  <a:gd name="T16" fmla="*/ 7 w 9"/>
                  <a:gd name="T17" fmla="*/ 12 h 17"/>
                  <a:gd name="T18" fmla="*/ 6 w 9"/>
                  <a:gd name="T19" fmla="*/ 8 h 17"/>
                  <a:gd name="T20" fmla="*/ 6 w 9"/>
                  <a:gd name="T21" fmla="*/ 6 h 17"/>
                  <a:gd name="T22" fmla="*/ 9 w 9"/>
                  <a:gd name="T23" fmla="*/ 3 h 17"/>
                  <a:gd name="T24" fmla="*/ 7 w 9"/>
                  <a:gd name="T25" fmla="*/ 0 h 17"/>
                  <a:gd name="T26" fmla="*/ 7 w 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7">
                    <a:moveTo>
                      <a:pt x="7" y="0"/>
                    </a:moveTo>
                    <a:lnTo>
                      <a:pt x="5" y="1"/>
                    </a:lnTo>
                    <a:lnTo>
                      <a:pt x="4" y="7"/>
                    </a:lnTo>
                    <a:lnTo>
                      <a:pt x="3" y="10"/>
                    </a:lnTo>
                    <a:lnTo>
                      <a:pt x="0" y="15"/>
                    </a:lnTo>
                    <a:lnTo>
                      <a:pt x="3" y="17"/>
                    </a:lnTo>
                    <a:lnTo>
                      <a:pt x="5" y="14"/>
                    </a:lnTo>
                    <a:lnTo>
                      <a:pt x="7" y="14"/>
                    </a:lnTo>
                    <a:lnTo>
                      <a:pt x="7" y="12"/>
                    </a:lnTo>
                    <a:lnTo>
                      <a:pt x="6" y="8"/>
                    </a:lnTo>
                    <a:lnTo>
                      <a:pt x="6" y="6"/>
                    </a:lnTo>
                    <a:lnTo>
                      <a:pt x="9"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7" name="Freeform 163">
                <a:extLst>
                  <a:ext uri="{FF2B5EF4-FFF2-40B4-BE49-F238E27FC236}">
                    <a16:creationId xmlns:a16="http://schemas.microsoft.com/office/drawing/2014/main" id="{1731276F-3CEA-427A-83C6-BB0250A87F03}"/>
                  </a:ext>
                </a:extLst>
              </p:cNvPr>
              <p:cNvSpPr>
                <a:spLocks/>
              </p:cNvSpPr>
              <p:nvPr/>
            </p:nvSpPr>
            <p:spPr bwMode="auto">
              <a:xfrm>
                <a:off x="5368" y="2922"/>
                <a:ext cx="2" cy="2"/>
              </a:xfrm>
              <a:custGeom>
                <a:avLst/>
                <a:gdLst>
                  <a:gd name="T0" fmla="*/ 0 w 2"/>
                  <a:gd name="T1" fmla="*/ 1 h 2"/>
                  <a:gd name="T2" fmla="*/ 0 w 2"/>
                  <a:gd name="T3" fmla="*/ 2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0"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8" name="Freeform 164">
                <a:extLst>
                  <a:ext uri="{FF2B5EF4-FFF2-40B4-BE49-F238E27FC236}">
                    <a16:creationId xmlns:a16="http://schemas.microsoft.com/office/drawing/2014/main" id="{7DBC0955-09A2-491A-A6AD-B593749FDEED}"/>
                  </a:ext>
                </a:extLst>
              </p:cNvPr>
              <p:cNvSpPr>
                <a:spLocks/>
              </p:cNvSpPr>
              <p:nvPr/>
            </p:nvSpPr>
            <p:spPr bwMode="auto">
              <a:xfrm>
                <a:off x="5369" y="2861"/>
                <a:ext cx="3" cy="3"/>
              </a:xfrm>
              <a:custGeom>
                <a:avLst/>
                <a:gdLst>
                  <a:gd name="T0" fmla="*/ 1 w 3"/>
                  <a:gd name="T1" fmla="*/ 0 h 3"/>
                  <a:gd name="T2" fmla="*/ 0 w 3"/>
                  <a:gd name="T3" fmla="*/ 1 h 3"/>
                  <a:gd name="T4" fmla="*/ 2 w 3"/>
                  <a:gd name="T5" fmla="*/ 3 h 3"/>
                  <a:gd name="T6" fmla="*/ 3 w 3"/>
                  <a:gd name="T7" fmla="*/ 0 h 3"/>
                  <a:gd name="T8" fmla="*/ 1 w 3"/>
                  <a:gd name="T9" fmla="*/ 0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0" y="1"/>
                    </a:lnTo>
                    <a:lnTo>
                      <a:pt x="2" y="3"/>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9" name="Freeform 165">
                <a:extLst>
                  <a:ext uri="{FF2B5EF4-FFF2-40B4-BE49-F238E27FC236}">
                    <a16:creationId xmlns:a16="http://schemas.microsoft.com/office/drawing/2014/main" id="{5F8CBBA5-B25C-4A57-96CB-D7A849F1EBBD}"/>
                  </a:ext>
                </a:extLst>
              </p:cNvPr>
              <p:cNvSpPr>
                <a:spLocks/>
              </p:cNvSpPr>
              <p:nvPr/>
            </p:nvSpPr>
            <p:spPr bwMode="auto">
              <a:xfrm>
                <a:off x="5370" y="2918"/>
                <a:ext cx="2" cy="3"/>
              </a:xfrm>
              <a:custGeom>
                <a:avLst/>
                <a:gdLst>
                  <a:gd name="T0" fmla="*/ 0 w 2"/>
                  <a:gd name="T1" fmla="*/ 2 h 3"/>
                  <a:gd name="T2" fmla="*/ 0 w 2"/>
                  <a:gd name="T3" fmla="*/ 3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0" y="3"/>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0" name="Freeform 166">
                <a:extLst>
                  <a:ext uri="{FF2B5EF4-FFF2-40B4-BE49-F238E27FC236}">
                    <a16:creationId xmlns:a16="http://schemas.microsoft.com/office/drawing/2014/main" id="{78AF41D2-70D5-4AB8-B658-4133EAC0DC02}"/>
                  </a:ext>
                </a:extLst>
              </p:cNvPr>
              <p:cNvSpPr>
                <a:spLocks/>
              </p:cNvSpPr>
              <p:nvPr/>
            </p:nvSpPr>
            <p:spPr bwMode="auto">
              <a:xfrm>
                <a:off x="5371" y="2634"/>
                <a:ext cx="13" cy="9"/>
              </a:xfrm>
              <a:custGeom>
                <a:avLst/>
                <a:gdLst>
                  <a:gd name="T0" fmla="*/ 2 w 13"/>
                  <a:gd name="T1" fmla="*/ 0 h 9"/>
                  <a:gd name="T2" fmla="*/ 1 w 13"/>
                  <a:gd name="T3" fmla="*/ 0 h 9"/>
                  <a:gd name="T4" fmla="*/ 1 w 13"/>
                  <a:gd name="T5" fmla="*/ 4 h 9"/>
                  <a:gd name="T6" fmla="*/ 0 w 13"/>
                  <a:gd name="T7" fmla="*/ 7 h 9"/>
                  <a:gd name="T8" fmla="*/ 1 w 13"/>
                  <a:gd name="T9" fmla="*/ 7 h 9"/>
                  <a:gd name="T10" fmla="*/ 4 w 13"/>
                  <a:gd name="T11" fmla="*/ 4 h 9"/>
                  <a:gd name="T12" fmla="*/ 6 w 13"/>
                  <a:gd name="T13" fmla="*/ 4 h 9"/>
                  <a:gd name="T14" fmla="*/ 8 w 13"/>
                  <a:gd name="T15" fmla="*/ 8 h 9"/>
                  <a:gd name="T16" fmla="*/ 12 w 13"/>
                  <a:gd name="T17" fmla="*/ 9 h 9"/>
                  <a:gd name="T18" fmla="*/ 12 w 13"/>
                  <a:gd name="T19" fmla="*/ 7 h 9"/>
                  <a:gd name="T20" fmla="*/ 13 w 13"/>
                  <a:gd name="T21" fmla="*/ 7 h 9"/>
                  <a:gd name="T22" fmla="*/ 12 w 13"/>
                  <a:gd name="T23" fmla="*/ 6 h 9"/>
                  <a:gd name="T24" fmla="*/ 9 w 13"/>
                  <a:gd name="T25" fmla="*/ 4 h 9"/>
                  <a:gd name="T26" fmla="*/ 7 w 13"/>
                  <a:gd name="T27" fmla="*/ 1 h 9"/>
                  <a:gd name="T28" fmla="*/ 5 w 13"/>
                  <a:gd name="T29" fmla="*/ 0 h 9"/>
                  <a:gd name="T30" fmla="*/ 2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1" y="0"/>
                    </a:lnTo>
                    <a:lnTo>
                      <a:pt x="1" y="4"/>
                    </a:lnTo>
                    <a:lnTo>
                      <a:pt x="0" y="7"/>
                    </a:lnTo>
                    <a:lnTo>
                      <a:pt x="1" y="7"/>
                    </a:lnTo>
                    <a:lnTo>
                      <a:pt x="4" y="4"/>
                    </a:lnTo>
                    <a:lnTo>
                      <a:pt x="6" y="4"/>
                    </a:lnTo>
                    <a:lnTo>
                      <a:pt x="8" y="8"/>
                    </a:lnTo>
                    <a:lnTo>
                      <a:pt x="12" y="9"/>
                    </a:lnTo>
                    <a:lnTo>
                      <a:pt x="12" y="7"/>
                    </a:lnTo>
                    <a:lnTo>
                      <a:pt x="13" y="7"/>
                    </a:lnTo>
                    <a:lnTo>
                      <a:pt x="12" y="6"/>
                    </a:lnTo>
                    <a:lnTo>
                      <a:pt x="9" y="4"/>
                    </a:lnTo>
                    <a:lnTo>
                      <a:pt x="7" y="1"/>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1" name="Freeform 167">
                <a:extLst>
                  <a:ext uri="{FF2B5EF4-FFF2-40B4-BE49-F238E27FC236}">
                    <a16:creationId xmlns:a16="http://schemas.microsoft.com/office/drawing/2014/main" id="{B6F116B2-87C8-40AC-881B-A014420E5B18}"/>
                  </a:ext>
                </a:extLst>
              </p:cNvPr>
              <p:cNvSpPr>
                <a:spLocks/>
              </p:cNvSpPr>
              <p:nvPr/>
            </p:nvSpPr>
            <p:spPr bwMode="auto">
              <a:xfrm>
                <a:off x="5373" y="2918"/>
                <a:ext cx="8" cy="5"/>
              </a:xfrm>
              <a:custGeom>
                <a:avLst/>
                <a:gdLst>
                  <a:gd name="T0" fmla="*/ 2 w 8"/>
                  <a:gd name="T1" fmla="*/ 2 h 5"/>
                  <a:gd name="T2" fmla="*/ 0 w 8"/>
                  <a:gd name="T3" fmla="*/ 4 h 5"/>
                  <a:gd name="T4" fmla="*/ 3 w 8"/>
                  <a:gd name="T5" fmla="*/ 5 h 5"/>
                  <a:gd name="T6" fmla="*/ 5 w 8"/>
                  <a:gd name="T7" fmla="*/ 4 h 5"/>
                  <a:gd name="T8" fmla="*/ 8 w 8"/>
                  <a:gd name="T9" fmla="*/ 2 h 5"/>
                  <a:gd name="T10" fmla="*/ 5 w 8"/>
                  <a:gd name="T11" fmla="*/ 0 h 5"/>
                  <a:gd name="T12" fmla="*/ 2 w 8"/>
                  <a:gd name="T13" fmla="*/ 2 h 5"/>
                  <a:gd name="T14" fmla="*/ 2 w 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2"/>
                    </a:moveTo>
                    <a:lnTo>
                      <a:pt x="0" y="4"/>
                    </a:lnTo>
                    <a:lnTo>
                      <a:pt x="3" y="5"/>
                    </a:lnTo>
                    <a:lnTo>
                      <a:pt x="5" y="4"/>
                    </a:lnTo>
                    <a:lnTo>
                      <a:pt x="8" y="2"/>
                    </a:lnTo>
                    <a:lnTo>
                      <a:pt x="5"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2" name="Freeform 168">
                <a:extLst>
                  <a:ext uri="{FF2B5EF4-FFF2-40B4-BE49-F238E27FC236}">
                    <a16:creationId xmlns:a16="http://schemas.microsoft.com/office/drawing/2014/main" id="{3E6BC460-B88F-4F27-A2F1-D735C86C224B}"/>
                  </a:ext>
                </a:extLst>
              </p:cNvPr>
              <p:cNvSpPr>
                <a:spLocks/>
              </p:cNvSpPr>
              <p:nvPr/>
            </p:nvSpPr>
            <p:spPr bwMode="auto">
              <a:xfrm>
                <a:off x="5373" y="2651"/>
                <a:ext cx="11" cy="25"/>
              </a:xfrm>
              <a:custGeom>
                <a:avLst/>
                <a:gdLst>
                  <a:gd name="T0" fmla="*/ 5 w 11"/>
                  <a:gd name="T1" fmla="*/ 17 h 25"/>
                  <a:gd name="T2" fmla="*/ 5 w 11"/>
                  <a:gd name="T3" fmla="*/ 16 h 25"/>
                  <a:gd name="T4" fmla="*/ 8 w 11"/>
                  <a:gd name="T5" fmla="*/ 14 h 25"/>
                  <a:gd name="T6" fmla="*/ 10 w 11"/>
                  <a:gd name="T7" fmla="*/ 11 h 25"/>
                  <a:gd name="T8" fmla="*/ 11 w 11"/>
                  <a:gd name="T9" fmla="*/ 2 h 25"/>
                  <a:gd name="T10" fmla="*/ 11 w 11"/>
                  <a:gd name="T11" fmla="*/ 0 h 25"/>
                  <a:gd name="T12" fmla="*/ 8 w 11"/>
                  <a:gd name="T13" fmla="*/ 2 h 25"/>
                  <a:gd name="T14" fmla="*/ 8 w 11"/>
                  <a:gd name="T15" fmla="*/ 6 h 25"/>
                  <a:gd name="T16" fmla="*/ 4 w 11"/>
                  <a:gd name="T17" fmla="*/ 13 h 25"/>
                  <a:gd name="T18" fmla="*/ 3 w 11"/>
                  <a:gd name="T19" fmla="*/ 16 h 25"/>
                  <a:gd name="T20" fmla="*/ 2 w 11"/>
                  <a:gd name="T21" fmla="*/ 16 h 25"/>
                  <a:gd name="T22" fmla="*/ 0 w 11"/>
                  <a:gd name="T23" fmla="*/ 19 h 25"/>
                  <a:gd name="T24" fmla="*/ 0 w 11"/>
                  <a:gd name="T25" fmla="*/ 25 h 25"/>
                  <a:gd name="T26" fmla="*/ 3 w 11"/>
                  <a:gd name="T27" fmla="*/ 23 h 25"/>
                  <a:gd name="T28" fmla="*/ 5 w 11"/>
                  <a:gd name="T29" fmla="*/ 17 h 25"/>
                  <a:gd name="T30" fmla="*/ 5 w 11"/>
                  <a:gd name="T3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5">
                    <a:moveTo>
                      <a:pt x="5" y="17"/>
                    </a:moveTo>
                    <a:lnTo>
                      <a:pt x="5" y="16"/>
                    </a:lnTo>
                    <a:lnTo>
                      <a:pt x="8" y="14"/>
                    </a:lnTo>
                    <a:lnTo>
                      <a:pt x="10" y="11"/>
                    </a:lnTo>
                    <a:lnTo>
                      <a:pt x="11" y="2"/>
                    </a:lnTo>
                    <a:lnTo>
                      <a:pt x="11" y="0"/>
                    </a:lnTo>
                    <a:lnTo>
                      <a:pt x="8" y="2"/>
                    </a:lnTo>
                    <a:lnTo>
                      <a:pt x="8" y="6"/>
                    </a:lnTo>
                    <a:lnTo>
                      <a:pt x="4" y="13"/>
                    </a:lnTo>
                    <a:lnTo>
                      <a:pt x="3" y="16"/>
                    </a:lnTo>
                    <a:lnTo>
                      <a:pt x="2" y="16"/>
                    </a:lnTo>
                    <a:lnTo>
                      <a:pt x="0" y="19"/>
                    </a:lnTo>
                    <a:lnTo>
                      <a:pt x="0" y="25"/>
                    </a:lnTo>
                    <a:lnTo>
                      <a:pt x="3" y="23"/>
                    </a:lnTo>
                    <a:lnTo>
                      <a:pt x="5" y="17"/>
                    </a:lnTo>
                    <a:lnTo>
                      <a:pt x="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3" name="Freeform 169">
                <a:extLst>
                  <a:ext uri="{FF2B5EF4-FFF2-40B4-BE49-F238E27FC236}">
                    <a16:creationId xmlns:a16="http://schemas.microsoft.com/office/drawing/2014/main" id="{5BAE1E77-716B-48D3-958F-5FEAB3A3424D}"/>
                  </a:ext>
                </a:extLst>
              </p:cNvPr>
              <p:cNvSpPr>
                <a:spLocks/>
              </p:cNvSpPr>
              <p:nvPr/>
            </p:nvSpPr>
            <p:spPr bwMode="auto">
              <a:xfrm>
                <a:off x="5377" y="2921"/>
                <a:ext cx="51" cy="27"/>
              </a:xfrm>
              <a:custGeom>
                <a:avLst/>
                <a:gdLst>
                  <a:gd name="T0" fmla="*/ 0 w 51"/>
                  <a:gd name="T1" fmla="*/ 22 h 27"/>
                  <a:gd name="T2" fmla="*/ 0 w 51"/>
                  <a:gd name="T3" fmla="*/ 27 h 27"/>
                  <a:gd name="T4" fmla="*/ 3 w 51"/>
                  <a:gd name="T5" fmla="*/ 27 h 27"/>
                  <a:gd name="T6" fmla="*/ 8 w 51"/>
                  <a:gd name="T7" fmla="*/ 25 h 27"/>
                  <a:gd name="T8" fmla="*/ 11 w 51"/>
                  <a:gd name="T9" fmla="*/ 25 h 27"/>
                  <a:gd name="T10" fmla="*/ 19 w 51"/>
                  <a:gd name="T11" fmla="*/ 18 h 27"/>
                  <a:gd name="T12" fmla="*/ 20 w 51"/>
                  <a:gd name="T13" fmla="*/ 14 h 27"/>
                  <a:gd name="T14" fmla="*/ 25 w 51"/>
                  <a:gd name="T15" fmla="*/ 12 h 27"/>
                  <a:gd name="T16" fmla="*/ 33 w 51"/>
                  <a:gd name="T17" fmla="*/ 10 h 27"/>
                  <a:gd name="T18" fmla="*/ 35 w 51"/>
                  <a:gd name="T19" fmla="*/ 9 h 27"/>
                  <a:gd name="T20" fmla="*/ 37 w 51"/>
                  <a:gd name="T21" fmla="*/ 8 h 27"/>
                  <a:gd name="T22" fmla="*/ 43 w 51"/>
                  <a:gd name="T23" fmla="*/ 5 h 27"/>
                  <a:gd name="T24" fmla="*/ 45 w 51"/>
                  <a:gd name="T25" fmla="*/ 4 h 27"/>
                  <a:gd name="T26" fmla="*/ 49 w 51"/>
                  <a:gd name="T27" fmla="*/ 2 h 27"/>
                  <a:gd name="T28" fmla="*/ 51 w 51"/>
                  <a:gd name="T29" fmla="*/ 0 h 27"/>
                  <a:gd name="T30" fmla="*/ 45 w 51"/>
                  <a:gd name="T31" fmla="*/ 0 h 27"/>
                  <a:gd name="T32" fmla="*/ 43 w 51"/>
                  <a:gd name="T33" fmla="*/ 1 h 27"/>
                  <a:gd name="T34" fmla="*/ 37 w 51"/>
                  <a:gd name="T35" fmla="*/ 1 h 27"/>
                  <a:gd name="T36" fmla="*/ 34 w 51"/>
                  <a:gd name="T37" fmla="*/ 2 h 27"/>
                  <a:gd name="T38" fmla="*/ 32 w 51"/>
                  <a:gd name="T39" fmla="*/ 1 h 27"/>
                  <a:gd name="T40" fmla="*/ 21 w 51"/>
                  <a:gd name="T41" fmla="*/ 3 h 27"/>
                  <a:gd name="T42" fmla="*/ 19 w 51"/>
                  <a:gd name="T43" fmla="*/ 8 h 27"/>
                  <a:gd name="T44" fmla="*/ 15 w 51"/>
                  <a:gd name="T45" fmla="*/ 10 h 27"/>
                  <a:gd name="T46" fmla="*/ 9 w 51"/>
                  <a:gd name="T47" fmla="*/ 11 h 27"/>
                  <a:gd name="T48" fmla="*/ 4 w 51"/>
                  <a:gd name="T49" fmla="*/ 14 h 27"/>
                  <a:gd name="T50" fmla="*/ 1 w 51"/>
                  <a:gd name="T51" fmla="*/ 17 h 27"/>
                  <a:gd name="T52" fmla="*/ 0 w 51"/>
                  <a:gd name="T53" fmla="*/ 22 h 27"/>
                  <a:gd name="T54" fmla="*/ 0 w 51"/>
                  <a:gd name="T5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27">
                    <a:moveTo>
                      <a:pt x="0" y="22"/>
                    </a:moveTo>
                    <a:lnTo>
                      <a:pt x="0" y="27"/>
                    </a:lnTo>
                    <a:lnTo>
                      <a:pt x="3" y="27"/>
                    </a:lnTo>
                    <a:lnTo>
                      <a:pt x="8" y="25"/>
                    </a:lnTo>
                    <a:lnTo>
                      <a:pt x="11" y="25"/>
                    </a:lnTo>
                    <a:lnTo>
                      <a:pt x="19" y="18"/>
                    </a:lnTo>
                    <a:lnTo>
                      <a:pt x="20" y="14"/>
                    </a:lnTo>
                    <a:lnTo>
                      <a:pt x="25" y="12"/>
                    </a:lnTo>
                    <a:lnTo>
                      <a:pt x="33" y="10"/>
                    </a:lnTo>
                    <a:lnTo>
                      <a:pt x="35" y="9"/>
                    </a:lnTo>
                    <a:lnTo>
                      <a:pt x="37" y="8"/>
                    </a:lnTo>
                    <a:lnTo>
                      <a:pt x="43" y="5"/>
                    </a:lnTo>
                    <a:lnTo>
                      <a:pt x="45" y="4"/>
                    </a:lnTo>
                    <a:lnTo>
                      <a:pt x="49" y="2"/>
                    </a:lnTo>
                    <a:lnTo>
                      <a:pt x="51" y="0"/>
                    </a:lnTo>
                    <a:lnTo>
                      <a:pt x="45" y="0"/>
                    </a:lnTo>
                    <a:lnTo>
                      <a:pt x="43" y="1"/>
                    </a:lnTo>
                    <a:lnTo>
                      <a:pt x="37" y="1"/>
                    </a:lnTo>
                    <a:lnTo>
                      <a:pt x="34" y="2"/>
                    </a:lnTo>
                    <a:lnTo>
                      <a:pt x="32" y="1"/>
                    </a:lnTo>
                    <a:lnTo>
                      <a:pt x="21" y="3"/>
                    </a:lnTo>
                    <a:lnTo>
                      <a:pt x="19" y="8"/>
                    </a:lnTo>
                    <a:lnTo>
                      <a:pt x="15" y="10"/>
                    </a:lnTo>
                    <a:lnTo>
                      <a:pt x="9" y="11"/>
                    </a:lnTo>
                    <a:lnTo>
                      <a:pt x="4" y="14"/>
                    </a:lnTo>
                    <a:lnTo>
                      <a:pt x="1" y="17"/>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4" name="Freeform 170">
                <a:extLst>
                  <a:ext uri="{FF2B5EF4-FFF2-40B4-BE49-F238E27FC236}">
                    <a16:creationId xmlns:a16="http://schemas.microsoft.com/office/drawing/2014/main" id="{09273525-CC6D-4ED5-8872-361B1F600684}"/>
                  </a:ext>
                </a:extLst>
              </p:cNvPr>
              <p:cNvSpPr>
                <a:spLocks/>
              </p:cNvSpPr>
              <p:nvPr/>
            </p:nvSpPr>
            <p:spPr bwMode="auto">
              <a:xfrm>
                <a:off x="5380" y="2666"/>
                <a:ext cx="10" cy="8"/>
              </a:xfrm>
              <a:custGeom>
                <a:avLst/>
                <a:gdLst>
                  <a:gd name="T0" fmla="*/ 1 w 10"/>
                  <a:gd name="T1" fmla="*/ 8 h 8"/>
                  <a:gd name="T2" fmla="*/ 6 w 10"/>
                  <a:gd name="T3" fmla="*/ 8 h 8"/>
                  <a:gd name="T4" fmla="*/ 8 w 10"/>
                  <a:gd name="T5" fmla="*/ 8 h 8"/>
                  <a:gd name="T6" fmla="*/ 10 w 10"/>
                  <a:gd name="T7" fmla="*/ 6 h 8"/>
                  <a:gd name="T8" fmla="*/ 10 w 10"/>
                  <a:gd name="T9" fmla="*/ 2 h 8"/>
                  <a:gd name="T10" fmla="*/ 8 w 10"/>
                  <a:gd name="T11" fmla="*/ 0 h 8"/>
                  <a:gd name="T12" fmla="*/ 5 w 10"/>
                  <a:gd name="T13" fmla="*/ 0 h 8"/>
                  <a:gd name="T14" fmla="*/ 4 w 10"/>
                  <a:gd name="T15" fmla="*/ 1 h 8"/>
                  <a:gd name="T16" fmla="*/ 4 w 10"/>
                  <a:gd name="T17" fmla="*/ 2 h 8"/>
                  <a:gd name="T18" fmla="*/ 0 w 10"/>
                  <a:gd name="T19" fmla="*/ 3 h 8"/>
                  <a:gd name="T20" fmla="*/ 1 w 10"/>
                  <a:gd name="T21" fmla="*/ 8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lnTo>
                      <a:pt x="6" y="8"/>
                    </a:lnTo>
                    <a:lnTo>
                      <a:pt x="8" y="8"/>
                    </a:lnTo>
                    <a:lnTo>
                      <a:pt x="10" y="6"/>
                    </a:lnTo>
                    <a:lnTo>
                      <a:pt x="10" y="2"/>
                    </a:lnTo>
                    <a:lnTo>
                      <a:pt x="8" y="0"/>
                    </a:lnTo>
                    <a:lnTo>
                      <a:pt x="5" y="0"/>
                    </a:lnTo>
                    <a:lnTo>
                      <a:pt x="4" y="1"/>
                    </a:lnTo>
                    <a:lnTo>
                      <a:pt x="4" y="2"/>
                    </a:lnTo>
                    <a:lnTo>
                      <a:pt x="0" y="3"/>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5" name="Freeform 171">
                <a:extLst>
                  <a:ext uri="{FF2B5EF4-FFF2-40B4-BE49-F238E27FC236}">
                    <a16:creationId xmlns:a16="http://schemas.microsoft.com/office/drawing/2014/main" id="{C601ECF7-75EC-4215-B3E4-A6D1DBC0B3D2}"/>
                  </a:ext>
                </a:extLst>
              </p:cNvPr>
              <p:cNvSpPr>
                <a:spLocks/>
              </p:cNvSpPr>
              <p:nvPr/>
            </p:nvSpPr>
            <p:spPr bwMode="auto">
              <a:xfrm>
                <a:off x="5383" y="2920"/>
                <a:ext cx="2" cy="2"/>
              </a:xfrm>
              <a:custGeom>
                <a:avLst/>
                <a:gdLst>
                  <a:gd name="T0" fmla="*/ 0 w 2"/>
                  <a:gd name="T1" fmla="*/ 1 h 2"/>
                  <a:gd name="T2" fmla="*/ 0 w 2"/>
                  <a:gd name="T3" fmla="*/ 2 h 2"/>
                  <a:gd name="T4" fmla="*/ 2 w 2"/>
                  <a:gd name="T5" fmla="*/ 2 h 2"/>
                  <a:gd name="T6" fmla="*/ 2 w 2"/>
                  <a:gd name="T7" fmla="*/ 0 h 2"/>
                  <a:gd name="T8" fmla="*/ 0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2"/>
                    </a:lnTo>
                    <a:lnTo>
                      <a:pt x="2"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6" name="Freeform 172">
                <a:extLst>
                  <a:ext uri="{FF2B5EF4-FFF2-40B4-BE49-F238E27FC236}">
                    <a16:creationId xmlns:a16="http://schemas.microsoft.com/office/drawing/2014/main" id="{D2AF7025-DC42-4E94-A63F-EA886F136739}"/>
                  </a:ext>
                </a:extLst>
              </p:cNvPr>
              <p:cNvSpPr>
                <a:spLocks/>
              </p:cNvSpPr>
              <p:nvPr/>
            </p:nvSpPr>
            <p:spPr bwMode="auto">
              <a:xfrm>
                <a:off x="5384" y="2613"/>
                <a:ext cx="4" cy="6"/>
              </a:xfrm>
              <a:custGeom>
                <a:avLst/>
                <a:gdLst>
                  <a:gd name="T0" fmla="*/ 2 w 4"/>
                  <a:gd name="T1" fmla="*/ 6 h 6"/>
                  <a:gd name="T2" fmla="*/ 4 w 4"/>
                  <a:gd name="T3" fmla="*/ 4 h 6"/>
                  <a:gd name="T4" fmla="*/ 4 w 4"/>
                  <a:gd name="T5" fmla="*/ 2 h 6"/>
                  <a:gd name="T6" fmla="*/ 2 w 4"/>
                  <a:gd name="T7" fmla="*/ 0 h 6"/>
                  <a:gd name="T8" fmla="*/ 0 w 4"/>
                  <a:gd name="T9" fmla="*/ 4 h 6"/>
                  <a:gd name="T10" fmla="*/ 2 w 4"/>
                  <a:gd name="T11" fmla="*/ 6 h 6"/>
                  <a:gd name="T12" fmla="*/ 2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6"/>
                    </a:moveTo>
                    <a:lnTo>
                      <a:pt x="4" y="4"/>
                    </a:lnTo>
                    <a:lnTo>
                      <a:pt x="4" y="2"/>
                    </a:lnTo>
                    <a:lnTo>
                      <a:pt x="2" y="0"/>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7" name="Freeform 173">
                <a:extLst>
                  <a:ext uri="{FF2B5EF4-FFF2-40B4-BE49-F238E27FC236}">
                    <a16:creationId xmlns:a16="http://schemas.microsoft.com/office/drawing/2014/main" id="{857CCC24-C66C-461C-9A32-3D9F143390A5}"/>
                  </a:ext>
                </a:extLst>
              </p:cNvPr>
              <p:cNvSpPr>
                <a:spLocks/>
              </p:cNvSpPr>
              <p:nvPr/>
            </p:nvSpPr>
            <p:spPr bwMode="auto">
              <a:xfrm>
                <a:off x="5386" y="2633"/>
                <a:ext cx="20" cy="20"/>
              </a:xfrm>
              <a:custGeom>
                <a:avLst/>
                <a:gdLst>
                  <a:gd name="T0" fmla="*/ 14 w 20"/>
                  <a:gd name="T1" fmla="*/ 1 h 20"/>
                  <a:gd name="T2" fmla="*/ 11 w 20"/>
                  <a:gd name="T3" fmla="*/ 0 h 20"/>
                  <a:gd name="T4" fmla="*/ 9 w 20"/>
                  <a:gd name="T5" fmla="*/ 0 h 20"/>
                  <a:gd name="T6" fmla="*/ 9 w 20"/>
                  <a:gd name="T7" fmla="*/ 0 h 20"/>
                  <a:gd name="T8" fmla="*/ 6 w 20"/>
                  <a:gd name="T9" fmla="*/ 1 h 20"/>
                  <a:gd name="T10" fmla="*/ 3 w 20"/>
                  <a:gd name="T11" fmla="*/ 0 h 20"/>
                  <a:gd name="T12" fmla="*/ 0 w 20"/>
                  <a:gd name="T13" fmla="*/ 1 h 20"/>
                  <a:gd name="T14" fmla="*/ 1 w 20"/>
                  <a:gd name="T15" fmla="*/ 3 h 20"/>
                  <a:gd name="T16" fmla="*/ 3 w 20"/>
                  <a:gd name="T17" fmla="*/ 6 h 20"/>
                  <a:gd name="T18" fmla="*/ 6 w 20"/>
                  <a:gd name="T19" fmla="*/ 7 h 20"/>
                  <a:gd name="T20" fmla="*/ 7 w 20"/>
                  <a:gd name="T21" fmla="*/ 8 h 20"/>
                  <a:gd name="T22" fmla="*/ 9 w 20"/>
                  <a:gd name="T23" fmla="*/ 11 h 20"/>
                  <a:gd name="T24" fmla="*/ 9 w 20"/>
                  <a:gd name="T25" fmla="*/ 14 h 20"/>
                  <a:gd name="T26" fmla="*/ 10 w 20"/>
                  <a:gd name="T27" fmla="*/ 16 h 20"/>
                  <a:gd name="T28" fmla="*/ 12 w 20"/>
                  <a:gd name="T29" fmla="*/ 18 h 20"/>
                  <a:gd name="T30" fmla="*/ 14 w 20"/>
                  <a:gd name="T31" fmla="*/ 20 h 20"/>
                  <a:gd name="T32" fmla="*/ 20 w 20"/>
                  <a:gd name="T33" fmla="*/ 19 h 20"/>
                  <a:gd name="T34" fmla="*/ 19 w 20"/>
                  <a:gd name="T35" fmla="*/ 16 h 20"/>
                  <a:gd name="T36" fmla="*/ 18 w 20"/>
                  <a:gd name="T37" fmla="*/ 16 h 20"/>
                  <a:gd name="T38" fmla="*/ 17 w 20"/>
                  <a:gd name="T39" fmla="*/ 14 h 20"/>
                  <a:gd name="T40" fmla="*/ 17 w 20"/>
                  <a:gd name="T41" fmla="*/ 9 h 20"/>
                  <a:gd name="T42" fmla="*/ 17 w 20"/>
                  <a:gd name="T43" fmla="*/ 7 h 20"/>
                  <a:gd name="T44" fmla="*/ 17 w 20"/>
                  <a:gd name="T45" fmla="*/ 6 h 20"/>
                  <a:gd name="T46" fmla="*/ 17 w 20"/>
                  <a:gd name="T47" fmla="*/ 6 h 20"/>
                  <a:gd name="T48" fmla="*/ 17 w 20"/>
                  <a:gd name="T49" fmla="*/ 5 h 20"/>
                  <a:gd name="T50" fmla="*/ 15 w 20"/>
                  <a:gd name="T51" fmla="*/ 3 h 20"/>
                  <a:gd name="T52" fmla="*/ 14 w 20"/>
                  <a:gd name="T53" fmla="*/ 1 h 20"/>
                  <a:gd name="T54" fmla="*/ 14 w 20"/>
                  <a:gd name="T5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0">
                    <a:moveTo>
                      <a:pt x="14" y="1"/>
                    </a:moveTo>
                    <a:lnTo>
                      <a:pt x="11" y="0"/>
                    </a:lnTo>
                    <a:lnTo>
                      <a:pt x="9" y="0"/>
                    </a:lnTo>
                    <a:lnTo>
                      <a:pt x="9" y="0"/>
                    </a:lnTo>
                    <a:lnTo>
                      <a:pt x="6" y="1"/>
                    </a:lnTo>
                    <a:lnTo>
                      <a:pt x="3" y="0"/>
                    </a:lnTo>
                    <a:lnTo>
                      <a:pt x="0" y="1"/>
                    </a:lnTo>
                    <a:lnTo>
                      <a:pt x="1" y="3"/>
                    </a:lnTo>
                    <a:lnTo>
                      <a:pt x="3" y="6"/>
                    </a:lnTo>
                    <a:lnTo>
                      <a:pt x="6" y="7"/>
                    </a:lnTo>
                    <a:lnTo>
                      <a:pt x="7" y="8"/>
                    </a:lnTo>
                    <a:lnTo>
                      <a:pt x="9" y="11"/>
                    </a:lnTo>
                    <a:lnTo>
                      <a:pt x="9" y="14"/>
                    </a:lnTo>
                    <a:lnTo>
                      <a:pt x="10" y="16"/>
                    </a:lnTo>
                    <a:lnTo>
                      <a:pt x="12" y="18"/>
                    </a:lnTo>
                    <a:lnTo>
                      <a:pt x="14" y="20"/>
                    </a:lnTo>
                    <a:lnTo>
                      <a:pt x="20" y="19"/>
                    </a:lnTo>
                    <a:lnTo>
                      <a:pt x="19" y="16"/>
                    </a:lnTo>
                    <a:lnTo>
                      <a:pt x="18" y="16"/>
                    </a:lnTo>
                    <a:lnTo>
                      <a:pt x="17" y="14"/>
                    </a:lnTo>
                    <a:lnTo>
                      <a:pt x="17" y="9"/>
                    </a:lnTo>
                    <a:lnTo>
                      <a:pt x="17" y="7"/>
                    </a:lnTo>
                    <a:lnTo>
                      <a:pt x="17" y="6"/>
                    </a:lnTo>
                    <a:lnTo>
                      <a:pt x="17" y="6"/>
                    </a:lnTo>
                    <a:lnTo>
                      <a:pt x="17" y="5"/>
                    </a:lnTo>
                    <a:lnTo>
                      <a:pt x="15" y="3"/>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8" name="Freeform 174">
                <a:extLst>
                  <a:ext uri="{FF2B5EF4-FFF2-40B4-BE49-F238E27FC236}">
                    <a16:creationId xmlns:a16="http://schemas.microsoft.com/office/drawing/2014/main" id="{BB86C015-A37B-4E32-8238-71CEBE9F97FD}"/>
                  </a:ext>
                </a:extLst>
              </p:cNvPr>
              <p:cNvSpPr>
                <a:spLocks/>
              </p:cNvSpPr>
              <p:nvPr/>
            </p:nvSpPr>
            <p:spPr bwMode="auto">
              <a:xfrm>
                <a:off x="5387" y="2645"/>
                <a:ext cx="3" cy="3"/>
              </a:xfrm>
              <a:custGeom>
                <a:avLst/>
                <a:gdLst>
                  <a:gd name="T0" fmla="*/ 2 w 3"/>
                  <a:gd name="T1" fmla="*/ 3 h 3"/>
                  <a:gd name="T2" fmla="*/ 3 w 3"/>
                  <a:gd name="T3" fmla="*/ 0 h 3"/>
                  <a:gd name="T4" fmla="*/ 0 w 3"/>
                  <a:gd name="T5" fmla="*/ 0 h 3"/>
                  <a:gd name="T6" fmla="*/ 2 w 3"/>
                  <a:gd name="T7" fmla="*/ 3 h 3"/>
                  <a:gd name="T8" fmla="*/ 2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lnTo>
                      <a:pt x="3" y="0"/>
                    </a:lnTo>
                    <a:lnTo>
                      <a:pt x="0" y="0"/>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9" name="Freeform 175">
                <a:extLst>
                  <a:ext uri="{FF2B5EF4-FFF2-40B4-BE49-F238E27FC236}">
                    <a16:creationId xmlns:a16="http://schemas.microsoft.com/office/drawing/2014/main" id="{9292B6D8-45F9-405D-8757-0BC9EB726B81}"/>
                  </a:ext>
                </a:extLst>
              </p:cNvPr>
              <p:cNvSpPr>
                <a:spLocks/>
              </p:cNvSpPr>
              <p:nvPr/>
            </p:nvSpPr>
            <p:spPr bwMode="auto">
              <a:xfrm>
                <a:off x="5387" y="2917"/>
                <a:ext cx="11" cy="5"/>
              </a:xfrm>
              <a:custGeom>
                <a:avLst/>
                <a:gdLst>
                  <a:gd name="T0" fmla="*/ 2 w 11"/>
                  <a:gd name="T1" fmla="*/ 0 h 5"/>
                  <a:gd name="T2" fmla="*/ 2 w 11"/>
                  <a:gd name="T3" fmla="*/ 1 h 5"/>
                  <a:gd name="T4" fmla="*/ 0 w 11"/>
                  <a:gd name="T5" fmla="*/ 5 h 5"/>
                  <a:gd name="T6" fmla="*/ 3 w 11"/>
                  <a:gd name="T7" fmla="*/ 5 h 5"/>
                  <a:gd name="T8" fmla="*/ 11 w 11"/>
                  <a:gd name="T9" fmla="*/ 4 h 5"/>
                  <a:gd name="T10" fmla="*/ 10 w 11"/>
                  <a:gd name="T11" fmla="*/ 0 h 5"/>
                  <a:gd name="T12" fmla="*/ 5 w 11"/>
                  <a:gd name="T13" fmla="*/ 0 h 5"/>
                  <a:gd name="T14" fmla="*/ 2 w 11"/>
                  <a:gd name="T15" fmla="*/ 0 h 5"/>
                  <a:gd name="T16" fmla="*/ 2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0"/>
                    </a:moveTo>
                    <a:lnTo>
                      <a:pt x="2" y="1"/>
                    </a:lnTo>
                    <a:lnTo>
                      <a:pt x="0" y="5"/>
                    </a:lnTo>
                    <a:lnTo>
                      <a:pt x="3" y="5"/>
                    </a:lnTo>
                    <a:lnTo>
                      <a:pt x="11" y="4"/>
                    </a:lnTo>
                    <a:lnTo>
                      <a:pt x="10" y="0"/>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0" name="Freeform 176">
                <a:extLst>
                  <a:ext uri="{FF2B5EF4-FFF2-40B4-BE49-F238E27FC236}">
                    <a16:creationId xmlns:a16="http://schemas.microsoft.com/office/drawing/2014/main" id="{952D5C25-E05A-4A7C-965F-09F157CC1C14}"/>
                  </a:ext>
                </a:extLst>
              </p:cNvPr>
              <p:cNvSpPr>
                <a:spLocks/>
              </p:cNvSpPr>
              <p:nvPr/>
            </p:nvSpPr>
            <p:spPr bwMode="auto">
              <a:xfrm>
                <a:off x="5388" y="2648"/>
                <a:ext cx="10" cy="20"/>
              </a:xfrm>
              <a:custGeom>
                <a:avLst/>
                <a:gdLst>
                  <a:gd name="T0" fmla="*/ 5 w 10"/>
                  <a:gd name="T1" fmla="*/ 18 h 20"/>
                  <a:gd name="T2" fmla="*/ 8 w 10"/>
                  <a:gd name="T3" fmla="*/ 20 h 20"/>
                  <a:gd name="T4" fmla="*/ 8 w 10"/>
                  <a:gd name="T5" fmla="*/ 17 h 20"/>
                  <a:gd name="T6" fmla="*/ 10 w 10"/>
                  <a:gd name="T7" fmla="*/ 17 h 20"/>
                  <a:gd name="T8" fmla="*/ 10 w 10"/>
                  <a:gd name="T9" fmla="*/ 12 h 20"/>
                  <a:gd name="T10" fmla="*/ 9 w 10"/>
                  <a:gd name="T11" fmla="*/ 10 h 20"/>
                  <a:gd name="T12" fmla="*/ 9 w 10"/>
                  <a:gd name="T13" fmla="*/ 4 h 20"/>
                  <a:gd name="T14" fmla="*/ 8 w 10"/>
                  <a:gd name="T15" fmla="*/ 2 h 20"/>
                  <a:gd name="T16" fmla="*/ 6 w 10"/>
                  <a:gd name="T17" fmla="*/ 1 h 20"/>
                  <a:gd name="T18" fmla="*/ 2 w 10"/>
                  <a:gd name="T19" fmla="*/ 2 h 20"/>
                  <a:gd name="T20" fmla="*/ 0 w 10"/>
                  <a:gd name="T21" fmla="*/ 0 h 20"/>
                  <a:gd name="T22" fmla="*/ 0 w 10"/>
                  <a:gd name="T23" fmla="*/ 5 h 20"/>
                  <a:gd name="T24" fmla="*/ 0 w 10"/>
                  <a:gd name="T25" fmla="*/ 8 h 20"/>
                  <a:gd name="T26" fmla="*/ 4 w 10"/>
                  <a:gd name="T27" fmla="*/ 7 h 20"/>
                  <a:gd name="T28" fmla="*/ 6 w 10"/>
                  <a:gd name="T29" fmla="*/ 10 h 20"/>
                  <a:gd name="T30" fmla="*/ 6 w 10"/>
                  <a:gd name="T31" fmla="*/ 11 h 20"/>
                  <a:gd name="T32" fmla="*/ 5 w 10"/>
                  <a:gd name="T33" fmla="*/ 13 h 20"/>
                  <a:gd name="T34" fmla="*/ 6 w 10"/>
                  <a:gd name="T35" fmla="*/ 16 h 20"/>
                  <a:gd name="T36" fmla="*/ 5 w 10"/>
                  <a:gd name="T37" fmla="*/ 18 h 20"/>
                  <a:gd name="T38" fmla="*/ 5 w 10"/>
                  <a:gd name="T3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0">
                    <a:moveTo>
                      <a:pt x="5" y="18"/>
                    </a:moveTo>
                    <a:lnTo>
                      <a:pt x="8" y="20"/>
                    </a:lnTo>
                    <a:lnTo>
                      <a:pt x="8" y="17"/>
                    </a:lnTo>
                    <a:lnTo>
                      <a:pt x="10" y="17"/>
                    </a:lnTo>
                    <a:lnTo>
                      <a:pt x="10" y="12"/>
                    </a:lnTo>
                    <a:lnTo>
                      <a:pt x="9" y="10"/>
                    </a:lnTo>
                    <a:lnTo>
                      <a:pt x="9" y="4"/>
                    </a:lnTo>
                    <a:lnTo>
                      <a:pt x="8" y="2"/>
                    </a:lnTo>
                    <a:lnTo>
                      <a:pt x="6" y="1"/>
                    </a:lnTo>
                    <a:lnTo>
                      <a:pt x="2" y="2"/>
                    </a:lnTo>
                    <a:lnTo>
                      <a:pt x="0" y="0"/>
                    </a:lnTo>
                    <a:lnTo>
                      <a:pt x="0" y="5"/>
                    </a:lnTo>
                    <a:lnTo>
                      <a:pt x="0" y="8"/>
                    </a:lnTo>
                    <a:lnTo>
                      <a:pt x="4" y="7"/>
                    </a:lnTo>
                    <a:lnTo>
                      <a:pt x="6" y="10"/>
                    </a:lnTo>
                    <a:lnTo>
                      <a:pt x="6" y="11"/>
                    </a:lnTo>
                    <a:lnTo>
                      <a:pt x="5" y="13"/>
                    </a:lnTo>
                    <a:lnTo>
                      <a:pt x="6" y="16"/>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1" name="Freeform 177">
                <a:extLst>
                  <a:ext uri="{FF2B5EF4-FFF2-40B4-BE49-F238E27FC236}">
                    <a16:creationId xmlns:a16="http://schemas.microsoft.com/office/drawing/2014/main" id="{4EAE8AE9-D0FF-4802-BC90-C72D08F77C63}"/>
                  </a:ext>
                </a:extLst>
              </p:cNvPr>
              <p:cNvSpPr>
                <a:spLocks/>
              </p:cNvSpPr>
              <p:nvPr/>
            </p:nvSpPr>
            <p:spPr bwMode="auto">
              <a:xfrm>
                <a:off x="5407" y="2909"/>
                <a:ext cx="14" cy="7"/>
              </a:xfrm>
              <a:custGeom>
                <a:avLst/>
                <a:gdLst>
                  <a:gd name="T0" fmla="*/ 3 w 14"/>
                  <a:gd name="T1" fmla="*/ 1 h 7"/>
                  <a:gd name="T2" fmla="*/ 0 w 14"/>
                  <a:gd name="T3" fmla="*/ 4 h 7"/>
                  <a:gd name="T4" fmla="*/ 0 w 14"/>
                  <a:gd name="T5" fmla="*/ 7 h 7"/>
                  <a:gd name="T6" fmla="*/ 3 w 14"/>
                  <a:gd name="T7" fmla="*/ 5 h 7"/>
                  <a:gd name="T8" fmla="*/ 8 w 14"/>
                  <a:gd name="T9" fmla="*/ 6 h 7"/>
                  <a:gd name="T10" fmla="*/ 11 w 14"/>
                  <a:gd name="T11" fmla="*/ 4 h 7"/>
                  <a:gd name="T12" fmla="*/ 14 w 14"/>
                  <a:gd name="T13" fmla="*/ 3 h 7"/>
                  <a:gd name="T14" fmla="*/ 11 w 14"/>
                  <a:gd name="T15" fmla="*/ 0 h 7"/>
                  <a:gd name="T16" fmla="*/ 8 w 14"/>
                  <a:gd name="T17" fmla="*/ 1 h 7"/>
                  <a:gd name="T18" fmla="*/ 5 w 14"/>
                  <a:gd name="T19" fmla="*/ 3 h 7"/>
                  <a:gd name="T20" fmla="*/ 3 w 14"/>
                  <a:gd name="T21" fmla="*/ 1 h 7"/>
                  <a:gd name="T22" fmla="*/ 3 w 14"/>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3" y="1"/>
                    </a:moveTo>
                    <a:lnTo>
                      <a:pt x="0" y="4"/>
                    </a:lnTo>
                    <a:lnTo>
                      <a:pt x="0" y="7"/>
                    </a:lnTo>
                    <a:lnTo>
                      <a:pt x="3" y="5"/>
                    </a:lnTo>
                    <a:lnTo>
                      <a:pt x="8" y="6"/>
                    </a:lnTo>
                    <a:lnTo>
                      <a:pt x="11" y="4"/>
                    </a:lnTo>
                    <a:lnTo>
                      <a:pt x="14" y="3"/>
                    </a:lnTo>
                    <a:lnTo>
                      <a:pt x="11" y="0"/>
                    </a:lnTo>
                    <a:lnTo>
                      <a:pt x="8" y="1"/>
                    </a:lnTo>
                    <a:lnTo>
                      <a:pt x="5" y="3"/>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2" name="Freeform 178">
                <a:extLst>
                  <a:ext uri="{FF2B5EF4-FFF2-40B4-BE49-F238E27FC236}">
                    <a16:creationId xmlns:a16="http://schemas.microsoft.com/office/drawing/2014/main" id="{FBE0DE5A-9CB4-4A20-A4E9-B0742E56FC85}"/>
                  </a:ext>
                </a:extLst>
              </p:cNvPr>
              <p:cNvSpPr>
                <a:spLocks/>
              </p:cNvSpPr>
              <p:nvPr/>
            </p:nvSpPr>
            <p:spPr bwMode="auto">
              <a:xfrm>
                <a:off x="5411" y="2848"/>
                <a:ext cx="16" cy="10"/>
              </a:xfrm>
              <a:custGeom>
                <a:avLst/>
                <a:gdLst>
                  <a:gd name="T0" fmla="*/ 9 w 16"/>
                  <a:gd name="T1" fmla="*/ 10 h 10"/>
                  <a:gd name="T2" fmla="*/ 11 w 16"/>
                  <a:gd name="T3" fmla="*/ 9 h 10"/>
                  <a:gd name="T4" fmla="*/ 13 w 16"/>
                  <a:gd name="T5" fmla="*/ 8 h 10"/>
                  <a:gd name="T6" fmla="*/ 16 w 16"/>
                  <a:gd name="T7" fmla="*/ 5 h 10"/>
                  <a:gd name="T8" fmla="*/ 11 w 16"/>
                  <a:gd name="T9" fmla="*/ 0 h 10"/>
                  <a:gd name="T10" fmla="*/ 9 w 16"/>
                  <a:gd name="T11" fmla="*/ 0 h 10"/>
                  <a:gd name="T12" fmla="*/ 0 w 16"/>
                  <a:gd name="T13" fmla="*/ 0 h 10"/>
                  <a:gd name="T14" fmla="*/ 0 w 16"/>
                  <a:gd name="T15" fmla="*/ 2 h 10"/>
                  <a:gd name="T16" fmla="*/ 1 w 16"/>
                  <a:gd name="T17" fmla="*/ 6 h 10"/>
                  <a:gd name="T18" fmla="*/ 3 w 16"/>
                  <a:gd name="T19" fmla="*/ 8 h 10"/>
                  <a:gd name="T20" fmla="*/ 9 w 16"/>
                  <a:gd name="T21" fmla="*/ 10 h 10"/>
                  <a:gd name="T22" fmla="*/ 9 w 1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9" y="10"/>
                    </a:moveTo>
                    <a:lnTo>
                      <a:pt x="11" y="9"/>
                    </a:lnTo>
                    <a:lnTo>
                      <a:pt x="13" y="8"/>
                    </a:lnTo>
                    <a:lnTo>
                      <a:pt x="16" y="5"/>
                    </a:lnTo>
                    <a:lnTo>
                      <a:pt x="11" y="0"/>
                    </a:lnTo>
                    <a:lnTo>
                      <a:pt x="9" y="0"/>
                    </a:lnTo>
                    <a:lnTo>
                      <a:pt x="0" y="0"/>
                    </a:lnTo>
                    <a:lnTo>
                      <a:pt x="0" y="2"/>
                    </a:lnTo>
                    <a:lnTo>
                      <a:pt x="1" y="6"/>
                    </a:lnTo>
                    <a:lnTo>
                      <a:pt x="3" y="8"/>
                    </a:lnTo>
                    <a:lnTo>
                      <a:pt x="9" y="10"/>
                    </a:lnTo>
                    <a:lnTo>
                      <a:pt x="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3" name="Freeform 179">
                <a:extLst>
                  <a:ext uri="{FF2B5EF4-FFF2-40B4-BE49-F238E27FC236}">
                    <a16:creationId xmlns:a16="http://schemas.microsoft.com/office/drawing/2014/main" id="{08767724-8A02-420B-BEF5-CD6BD69206C0}"/>
                  </a:ext>
                </a:extLst>
              </p:cNvPr>
              <p:cNvSpPr>
                <a:spLocks/>
              </p:cNvSpPr>
              <p:nvPr/>
            </p:nvSpPr>
            <p:spPr bwMode="auto">
              <a:xfrm>
                <a:off x="5429" y="2776"/>
                <a:ext cx="20" cy="40"/>
              </a:xfrm>
              <a:custGeom>
                <a:avLst/>
                <a:gdLst>
                  <a:gd name="T0" fmla="*/ 5 w 20"/>
                  <a:gd name="T1" fmla="*/ 29 h 40"/>
                  <a:gd name="T2" fmla="*/ 5 w 20"/>
                  <a:gd name="T3" fmla="*/ 31 h 40"/>
                  <a:gd name="T4" fmla="*/ 10 w 20"/>
                  <a:gd name="T5" fmla="*/ 39 h 40"/>
                  <a:gd name="T6" fmla="*/ 12 w 20"/>
                  <a:gd name="T7" fmla="*/ 40 h 40"/>
                  <a:gd name="T8" fmla="*/ 9 w 20"/>
                  <a:gd name="T9" fmla="*/ 35 h 40"/>
                  <a:gd name="T10" fmla="*/ 7 w 20"/>
                  <a:gd name="T11" fmla="*/ 29 h 40"/>
                  <a:gd name="T12" fmla="*/ 8 w 20"/>
                  <a:gd name="T13" fmla="*/ 28 h 40"/>
                  <a:gd name="T14" fmla="*/ 7 w 20"/>
                  <a:gd name="T15" fmla="*/ 25 h 40"/>
                  <a:gd name="T16" fmla="*/ 10 w 20"/>
                  <a:gd name="T17" fmla="*/ 23 h 40"/>
                  <a:gd name="T18" fmla="*/ 20 w 20"/>
                  <a:gd name="T19" fmla="*/ 26 h 40"/>
                  <a:gd name="T20" fmla="*/ 18 w 20"/>
                  <a:gd name="T21" fmla="*/ 25 h 40"/>
                  <a:gd name="T22" fmla="*/ 18 w 20"/>
                  <a:gd name="T23" fmla="*/ 22 h 40"/>
                  <a:gd name="T24" fmla="*/ 15 w 20"/>
                  <a:gd name="T25" fmla="*/ 21 h 40"/>
                  <a:gd name="T26" fmla="*/ 12 w 20"/>
                  <a:gd name="T27" fmla="*/ 20 h 40"/>
                  <a:gd name="T28" fmla="*/ 14 w 20"/>
                  <a:gd name="T29" fmla="*/ 17 h 40"/>
                  <a:gd name="T30" fmla="*/ 16 w 20"/>
                  <a:gd name="T31" fmla="*/ 16 h 40"/>
                  <a:gd name="T32" fmla="*/ 18 w 20"/>
                  <a:gd name="T33" fmla="*/ 13 h 40"/>
                  <a:gd name="T34" fmla="*/ 18 w 20"/>
                  <a:gd name="T35" fmla="*/ 11 h 40"/>
                  <a:gd name="T36" fmla="*/ 16 w 20"/>
                  <a:gd name="T37" fmla="*/ 8 h 40"/>
                  <a:gd name="T38" fmla="*/ 14 w 20"/>
                  <a:gd name="T39" fmla="*/ 10 h 40"/>
                  <a:gd name="T40" fmla="*/ 10 w 20"/>
                  <a:gd name="T41" fmla="*/ 11 h 40"/>
                  <a:gd name="T42" fmla="*/ 10 w 20"/>
                  <a:gd name="T43" fmla="*/ 14 h 40"/>
                  <a:gd name="T44" fmla="*/ 8 w 20"/>
                  <a:gd name="T45" fmla="*/ 16 h 40"/>
                  <a:gd name="T46" fmla="*/ 7 w 20"/>
                  <a:gd name="T47" fmla="*/ 18 h 40"/>
                  <a:gd name="T48" fmla="*/ 5 w 20"/>
                  <a:gd name="T49" fmla="*/ 18 h 40"/>
                  <a:gd name="T50" fmla="*/ 5 w 20"/>
                  <a:gd name="T51" fmla="*/ 16 h 40"/>
                  <a:gd name="T52" fmla="*/ 7 w 20"/>
                  <a:gd name="T53" fmla="*/ 13 h 40"/>
                  <a:gd name="T54" fmla="*/ 9 w 20"/>
                  <a:gd name="T55" fmla="*/ 11 h 40"/>
                  <a:gd name="T56" fmla="*/ 9 w 20"/>
                  <a:gd name="T57" fmla="*/ 8 h 40"/>
                  <a:gd name="T58" fmla="*/ 7 w 20"/>
                  <a:gd name="T59" fmla="*/ 0 h 40"/>
                  <a:gd name="T60" fmla="*/ 3 w 20"/>
                  <a:gd name="T61" fmla="*/ 5 h 40"/>
                  <a:gd name="T62" fmla="*/ 1 w 20"/>
                  <a:gd name="T63" fmla="*/ 11 h 40"/>
                  <a:gd name="T64" fmla="*/ 0 w 20"/>
                  <a:gd name="T65" fmla="*/ 13 h 40"/>
                  <a:gd name="T66" fmla="*/ 2 w 20"/>
                  <a:gd name="T67" fmla="*/ 16 h 40"/>
                  <a:gd name="T68" fmla="*/ 3 w 20"/>
                  <a:gd name="T69" fmla="*/ 19 h 40"/>
                  <a:gd name="T70" fmla="*/ 2 w 20"/>
                  <a:gd name="T71" fmla="*/ 21 h 40"/>
                  <a:gd name="T72" fmla="*/ 5 w 20"/>
                  <a:gd name="T73" fmla="*/ 27 h 40"/>
                  <a:gd name="T74" fmla="*/ 5 w 20"/>
                  <a:gd name="T75" fmla="*/ 29 h 40"/>
                  <a:gd name="T76" fmla="*/ 5 w 20"/>
                  <a:gd name="T7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40">
                    <a:moveTo>
                      <a:pt x="5" y="29"/>
                    </a:moveTo>
                    <a:lnTo>
                      <a:pt x="5" y="31"/>
                    </a:lnTo>
                    <a:lnTo>
                      <a:pt x="10" y="39"/>
                    </a:lnTo>
                    <a:lnTo>
                      <a:pt x="12" y="40"/>
                    </a:lnTo>
                    <a:lnTo>
                      <a:pt x="9" y="35"/>
                    </a:lnTo>
                    <a:lnTo>
                      <a:pt x="7" y="29"/>
                    </a:lnTo>
                    <a:lnTo>
                      <a:pt x="8" y="28"/>
                    </a:lnTo>
                    <a:lnTo>
                      <a:pt x="7" y="25"/>
                    </a:lnTo>
                    <a:lnTo>
                      <a:pt x="10" y="23"/>
                    </a:lnTo>
                    <a:lnTo>
                      <a:pt x="20" y="26"/>
                    </a:lnTo>
                    <a:lnTo>
                      <a:pt x="18" y="25"/>
                    </a:lnTo>
                    <a:lnTo>
                      <a:pt x="18" y="22"/>
                    </a:lnTo>
                    <a:lnTo>
                      <a:pt x="15" y="21"/>
                    </a:lnTo>
                    <a:lnTo>
                      <a:pt x="12" y="20"/>
                    </a:lnTo>
                    <a:lnTo>
                      <a:pt x="14" y="17"/>
                    </a:lnTo>
                    <a:lnTo>
                      <a:pt x="16" y="16"/>
                    </a:lnTo>
                    <a:lnTo>
                      <a:pt x="18" y="13"/>
                    </a:lnTo>
                    <a:lnTo>
                      <a:pt x="18" y="11"/>
                    </a:lnTo>
                    <a:lnTo>
                      <a:pt x="16" y="8"/>
                    </a:lnTo>
                    <a:lnTo>
                      <a:pt x="14" y="10"/>
                    </a:lnTo>
                    <a:lnTo>
                      <a:pt x="10" y="11"/>
                    </a:lnTo>
                    <a:lnTo>
                      <a:pt x="10" y="14"/>
                    </a:lnTo>
                    <a:lnTo>
                      <a:pt x="8" y="16"/>
                    </a:lnTo>
                    <a:lnTo>
                      <a:pt x="7" y="18"/>
                    </a:lnTo>
                    <a:lnTo>
                      <a:pt x="5" y="18"/>
                    </a:lnTo>
                    <a:lnTo>
                      <a:pt x="5" y="16"/>
                    </a:lnTo>
                    <a:lnTo>
                      <a:pt x="7" y="13"/>
                    </a:lnTo>
                    <a:lnTo>
                      <a:pt x="9" y="11"/>
                    </a:lnTo>
                    <a:lnTo>
                      <a:pt x="9" y="8"/>
                    </a:lnTo>
                    <a:lnTo>
                      <a:pt x="7" y="0"/>
                    </a:lnTo>
                    <a:lnTo>
                      <a:pt x="3" y="5"/>
                    </a:lnTo>
                    <a:lnTo>
                      <a:pt x="1" y="11"/>
                    </a:lnTo>
                    <a:lnTo>
                      <a:pt x="0" y="13"/>
                    </a:lnTo>
                    <a:lnTo>
                      <a:pt x="2" y="16"/>
                    </a:lnTo>
                    <a:lnTo>
                      <a:pt x="3" y="19"/>
                    </a:lnTo>
                    <a:lnTo>
                      <a:pt x="2" y="21"/>
                    </a:lnTo>
                    <a:lnTo>
                      <a:pt x="5" y="27"/>
                    </a:lnTo>
                    <a:lnTo>
                      <a:pt x="5" y="29"/>
                    </a:lnTo>
                    <a:lnTo>
                      <a:pt x="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4" name="Freeform 180">
                <a:extLst>
                  <a:ext uri="{FF2B5EF4-FFF2-40B4-BE49-F238E27FC236}">
                    <a16:creationId xmlns:a16="http://schemas.microsoft.com/office/drawing/2014/main" id="{B28A85E3-190F-400B-AA32-1733AB45CF92}"/>
                  </a:ext>
                </a:extLst>
              </p:cNvPr>
              <p:cNvSpPr>
                <a:spLocks/>
              </p:cNvSpPr>
              <p:nvPr/>
            </p:nvSpPr>
            <p:spPr bwMode="auto">
              <a:xfrm>
                <a:off x="5437" y="2844"/>
                <a:ext cx="40" cy="14"/>
              </a:xfrm>
              <a:custGeom>
                <a:avLst/>
                <a:gdLst>
                  <a:gd name="T0" fmla="*/ 28 w 40"/>
                  <a:gd name="T1" fmla="*/ 9 h 14"/>
                  <a:gd name="T2" fmla="*/ 34 w 40"/>
                  <a:gd name="T3" fmla="*/ 12 h 14"/>
                  <a:gd name="T4" fmla="*/ 36 w 40"/>
                  <a:gd name="T5" fmla="*/ 13 h 14"/>
                  <a:gd name="T6" fmla="*/ 40 w 40"/>
                  <a:gd name="T7" fmla="*/ 14 h 14"/>
                  <a:gd name="T8" fmla="*/ 40 w 40"/>
                  <a:gd name="T9" fmla="*/ 9 h 14"/>
                  <a:gd name="T10" fmla="*/ 36 w 40"/>
                  <a:gd name="T11" fmla="*/ 8 h 14"/>
                  <a:gd name="T12" fmla="*/ 36 w 40"/>
                  <a:gd name="T13" fmla="*/ 4 h 14"/>
                  <a:gd name="T14" fmla="*/ 33 w 40"/>
                  <a:gd name="T15" fmla="*/ 3 h 14"/>
                  <a:gd name="T16" fmla="*/ 28 w 40"/>
                  <a:gd name="T17" fmla="*/ 3 h 14"/>
                  <a:gd name="T18" fmla="*/ 26 w 40"/>
                  <a:gd name="T19" fmla="*/ 2 h 14"/>
                  <a:gd name="T20" fmla="*/ 21 w 40"/>
                  <a:gd name="T21" fmla="*/ 0 h 14"/>
                  <a:gd name="T22" fmla="*/ 16 w 40"/>
                  <a:gd name="T23" fmla="*/ 2 h 14"/>
                  <a:gd name="T24" fmla="*/ 14 w 40"/>
                  <a:gd name="T25" fmla="*/ 1 h 14"/>
                  <a:gd name="T26" fmla="*/ 8 w 40"/>
                  <a:gd name="T27" fmla="*/ 1 h 14"/>
                  <a:gd name="T28" fmla="*/ 4 w 40"/>
                  <a:gd name="T29" fmla="*/ 1 h 14"/>
                  <a:gd name="T30" fmla="*/ 2 w 40"/>
                  <a:gd name="T31" fmla="*/ 2 h 14"/>
                  <a:gd name="T32" fmla="*/ 0 w 40"/>
                  <a:gd name="T33" fmla="*/ 4 h 14"/>
                  <a:gd name="T34" fmla="*/ 0 w 40"/>
                  <a:gd name="T35" fmla="*/ 10 h 14"/>
                  <a:gd name="T36" fmla="*/ 1 w 40"/>
                  <a:gd name="T37" fmla="*/ 8 h 14"/>
                  <a:gd name="T38" fmla="*/ 2 w 40"/>
                  <a:gd name="T39" fmla="*/ 4 h 14"/>
                  <a:gd name="T40" fmla="*/ 4 w 40"/>
                  <a:gd name="T41" fmla="*/ 6 h 14"/>
                  <a:gd name="T42" fmla="*/ 7 w 40"/>
                  <a:gd name="T43" fmla="*/ 9 h 14"/>
                  <a:gd name="T44" fmla="*/ 9 w 40"/>
                  <a:gd name="T45" fmla="*/ 9 h 14"/>
                  <a:gd name="T46" fmla="*/ 11 w 40"/>
                  <a:gd name="T47" fmla="*/ 6 h 14"/>
                  <a:gd name="T48" fmla="*/ 15 w 40"/>
                  <a:gd name="T49" fmla="*/ 8 h 14"/>
                  <a:gd name="T50" fmla="*/ 20 w 40"/>
                  <a:gd name="T51" fmla="*/ 9 h 14"/>
                  <a:gd name="T52" fmla="*/ 23 w 40"/>
                  <a:gd name="T53" fmla="*/ 8 h 14"/>
                  <a:gd name="T54" fmla="*/ 25 w 40"/>
                  <a:gd name="T55" fmla="*/ 8 h 14"/>
                  <a:gd name="T56" fmla="*/ 28 w 40"/>
                  <a:gd name="T57" fmla="*/ 9 h 14"/>
                  <a:gd name="T58" fmla="*/ 28 w 40"/>
                  <a:gd name="T5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
                    <a:moveTo>
                      <a:pt x="28" y="9"/>
                    </a:moveTo>
                    <a:lnTo>
                      <a:pt x="34" y="12"/>
                    </a:lnTo>
                    <a:lnTo>
                      <a:pt x="36" y="13"/>
                    </a:lnTo>
                    <a:lnTo>
                      <a:pt x="40" y="14"/>
                    </a:lnTo>
                    <a:lnTo>
                      <a:pt x="40" y="9"/>
                    </a:lnTo>
                    <a:lnTo>
                      <a:pt x="36" y="8"/>
                    </a:lnTo>
                    <a:lnTo>
                      <a:pt x="36" y="4"/>
                    </a:lnTo>
                    <a:lnTo>
                      <a:pt x="33" y="3"/>
                    </a:lnTo>
                    <a:lnTo>
                      <a:pt x="28" y="3"/>
                    </a:lnTo>
                    <a:lnTo>
                      <a:pt x="26" y="2"/>
                    </a:lnTo>
                    <a:lnTo>
                      <a:pt x="21" y="0"/>
                    </a:lnTo>
                    <a:lnTo>
                      <a:pt x="16" y="2"/>
                    </a:lnTo>
                    <a:lnTo>
                      <a:pt x="14" y="1"/>
                    </a:lnTo>
                    <a:lnTo>
                      <a:pt x="8" y="1"/>
                    </a:lnTo>
                    <a:lnTo>
                      <a:pt x="4" y="1"/>
                    </a:lnTo>
                    <a:lnTo>
                      <a:pt x="2" y="2"/>
                    </a:lnTo>
                    <a:lnTo>
                      <a:pt x="0" y="4"/>
                    </a:lnTo>
                    <a:lnTo>
                      <a:pt x="0" y="10"/>
                    </a:lnTo>
                    <a:lnTo>
                      <a:pt x="1" y="8"/>
                    </a:lnTo>
                    <a:lnTo>
                      <a:pt x="2" y="4"/>
                    </a:lnTo>
                    <a:lnTo>
                      <a:pt x="4" y="6"/>
                    </a:lnTo>
                    <a:lnTo>
                      <a:pt x="7" y="9"/>
                    </a:lnTo>
                    <a:lnTo>
                      <a:pt x="9" y="9"/>
                    </a:lnTo>
                    <a:lnTo>
                      <a:pt x="11" y="6"/>
                    </a:lnTo>
                    <a:lnTo>
                      <a:pt x="15" y="8"/>
                    </a:lnTo>
                    <a:lnTo>
                      <a:pt x="20" y="9"/>
                    </a:lnTo>
                    <a:lnTo>
                      <a:pt x="23" y="8"/>
                    </a:lnTo>
                    <a:lnTo>
                      <a:pt x="25" y="8"/>
                    </a:lnTo>
                    <a:lnTo>
                      <a:pt x="28" y="9"/>
                    </a:lnTo>
                    <a:lnTo>
                      <a:pt x="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5" name="Freeform 181">
                <a:extLst>
                  <a:ext uri="{FF2B5EF4-FFF2-40B4-BE49-F238E27FC236}">
                    <a16:creationId xmlns:a16="http://schemas.microsoft.com/office/drawing/2014/main" id="{346AF474-B811-4E91-879C-0C51E8713D2F}"/>
                  </a:ext>
                </a:extLst>
              </p:cNvPr>
              <p:cNvSpPr>
                <a:spLocks/>
              </p:cNvSpPr>
              <p:nvPr/>
            </p:nvSpPr>
            <p:spPr bwMode="auto">
              <a:xfrm>
                <a:off x="5440" y="2770"/>
                <a:ext cx="7" cy="8"/>
              </a:xfrm>
              <a:custGeom>
                <a:avLst/>
                <a:gdLst>
                  <a:gd name="T0" fmla="*/ 1 w 7"/>
                  <a:gd name="T1" fmla="*/ 8 h 8"/>
                  <a:gd name="T2" fmla="*/ 3 w 7"/>
                  <a:gd name="T3" fmla="*/ 8 h 8"/>
                  <a:gd name="T4" fmla="*/ 6 w 7"/>
                  <a:gd name="T5" fmla="*/ 6 h 8"/>
                  <a:gd name="T6" fmla="*/ 7 w 7"/>
                  <a:gd name="T7" fmla="*/ 3 h 8"/>
                  <a:gd name="T8" fmla="*/ 7 w 7"/>
                  <a:gd name="T9" fmla="*/ 1 h 8"/>
                  <a:gd name="T10" fmla="*/ 5 w 7"/>
                  <a:gd name="T11" fmla="*/ 0 h 8"/>
                  <a:gd name="T12" fmla="*/ 1 w 7"/>
                  <a:gd name="T13" fmla="*/ 2 h 8"/>
                  <a:gd name="T14" fmla="*/ 0 w 7"/>
                  <a:gd name="T15" fmla="*/ 6 h 8"/>
                  <a:gd name="T16" fmla="*/ 1 w 7"/>
                  <a:gd name="T17" fmla="*/ 8 h 8"/>
                  <a:gd name="T18" fmla="*/ 1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8"/>
                    </a:moveTo>
                    <a:lnTo>
                      <a:pt x="3" y="8"/>
                    </a:lnTo>
                    <a:lnTo>
                      <a:pt x="6" y="6"/>
                    </a:lnTo>
                    <a:lnTo>
                      <a:pt x="7" y="3"/>
                    </a:lnTo>
                    <a:lnTo>
                      <a:pt x="7" y="1"/>
                    </a:lnTo>
                    <a:lnTo>
                      <a:pt x="5" y="0"/>
                    </a:lnTo>
                    <a:lnTo>
                      <a:pt x="1" y="2"/>
                    </a:lnTo>
                    <a:lnTo>
                      <a:pt x="0" y="6"/>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6" name="Freeform 182">
                <a:extLst>
                  <a:ext uri="{FF2B5EF4-FFF2-40B4-BE49-F238E27FC236}">
                    <a16:creationId xmlns:a16="http://schemas.microsoft.com/office/drawing/2014/main" id="{29C787C5-7510-4A3A-9261-1E425D59D838}"/>
                  </a:ext>
                </a:extLst>
              </p:cNvPr>
              <p:cNvSpPr>
                <a:spLocks/>
              </p:cNvSpPr>
              <p:nvPr/>
            </p:nvSpPr>
            <p:spPr bwMode="auto">
              <a:xfrm>
                <a:off x="5460" y="2203"/>
                <a:ext cx="169" cy="164"/>
              </a:xfrm>
              <a:custGeom>
                <a:avLst/>
                <a:gdLst>
                  <a:gd name="T0" fmla="*/ 23 w 169"/>
                  <a:gd name="T1" fmla="*/ 119 h 164"/>
                  <a:gd name="T2" fmla="*/ 35 w 169"/>
                  <a:gd name="T3" fmla="*/ 119 h 164"/>
                  <a:gd name="T4" fmla="*/ 41 w 169"/>
                  <a:gd name="T5" fmla="*/ 115 h 164"/>
                  <a:gd name="T6" fmla="*/ 48 w 169"/>
                  <a:gd name="T7" fmla="*/ 114 h 164"/>
                  <a:gd name="T8" fmla="*/ 60 w 169"/>
                  <a:gd name="T9" fmla="*/ 111 h 164"/>
                  <a:gd name="T10" fmla="*/ 77 w 169"/>
                  <a:gd name="T11" fmla="*/ 108 h 164"/>
                  <a:gd name="T12" fmla="*/ 74 w 169"/>
                  <a:gd name="T13" fmla="*/ 114 h 164"/>
                  <a:gd name="T14" fmla="*/ 79 w 169"/>
                  <a:gd name="T15" fmla="*/ 123 h 164"/>
                  <a:gd name="T16" fmla="*/ 88 w 169"/>
                  <a:gd name="T17" fmla="*/ 121 h 164"/>
                  <a:gd name="T18" fmla="*/ 99 w 169"/>
                  <a:gd name="T19" fmla="*/ 113 h 164"/>
                  <a:gd name="T20" fmla="*/ 97 w 169"/>
                  <a:gd name="T21" fmla="*/ 103 h 164"/>
                  <a:gd name="T22" fmla="*/ 100 w 169"/>
                  <a:gd name="T23" fmla="*/ 105 h 164"/>
                  <a:gd name="T24" fmla="*/ 116 w 169"/>
                  <a:gd name="T25" fmla="*/ 110 h 164"/>
                  <a:gd name="T26" fmla="*/ 125 w 169"/>
                  <a:gd name="T27" fmla="*/ 104 h 164"/>
                  <a:gd name="T28" fmla="*/ 130 w 169"/>
                  <a:gd name="T29" fmla="*/ 102 h 164"/>
                  <a:gd name="T30" fmla="*/ 137 w 169"/>
                  <a:gd name="T31" fmla="*/ 98 h 164"/>
                  <a:gd name="T32" fmla="*/ 140 w 169"/>
                  <a:gd name="T33" fmla="*/ 99 h 164"/>
                  <a:gd name="T34" fmla="*/ 151 w 169"/>
                  <a:gd name="T35" fmla="*/ 93 h 164"/>
                  <a:gd name="T36" fmla="*/ 150 w 169"/>
                  <a:gd name="T37" fmla="*/ 85 h 164"/>
                  <a:gd name="T38" fmla="*/ 156 w 169"/>
                  <a:gd name="T39" fmla="*/ 65 h 164"/>
                  <a:gd name="T40" fmla="*/ 157 w 169"/>
                  <a:gd name="T41" fmla="*/ 51 h 164"/>
                  <a:gd name="T42" fmla="*/ 164 w 169"/>
                  <a:gd name="T43" fmla="*/ 40 h 164"/>
                  <a:gd name="T44" fmla="*/ 169 w 169"/>
                  <a:gd name="T45" fmla="*/ 33 h 164"/>
                  <a:gd name="T46" fmla="*/ 162 w 169"/>
                  <a:gd name="T47" fmla="*/ 14 h 164"/>
                  <a:gd name="T48" fmla="*/ 157 w 169"/>
                  <a:gd name="T49" fmla="*/ 0 h 164"/>
                  <a:gd name="T50" fmla="*/ 159 w 169"/>
                  <a:gd name="T51" fmla="*/ 4 h 164"/>
                  <a:gd name="T52" fmla="*/ 152 w 169"/>
                  <a:gd name="T53" fmla="*/ 11 h 164"/>
                  <a:gd name="T54" fmla="*/ 146 w 169"/>
                  <a:gd name="T55" fmla="*/ 6 h 164"/>
                  <a:gd name="T56" fmla="*/ 140 w 169"/>
                  <a:gd name="T57" fmla="*/ 14 h 164"/>
                  <a:gd name="T58" fmla="*/ 139 w 169"/>
                  <a:gd name="T59" fmla="*/ 27 h 164"/>
                  <a:gd name="T60" fmla="*/ 142 w 169"/>
                  <a:gd name="T61" fmla="*/ 35 h 164"/>
                  <a:gd name="T62" fmla="*/ 134 w 169"/>
                  <a:gd name="T63" fmla="*/ 51 h 164"/>
                  <a:gd name="T64" fmla="*/ 126 w 169"/>
                  <a:gd name="T65" fmla="*/ 59 h 164"/>
                  <a:gd name="T66" fmla="*/ 117 w 169"/>
                  <a:gd name="T67" fmla="*/ 70 h 164"/>
                  <a:gd name="T68" fmla="*/ 102 w 169"/>
                  <a:gd name="T69" fmla="*/ 72 h 164"/>
                  <a:gd name="T70" fmla="*/ 105 w 169"/>
                  <a:gd name="T71" fmla="*/ 64 h 164"/>
                  <a:gd name="T72" fmla="*/ 97 w 169"/>
                  <a:gd name="T73" fmla="*/ 76 h 164"/>
                  <a:gd name="T74" fmla="*/ 88 w 169"/>
                  <a:gd name="T75" fmla="*/ 90 h 164"/>
                  <a:gd name="T76" fmla="*/ 79 w 169"/>
                  <a:gd name="T77" fmla="*/ 96 h 164"/>
                  <a:gd name="T78" fmla="*/ 64 w 169"/>
                  <a:gd name="T79" fmla="*/ 94 h 164"/>
                  <a:gd name="T80" fmla="*/ 48 w 169"/>
                  <a:gd name="T81" fmla="*/ 95 h 164"/>
                  <a:gd name="T82" fmla="*/ 30 w 169"/>
                  <a:gd name="T83" fmla="*/ 107 h 164"/>
                  <a:gd name="T84" fmla="*/ 20 w 169"/>
                  <a:gd name="T85" fmla="*/ 112 h 164"/>
                  <a:gd name="T86" fmla="*/ 12 w 169"/>
                  <a:gd name="T87" fmla="*/ 121 h 164"/>
                  <a:gd name="T88" fmla="*/ 5 w 169"/>
                  <a:gd name="T89" fmla="*/ 128 h 164"/>
                  <a:gd name="T90" fmla="*/ 0 w 169"/>
                  <a:gd name="T91" fmla="*/ 130 h 164"/>
                  <a:gd name="T92" fmla="*/ 2 w 169"/>
                  <a:gd name="T93" fmla="*/ 136 h 164"/>
                  <a:gd name="T94" fmla="*/ 5 w 169"/>
                  <a:gd name="T95" fmla="*/ 138 h 164"/>
                  <a:gd name="T96" fmla="*/ 10 w 169"/>
                  <a:gd name="T97" fmla="*/ 132 h 164"/>
                  <a:gd name="T98" fmla="*/ 13 w 169"/>
                  <a:gd name="T99" fmla="*/ 139 h 164"/>
                  <a:gd name="T100" fmla="*/ 10 w 169"/>
                  <a:gd name="T101" fmla="*/ 155 h 164"/>
                  <a:gd name="T102" fmla="*/ 12 w 169"/>
                  <a:gd name="T103" fmla="*/ 156 h 164"/>
                  <a:gd name="T104" fmla="*/ 15 w 169"/>
                  <a:gd name="T105" fmla="*/ 158 h 164"/>
                  <a:gd name="T106" fmla="*/ 20 w 169"/>
                  <a:gd name="T107" fmla="*/ 160 h 164"/>
                  <a:gd name="T108" fmla="*/ 23 w 169"/>
                  <a:gd name="T109" fmla="*/ 156 h 164"/>
                  <a:gd name="T110" fmla="*/ 28 w 169"/>
                  <a:gd name="T111" fmla="*/ 141 h 164"/>
                  <a:gd name="T112" fmla="*/ 32 w 169"/>
                  <a:gd name="T113" fmla="*/ 132 h 164"/>
                  <a:gd name="T114" fmla="*/ 28 w 169"/>
                  <a:gd name="T115" fmla="*/ 124 h 164"/>
                  <a:gd name="T116" fmla="*/ 19 w 169"/>
                  <a:gd name="T117" fmla="*/ 122 h 164"/>
                  <a:gd name="T118" fmla="*/ 18 w 169"/>
                  <a:gd name="T119" fmla="*/ 1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64">
                    <a:moveTo>
                      <a:pt x="18" y="120"/>
                    </a:moveTo>
                    <a:lnTo>
                      <a:pt x="19" y="119"/>
                    </a:lnTo>
                    <a:lnTo>
                      <a:pt x="21" y="120"/>
                    </a:lnTo>
                    <a:lnTo>
                      <a:pt x="23" y="119"/>
                    </a:lnTo>
                    <a:lnTo>
                      <a:pt x="27" y="119"/>
                    </a:lnTo>
                    <a:lnTo>
                      <a:pt x="29" y="117"/>
                    </a:lnTo>
                    <a:lnTo>
                      <a:pt x="35" y="121"/>
                    </a:lnTo>
                    <a:lnTo>
                      <a:pt x="35" y="119"/>
                    </a:lnTo>
                    <a:lnTo>
                      <a:pt x="36" y="115"/>
                    </a:lnTo>
                    <a:lnTo>
                      <a:pt x="37" y="113"/>
                    </a:lnTo>
                    <a:lnTo>
                      <a:pt x="39" y="115"/>
                    </a:lnTo>
                    <a:lnTo>
                      <a:pt x="41" y="115"/>
                    </a:lnTo>
                    <a:lnTo>
                      <a:pt x="47" y="113"/>
                    </a:lnTo>
                    <a:lnTo>
                      <a:pt x="48" y="113"/>
                    </a:lnTo>
                    <a:lnTo>
                      <a:pt x="47" y="114"/>
                    </a:lnTo>
                    <a:lnTo>
                      <a:pt x="48" y="114"/>
                    </a:lnTo>
                    <a:lnTo>
                      <a:pt x="49" y="112"/>
                    </a:lnTo>
                    <a:lnTo>
                      <a:pt x="52" y="112"/>
                    </a:lnTo>
                    <a:lnTo>
                      <a:pt x="54" y="112"/>
                    </a:lnTo>
                    <a:lnTo>
                      <a:pt x="60" y="111"/>
                    </a:lnTo>
                    <a:lnTo>
                      <a:pt x="64" y="107"/>
                    </a:lnTo>
                    <a:lnTo>
                      <a:pt x="69" y="106"/>
                    </a:lnTo>
                    <a:lnTo>
                      <a:pt x="74" y="110"/>
                    </a:lnTo>
                    <a:lnTo>
                      <a:pt x="77" y="108"/>
                    </a:lnTo>
                    <a:lnTo>
                      <a:pt x="79" y="108"/>
                    </a:lnTo>
                    <a:lnTo>
                      <a:pt x="80" y="110"/>
                    </a:lnTo>
                    <a:lnTo>
                      <a:pt x="78" y="113"/>
                    </a:lnTo>
                    <a:lnTo>
                      <a:pt x="74" y="114"/>
                    </a:lnTo>
                    <a:lnTo>
                      <a:pt x="75" y="116"/>
                    </a:lnTo>
                    <a:lnTo>
                      <a:pt x="74" y="119"/>
                    </a:lnTo>
                    <a:lnTo>
                      <a:pt x="75" y="122"/>
                    </a:lnTo>
                    <a:lnTo>
                      <a:pt x="79" y="123"/>
                    </a:lnTo>
                    <a:lnTo>
                      <a:pt x="80" y="125"/>
                    </a:lnTo>
                    <a:lnTo>
                      <a:pt x="82" y="127"/>
                    </a:lnTo>
                    <a:lnTo>
                      <a:pt x="86" y="127"/>
                    </a:lnTo>
                    <a:lnTo>
                      <a:pt x="88" y="121"/>
                    </a:lnTo>
                    <a:lnTo>
                      <a:pt x="91" y="119"/>
                    </a:lnTo>
                    <a:lnTo>
                      <a:pt x="91" y="116"/>
                    </a:lnTo>
                    <a:lnTo>
                      <a:pt x="94" y="115"/>
                    </a:lnTo>
                    <a:lnTo>
                      <a:pt x="99" y="113"/>
                    </a:lnTo>
                    <a:lnTo>
                      <a:pt x="97" y="111"/>
                    </a:lnTo>
                    <a:lnTo>
                      <a:pt x="95" y="110"/>
                    </a:lnTo>
                    <a:lnTo>
                      <a:pt x="95" y="108"/>
                    </a:lnTo>
                    <a:lnTo>
                      <a:pt x="97" y="103"/>
                    </a:lnTo>
                    <a:lnTo>
                      <a:pt x="99" y="102"/>
                    </a:lnTo>
                    <a:lnTo>
                      <a:pt x="98" y="105"/>
                    </a:lnTo>
                    <a:lnTo>
                      <a:pt x="100" y="107"/>
                    </a:lnTo>
                    <a:lnTo>
                      <a:pt x="100" y="105"/>
                    </a:lnTo>
                    <a:lnTo>
                      <a:pt x="104" y="108"/>
                    </a:lnTo>
                    <a:lnTo>
                      <a:pt x="102" y="110"/>
                    </a:lnTo>
                    <a:lnTo>
                      <a:pt x="108" y="108"/>
                    </a:lnTo>
                    <a:lnTo>
                      <a:pt x="116" y="110"/>
                    </a:lnTo>
                    <a:lnTo>
                      <a:pt x="119" y="107"/>
                    </a:lnTo>
                    <a:lnTo>
                      <a:pt x="120" y="104"/>
                    </a:lnTo>
                    <a:lnTo>
                      <a:pt x="122" y="102"/>
                    </a:lnTo>
                    <a:lnTo>
                      <a:pt x="125" y="104"/>
                    </a:lnTo>
                    <a:lnTo>
                      <a:pt x="125" y="106"/>
                    </a:lnTo>
                    <a:lnTo>
                      <a:pt x="126" y="110"/>
                    </a:lnTo>
                    <a:lnTo>
                      <a:pt x="129" y="106"/>
                    </a:lnTo>
                    <a:lnTo>
                      <a:pt x="130" y="102"/>
                    </a:lnTo>
                    <a:lnTo>
                      <a:pt x="132" y="99"/>
                    </a:lnTo>
                    <a:lnTo>
                      <a:pt x="134" y="98"/>
                    </a:lnTo>
                    <a:lnTo>
                      <a:pt x="138" y="100"/>
                    </a:lnTo>
                    <a:lnTo>
                      <a:pt x="137" y="98"/>
                    </a:lnTo>
                    <a:lnTo>
                      <a:pt x="140" y="94"/>
                    </a:lnTo>
                    <a:lnTo>
                      <a:pt x="142" y="94"/>
                    </a:lnTo>
                    <a:lnTo>
                      <a:pt x="142" y="96"/>
                    </a:lnTo>
                    <a:lnTo>
                      <a:pt x="140" y="99"/>
                    </a:lnTo>
                    <a:lnTo>
                      <a:pt x="139" y="104"/>
                    </a:lnTo>
                    <a:lnTo>
                      <a:pt x="147" y="100"/>
                    </a:lnTo>
                    <a:lnTo>
                      <a:pt x="148" y="95"/>
                    </a:lnTo>
                    <a:lnTo>
                      <a:pt x="151" y="93"/>
                    </a:lnTo>
                    <a:lnTo>
                      <a:pt x="154" y="91"/>
                    </a:lnTo>
                    <a:lnTo>
                      <a:pt x="152" y="90"/>
                    </a:lnTo>
                    <a:lnTo>
                      <a:pt x="151" y="88"/>
                    </a:lnTo>
                    <a:lnTo>
                      <a:pt x="150" y="85"/>
                    </a:lnTo>
                    <a:lnTo>
                      <a:pt x="150" y="80"/>
                    </a:lnTo>
                    <a:lnTo>
                      <a:pt x="152" y="74"/>
                    </a:lnTo>
                    <a:lnTo>
                      <a:pt x="155" y="71"/>
                    </a:lnTo>
                    <a:lnTo>
                      <a:pt x="156" y="65"/>
                    </a:lnTo>
                    <a:lnTo>
                      <a:pt x="156" y="61"/>
                    </a:lnTo>
                    <a:lnTo>
                      <a:pt x="155" y="57"/>
                    </a:lnTo>
                    <a:lnTo>
                      <a:pt x="155" y="53"/>
                    </a:lnTo>
                    <a:lnTo>
                      <a:pt x="157" y="51"/>
                    </a:lnTo>
                    <a:lnTo>
                      <a:pt x="160" y="50"/>
                    </a:lnTo>
                    <a:lnTo>
                      <a:pt x="163" y="52"/>
                    </a:lnTo>
                    <a:lnTo>
                      <a:pt x="163" y="48"/>
                    </a:lnTo>
                    <a:lnTo>
                      <a:pt x="164" y="40"/>
                    </a:lnTo>
                    <a:lnTo>
                      <a:pt x="166" y="40"/>
                    </a:lnTo>
                    <a:lnTo>
                      <a:pt x="168" y="37"/>
                    </a:lnTo>
                    <a:lnTo>
                      <a:pt x="168" y="35"/>
                    </a:lnTo>
                    <a:lnTo>
                      <a:pt x="169" y="33"/>
                    </a:lnTo>
                    <a:lnTo>
                      <a:pt x="168" y="25"/>
                    </a:lnTo>
                    <a:lnTo>
                      <a:pt x="166" y="19"/>
                    </a:lnTo>
                    <a:lnTo>
                      <a:pt x="165" y="17"/>
                    </a:lnTo>
                    <a:lnTo>
                      <a:pt x="162" y="14"/>
                    </a:lnTo>
                    <a:lnTo>
                      <a:pt x="162" y="12"/>
                    </a:lnTo>
                    <a:lnTo>
                      <a:pt x="160" y="5"/>
                    </a:lnTo>
                    <a:lnTo>
                      <a:pt x="159" y="2"/>
                    </a:lnTo>
                    <a:lnTo>
                      <a:pt x="157" y="0"/>
                    </a:lnTo>
                    <a:lnTo>
                      <a:pt x="154" y="0"/>
                    </a:lnTo>
                    <a:lnTo>
                      <a:pt x="152" y="3"/>
                    </a:lnTo>
                    <a:lnTo>
                      <a:pt x="154" y="5"/>
                    </a:lnTo>
                    <a:lnTo>
                      <a:pt x="159" y="4"/>
                    </a:lnTo>
                    <a:lnTo>
                      <a:pt x="159" y="6"/>
                    </a:lnTo>
                    <a:lnTo>
                      <a:pt x="156" y="10"/>
                    </a:lnTo>
                    <a:lnTo>
                      <a:pt x="154" y="8"/>
                    </a:lnTo>
                    <a:lnTo>
                      <a:pt x="152" y="11"/>
                    </a:lnTo>
                    <a:lnTo>
                      <a:pt x="151" y="10"/>
                    </a:lnTo>
                    <a:lnTo>
                      <a:pt x="149" y="4"/>
                    </a:lnTo>
                    <a:lnTo>
                      <a:pt x="147" y="4"/>
                    </a:lnTo>
                    <a:lnTo>
                      <a:pt x="146" y="6"/>
                    </a:lnTo>
                    <a:lnTo>
                      <a:pt x="146" y="9"/>
                    </a:lnTo>
                    <a:lnTo>
                      <a:pt x="145" y="12"/>
                    </a:lnTo>
                    <a:lnTo>
                      <a:pt x="142" y="12"/>
                    </a:lnTo>
                    <a:lnTo>
                      <a:pt x="140" y="14"/>
                    </a:lnTo>
                    <a:lnTo>
                      <a:pt x="141" y="18"/>
                    </a:lnTo>
                    <a:lnTo>
                      <a:pt x="142" y="18"/>
                    </a:lnTo>
                    <a:lnTo>
                      <a:pt x="142" y="21"/>
                    </a:lnTo>
                    <a:lnTo>
                      <a:pt x="139" y="27"/>
                    </a:lnTo>
                    <a:lnTo>
                      <a:pt x="142" y="27"/>
                    </a:lnTo>
                    <a:lnTo>
                      <a:pt x="142" y="28"/>
                    </a:lnTo>
                    <a:lnTo>
                      <a:pt x="143" y="31"/>
                    </a:lnTo>
                    <a:lnTo>
                      <a:pt x="142" y="35"/>
                    </a:lnTo>
                    <a:lnTo>
                      <a:pt x="141" y="36"/>
                    </a:lnTo>
                    <a:lnTo>
                      <a:pt x="139" y="42"/>
                    </a:lnTo>
                    <a:lnTo>
                      <a:pt x="136" y="47"/>
                    </a:lnTo>
                    <a:lnTo>
                      <a:pt x="134" y="51"/>
                    </a:lnTo>
                    <a:lnTo>
                      <a:pt x="134" y="53"/>
                    </a:lnTo>
                    <a:lnTo>
                      <a:pt x="132" y="56"/>
                    </a:lnTo>
                    <a:lnTo>
                      <a:pt x="129" y="57"/>
                    </a:lnTo>
                    <a:lnTo>
                      <a:pt x="126" y="59"/>
                    </a:lnTo>
                    <a:lnTo>
                      <a:pt x="125" y="62"/>
                    </a:lnTo>
                    <a:lnTo>
                      <a:pt x="123" y="65"/>
                    </a:lnTo>
                    <a:lnTo>
                      <a:pt x="120" y="68"/>
                    </a:lnTo>
                    <a:lnTo>
                      <a:pt x="117" y="70"/>
                    </a:lnTo>
                    <a:lnTo>
                      <a:pt x="107" y="73"/>
                    </a:lnTo>
                    <a:lnTo>
                      <a:pt x="104" y="76"/>
                    </a:lnTo>
                    <a:lnTo>
                      <a:pt x="102" y="76"/>
                    </a:lnTo>
                    <a:lnTo>
                      <a:pt x="102" y="72"/>
                    </a:lnTo>
                    <a:lnTo>
                      <a:pt x="99" y="70"/>
                    </a:lnTo>
                    <a:lnTo>
                      <a:pt x="102" y="69"/>
                    </a:lnTo>
                    <a:lnTo>
                      <a:pt x="104" y="67"/>
                    </a:lnTo>
                    <a:lnTo>
                      <a:pt x="105" y="64"/>
                    </a:lnTo>
                    <a:lnTo>
                      <a:pt x="103" y="64"/>
                    </a:lnTo>
                    <a:lnTo>
                      <a:pt x="97" y="68"/>
                    </a:lnTo>
                    <a:lnTo>
                      <a:pt x="97" y="73"/>
                    </a:lnTo>
                    <a:lnTo>
                      <a:pt x="97" y="76"/>
                    </a:lnTo>
                    <a:lnTo>
                      <a:pt x="94" y="81"/>
                    </a:lnTo>
                    <a:lnTo>
                      <a:pt x="89" y="85"/>
                    </a:lnTo>
                    <a:lnTo>
                      <a:pt x="87" y="88"/>
                    </a:lnTo>
                    <a:lnTo>
                      <a:pt x="88" y="90"/>
                    </a:lnTo>
                    <a:lnTo>
                      <a:pt x="88" y="93"/>
                    </a:lnTo>
                    <a:lnTo>
                      <a:pt x="82" y="95"/>
                    </a:lnTo>
                    <a:lnTo>
                      <a:pt x="80" y="95"/>
                    </a:lnTo>
                    <a:lnTo>
                      <a:pt x="79" y="96"/>
                    </a:lnTo>
                    <a:lnTo>
                      <a:pt x="77" y="95"/>
                    </a:lnTo>
                    <a:lnTo>
                      <a:pt x="77" y="91"/>
                    </a:lnTo>
                    <a:lnTo>
                      <a:pt x="72" y="93"/>
                    </a:lnTo>
                    <a:lnTo>
                      <a:pt x="64" y="94"/>
                    </a:lnTo>
                    <a:lnTo>
                      <a:pt x="63" y="95"/>
                    </a:lnTo>
                    <a:lnTo>
                      <a:pt x="57" y="96"/>
                    </a:lnTo>
                    <a:lnTo>
                      <a:pt x="52" y="96"/>
                    </a:lnTo>
                    <a:lnTo>
                      <a:pt x="48" y="95"/>
                    </a:lnTo>
                    <a:lnTo>
                      <a:pt x="43" y="96"/>
                    </a:lnTo>
                    <a:lnTo>
                      <a:pt x="40" y="99"/>
                    </a:lnTo>
                    <a:lnTo>
                      <a:pt x="38" y="100"/>
                    </a:lnTo>
                    <a:lnTo>
                      <a:pt x="30" y="107"/>
                    </a:lnTo>
                    <a:lnTo>
                      <a:pt x="28" y="108"/>
                    </a:lnTo>
                    <a:lnTo>
                      <a:pt x="24" y="111"/>
                    </a:lnTo>
                    <a:lnTo>
                      <a:pt x="22" y="112"/>
                    </a:lnTo>
                    <a:lnTo>
                      <a:pt x="20" y="112"/>
                    </a:lnTo>
                    <a:lnTo>
                      <a:pt x="17" y="114"/>
                    </a:lnTo>
                    <a:lnTo>
                      <a:pt x="17" y="117"/>
                    </a:lnTo>
                    <a:lnTo>
                      <a:pt x="18" y="120"/>
                    </a:lnTo>
                    <a:lnTo>
                      <a:pt x="12" y="121"/>
                    </a:lnTo>
                    <a:lnTo>
                      <a:pt x="11" y="123"/>
                    </a:lnTo>
                    <a:lnTo>
                      <a:pt x="9" y="124"/>
                    </a:lnTo>
                    <a:lnTo>
                      <a:pt x="5" y="127"/>
                    </a:lnTo>
                    <a:lnTo>
                      <a:pt x="5" y="128"/>
                    </a:lnTo>
                    <a:lnTo>
                      <a:pt x="3" y="127"/>
                    </a:lnTo>
                    <a:lnTo>
                      <a:pt x="2" y="129"/>
                    </a:lnTo>
                    <a:lnTo>
                      <a:pt x="2" y="129"/>
                    </a:lnTo>
                    <a:lnTo>
                      <a:pt x="0" y="130"/>
                    </a:lnTo>
                    <a:lnTo>
                      <a:pt x="1" y="132"/>
                    </a:lnTo>
                    <a:lnTo>
                      <a:pt x="4" y="133"/>
                    </a:lnTo>
                    <a:lnTo>
                      <a:pt x="5" y="137"/>
                    </a:lnTo>
                    <a:lnTo>
                      <a:pt x="2" y="136"/>
                    </a:lnTo>
                    <a:lnTo>
                      <a:pt x="2" y="133"/>
                    </a:lnTo>
                    <a:lnTo>
                      <a:pt x="1" y="136"/>
                    </a:lnTo>
                    <a:lnTo>
                      <a:pt x="3" y="139"/>
                    </a:lnTo>
                    <a:lnTo>
                      <a:pt x="5" y="138"/>
                    </a:lnTo>
                    <a:lnTo>
                      <a:pt x="8" y="138"/>
                    </a:lnTo>
                    <a:lnTo>
                      <a:pt x="8" y="134"/>
                    </a:lnTo>
                    <a:lnTo>
                      <a:pt x="6" y="132"/>
                    </a:lnTo>
                    <a:lnTo>
                      <a:pt x="10" y="132"/>
                    </a:lnTo>
                    <a:lnTo>
                      <a:pt x="11" y="134"/>
                    </a:lnTo>
                    <a:lnTo>
                      <a:pt x="13" y="137"/>
                    </a:lnTo>
                    <a:lnTo>
                      <a:pt x="11" y="139"/>
                    </a:lnTo>
                    <a:lnTo>
                      <a:pt x="13" y="139"/>
                    </a:lnTo>
                    <a:lnTo>
                      <a:pt x="13" y="141"/>
                    </a:lnTo>
                    <a:lnTo>
                      <a:pt x="10" y="147"/>
                    </a:lnTo>
                    <a:lnTo>
                      <a:pt x="8" y="149"/>
                    </a:lnTo>
                    <a:lnTo>
                      <a:pt x="10" y="155"/>
                    </a:lnTo>
                    <a:lnTo>
                      <a:pt x="9" y="157"/>
                    </a:lnTo>
                    <a:lnTo>
                      <a:pt x="8" y="160"/>
                    </a:lnTo>
                    <a:lnTo>
                      <a:pt x="13" y="162"/>
                    </a:lnTo>
                    <a:lnTo>
                      <a:pt x="12" y="156"/>
                    </a:lnTo>
                    <a:lnTo>
                      <a:pt x="13" y="154"/>
                    </a:lnTo>
                    <a:lnTo>
                      <a:pt x="15" y="154"/>
                    </a:lnTo>
                    <a:lnTo>
                      <a:pt x="13" y="156"/>
                    </a:lnTo>
                    <a:lnTo>
                      <a:pt x="15" y="158"/>
                    </a:lnTo>
                    <a:lnTo>
                      <a:pt x="15" y="160"/>
                    </a:lnTo>
                    <a:lnTo>
                      <a:pt x="14" y="164"/>
                    </a:lnTo>
                    <a:lnTo>
                      <a:pt x="17" y="163"/>
                    </a:lnTo>
                    <a:lnTo>
                      <a:pt x="20" y="160"/>
                    </a:lnTo>
                    <a:lnTo>
                      <a:pt x="19" y="158"/>
                    </a:lnTo>
                    <a:lnTo>
                      <a:pt x="21" y="157"/>
                    </a:lnTo>
                    <a:lnTo>
                      <a:pt x="23" y="158"/>
                    </a:lnTo>
                    <a:lnTo>
                      <a:pt x="23" y="156"/>
                    </a:lnTo>
                    <a:lnTo>
                      <a:pt x="24" y="154"/>
                    </a:lnTo>
                    <a:lnTo>
                      <a:pt x="24" y="150"/>
                    </a:lnTo>
                    <a:lnTo>
                      <a:pt x="26" y="147"/>
                    </a:lnTo>
                    <a:lnTo>
                      <a:pt x="28" y="141"/>
                    </a:lnTo>
                    <a:lnTo>
                      <a:pt x="28" y="140"/>
                    </a:lnTo>
                    <a:lnTo>
                      <a:pt x="30" y="138"/>
                    </a:lnTo>
                    <a:lnTo>
                      <a:pt x="32" y="136"/>
                    </a:lnTo>
                    <a:lnTo>
                      <a:pt x="32" y="132"/>
                    </a:lnTo>
                    <a:lnTo>
                      <a:pt x="31" y="130"/>
                    </a:lnTo>
                    <a:lnTo>
                      <a:pt x="26" y="130"/>
                    </a:lnTo>
                    <a:lnTo>
                      <a:pt x="28" y="128"/>
                    </a:lnTo>
                    <a:lnTo>
                      <a:pt x="28" y="124"/>
                    </a:lnTo>
                    <a:lnTo>
                      <a:pt x="26" y="124"/>
                    </a:lnTo>
                    <a:lnTo>
                      <a:pt x="23" y="125"/>
                    </a:lnTo>
                    <a:lnTo>
                      <a:pt x="21" y="124"/>
                    </a:lnTo>
                    <a:lnTo>
                      <a:pt x="19" y="122"/>
                    </a:lnTo>
                    <a:lnTo>
                      <a:pt x="18" y="121"/>
                    </a:lnTo>
                    <a:lnTo>
                      <a:pt x="18" y="120"/>
                    </a:lnTo>
                    <a:lnTo>
                      <a:pt x="18" y="120"/>
                    </a:lnTo>
                    <a:lnTo>
                      <a:pt x="1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7" name="Freeform 183">
                <a:extLst>
                  <a:ext uri="{FF2B5EF4-FFF2-40B4-BE49-F238E27FC236}">
                    <a16:creationId xmlns:a16="http://schemas.microsoft.com/office/drawing/2014/main" id="{6788F85F-CA16-404D-B550-48EC53C375F9}"/>
                  </a:ext>
                </a:extLst>
              </p:cNvPr>
              <p:cNvSpPr>
                <a:spLocks/>
              </p:cNvSpPr>
              <p:nvPr/>
            </p:nvSpPr>
            <p:spPr bwMode="auto">
              <a:xfrm>
                <a:off x="5494" y="2316"/>
                <a:ext cx="35" cy="25"/>
              </a:xfrm>
              <a:custGeom>
                <a:avLst/>
                <a:gdLst>
                  <a:gd name="T0" fmla="*/ 20 w 35"/>
                  <a:gd name="T1" fmla="*/ 6 h 25"/>
                  <a:gd name="T2" fmla="*/ 14 w 35"/>
                  <a:gd name="T3" fmla="*/ 7 h 25"/>
                  <a:gd name="T4" fmla="*/ 12 w 35"/>
                  <a:gd name="T5" fmla="*/ 4 h 25"/>
                  <a:gd name="T6" fmla="*/ 9 w 35"/>
                  <a:gd name="T7" fmla="*/ 6 h 25"/>
                  <a:gd name="T8" fmla="*/ 9 w 35"/>
                  <a:gd name="T9" fmla="*/ 8 h 25"/>
                  <a:gd name="T10" fmla="*/ 7 w 35"/>
                  <a:gd name="T11" fmla="*/ 10 h 25"/>
                  <a:gd name="T12" fmla="*/ 3 w 35"/>
                  <a:gd name="T13" fmla="*/ 14 h 25"/>
                  <a:gd name="T14" fmla="*/ 0 w 35"/>
                  <a:gd name="T15" fmla="*/ 15 h 25"/>
                  <a:gd name="T16" fmla="*/ 3 w 35"/>
                  <a:gd name="T17" fmla="*/ 14 h 25"/>
                  <a:gd name="T18" fmla="*/ 5 w 35"/>
                  <a:gd name="T19" fmla="*/ 17 h 25"/>
                  <a:gd name="T20" fmla="*/ 5 w 35"/>
                  <a:gd name="T21" fmla="*/ 21 h 25"/>
                  <a:gd name="T22" fmla="*/ 7 w 35"/>
                  <a:gd name="T23" fmla="*/ 23 h 25"/>
                  <a:gd name="T24" fmla="*/ 10 w 35"/>
                  <a:gd name="T25" fmla="*/ 25 h 25"/>
                  <a:gd name="T26" fmla="*/ 18 w 35"/>
                  <a:gd name="T27" fmla="*/ 15 h 25"/>
                  <a:gd name="T28" fmla="*/ 21 w 35"/>
                  <a:gd name="T29" fmla="*/ 14 h 25"/>
                  <a:gd name="T30" fmla="*/ 23 w 35"/>
                  <a:gd name="T31" fmla="*/ 14 h 25"/>
                  <a:gd name="T32" fmla="*/ 27 w 35"/>
                  <a:gd name="T33" fmla="*/ 16 h 25"/>
                  <a:gd name="T34" fmla="*/ 29 w 35"/>
                  <a:gd name="T35" fmla="*/ 15 h 25"/>
                  <a:gd name="T36" fmla="*/ 31 w 35"/>
                  <a:gd name="T37" fmla="*/ 11 h 25"/>
                  <a:gd name="T38" fmla="*/ 35 w 35"/>
                  <a:gd name="T39" fmla="*/ 9 h 25"/>
                  <a:gd name="T40" fmla="*/ 35 w 35"/>
                  <a:gd name="T41" fmla="*/ 7 h 25"/>
                  <a:gd name="T42" fmla="*/ 35 w 35"/>
                  <a:gd name="T43" fmla="*/ 3 h 25"/>
                  <a:gd name="T44" fmla="*/ 35 w 35"/>
                  <a:gd name="T45" fmla="*/ 2 h 25"/>
                  <a:gd name="T46" fmla="*/ 31 w 35"/>
                  <a:gd name="T47" fmla="*/ 2 h 25"/>
                  <a:gd name="T48" fmla="*/ 29 w 35"/>
                  <a:gd name="T49" fmla="*/ 0 h 25"/>
                  <a:gd name="T50" fmla="*/ 27 w 35"/>
                  <a:gd name="T51" fmla="*/ 0 h 25"/>
                  <a:gd name="T52" fmla="*/ 23 w 35"/>
                  <a:gd name="T53" fmla="*/ 1 h 25"/>
                  <a:gd name="T54" fmla="*/ 21 w 35"/>
                  <a:gd name="T55" fmla="*/ 2 h 25"/>
                  <a:gd name="T56" fmla="*/ 20 w 35"/>
                  <a:gd name="T57" fmla="*/ 6 h 25"/>
                  <a:gd name="T58" fmla="*/ 20 w 35"/>
                  <a:gd name="T5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5">
                    <a:moveTo>
                      <a:pt x="20" y="6"/>
                    </a:moveTo>
                    <a:lnTo>
                      <a:pt x="14" y="7"/>
                    </a:lnTo>
                    <a:lnTo>
                      <a:pt x="12" y="4"/>
                    </a:lnTo>
                    <a:lnTo>
                      <a:pt x="9" y="6"/>
                    </a:lnTo>
                    <a:lnTo>
                      <a:pt x="9" y="8"/>
                    </a:lnTo>
                    <a:lnTo>
                      <a:pt x="7" y="10"/>
                    </a:lnTo>
                    <a:lnTo>
                      <a:pt x="3" y="14"/>
                    </a:lnTo>
                    <a:lnTo>
                      <a:pt x="0" y="15"/>
                    </a:lnTo>
                    <a:lnTo>
                      <a:pt x="3" y="14"/>
                    </a:lnTo>
                    <a:lnTo>
                      <a:pt x="5" y="17"/>
                    </a:lnTo>
                    <a:lnTo>
                      <a:pt x="5" y="21"/>
                    </a:lnTo>
                    <a:lnTo>
                      <a:pt x="7" y="23"/>
                    </a:lnTo>
                    <a:lnTo>
                      <a:pt x="10" y="25"/>
                    </a:lnTo>
                    <a:lnTo>
                      <a:pt x="18" y="15"/>
                    </a:lnTo>
                    <a:lnTo>
                      <a:pt x="21" y="14"/>
                    </a:lnTo>
                    <a:lnTo>
                      <a:pt x="23" y="14"/>
                    </a:lnTo>
                    <a:lnTo>
                      <a:pt x="27" y="16"/>
                    </a:lnTo>
                    <a:lnTo>
                      <a:pt x="29" y="15"/>
                    </a:lnTo>
                    <a:lnTo>
                      <a:pt x="31" y="11"/>
                    </a:lnTo>
                    <a:lnTo>
                      <a:pt x="35" y="9"/>
                    </a:lnTo>
                    <a:lnTo>
                      <a:pt x="35" y="7"/>
                    </a:lnTo>
                    <a:lnTo>
                      <a:pt x="35" y="3"/>
                    </a:lnTo>
                    <a:lnTo>
                      <a:pt x="35" y="2"/>
                    </a:lnTo>
                    <a:lnTo>
                      <a:pt x="31" y="2"/>
                    </a:lnTo>
                    <a:lnTo>
                      <a:pt x="29" y="0"/>
                    </a:lnTo>
                    <a:lnTo>
                      <a:pt x="27" y="0"/>
                    </a:lnTo>
                    <a:lnTo>
                      <a:pt x="23" y="1"/>
                    </a:lnTo>
                    <a:lnTo>
                      <a:pt x="21" y="2"/>
                    </a:lnTo>
                    <a:lnTo>
                      <a:pt x="20" y="6"/>
                    </a:ln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8" name="Freeform 184">
                <a:extLst>
                  <a:ext uri="{FF2B5EF4-FFF2-40B4-BE49-F238E27FC236}">
                    <a16:creationId xmlns:a16="http://schemas.microsoft.com/office/drawing/2014/main" id="{69212753-AC70-4C48-B824-B72029232B6E}"/>
                  </a:ext>
                </a:extLst>
              </p:cNvPr>
              <p:cNvSpPr>
                <a:spLocks/>
              </p:cNvSpPr>
              <p:nvPr/>
            </p:nvSpPr>
            <p:spPr bwMode="auto">
              <a:xfrm>
                <a:off x="5529" y="2313"/>
                <a:ext cx="4" cy="5"/>
              </a:xfrm>
              <a:custGeom>
                <a:avLst/>
                <a:gdLst>
                  <a:gd name="T0" fmla="*/ 4 w 4"/>
                  <a:gd name="T1" fmla="*/ 1 h 5"/>
                  <a:gd name="T2" fmla="*/ 4 w 4"/>
                  <a:gd name="T3" fmla="*/ 0 h 5"/>
                  <a:gd name="T4" fmla="*/ 2 w 4"/>
                  <a:gd name="T5" fmla="*/ 2 h 5"/>
                  <a:gd name="T6" fmla="*/ 0 w 4"/>
                  <a:gd name="T7" fmla="*/ 4 h 5"/>
                  <a:gd name="T8" fmla="*/ 0 w 4"/>
                  <a:gd name="T9" fmla="*/ 5 h 5"/>
                  <a:gd name="T10" fmla="*/ 3 w 4"/>
                  <a:gd name="T11" fmla="*/ 5 h 5"/>
                  <a:gd name="T12" fmla="*/ 3 w 4"/>
                  <a:gd name="T13" fmla="*/ 3 h 5"/>
                  <a:gd name="T14" fmla="*/ 4 w 4"/>
                  <a:gd name="T15" fmla="*/ 1 h 5"/>
                  <a:gd name="T16" fmla="*/ 4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1"/>
                    </a:moveTo>
                    <a:lnTo>
                      <a:pt x="4" y="0"/>
                    </a:lnTo>
                    <a:lnTo>
                      <a:pt x="2" y="2"/>
                    </a:lnTo>
                    <a:lnTo>
                      <a:pt x="0" y="4"/>
                    </a:lnTo>
                    <a:lnTo>
                      <a:pt x="0" y="5"/>
                    </a:lnTo>
                    <a:lnTo>
                      <a:pt x="3" y="5"/>
                    </a:lnTo>
                    <a:lnTo>
                      <a:pt x="3" y="3"/>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9" name="Freeform 185">
                <a:extLst>
                  <a:ext uri="{FF2B5EF4-FFF2-40B4-BE49-F238E27FC236}">
                    <a16:creationId xmlns:a16="http://schemas.microsoft.com/office/drawing/2014/main" id="{0DBB4DCF-37C8-4BBF-A2A7-16ACD79A181F}"/>
                  </a:ext>
                </a:extLst>
              </p:cNvPr>
              <p:cNvSpPr>
                <a:spLocks/>
              </p:cNvSpPr>
              <p:nvPr/>
            </p:nvSpPr>
            <p:spPr bwMode="auto">
              <a:xfrm>
                <a:off x="5569" y="2907"/>
                <a:ext cx="20" cy="14"/>
              </a:xfrm>
              <a:custGeom>
                <a:avLst/>
                <a:gdLst>
                  <a:gd name="T0" fmla="*/ 13 w 20"/>
                  <a:gd name="T1" fmla="*/ 0 h 14"/>
                  <a:gd name="T2" fmla="*/ 7 w 20"/>
                  <a:gd name="T3" fmla="*/ 1 h 14"/>
                  <a:gd name="T4" fmla="*/ 5 w 20"/>
                  <a:gd name="T5" fmla="*/ 5 h 14"/>
                  <a:gd name="T6" fmla="*/ 4 w 20"/>
                  <a:gd name="T7" fmla="*/ 6 h 14"/>
                  <a:gd name="T8" fmla="*/ 0 w 20"/>
                  <a:gd name="T9" fmla="*/ 14 h 14"/>
                  <a:gd name="T10" fmla="*/ 12 w 20"/>
                  <a:gd name="T11" fmla="*/ 14 h 14"/>
                  <a:gd name="T12" fmla="*/ 14 w 20"/>
                  <a:gd name="T13" fmla="*/ 11 h 14"/>
                  <a:gd name="T14" fmla="*/ 15 w 20"/>
                  <a:gd name="T15" fmla="*/ 14 h 14"/>
                  <a:gd name="T16" fmla="*/ 17 w 20"/>
                  <a:gd name="T17" fmla="*/ 14 h 14"/>
                  <a:gd name="T18" fmla="*/ 16 w 20"/>
                  <a:gd name="T19" fmla="*/ 10 h 14"/>
                  <a:gd name="T20" fmla="*/ 14 w 20"/>
                  <a:gd name="T21" fmla="*/ 11 h 14"/>
                  <a:gd name="T22" fmla="*/ 16 w 20"/>
                  <a:gd name="T23" fmla="*/ 10 h 14"/>
                  <a:gd name="T24" fmla="*/ 17 w 20"/>
                  <a:gd name="T25" fmla="*/ 7 h 14"/>
                  <a:gd name="T26" fmla="*/ 20 w 20"/>
                  <a:gd name="T27" fmla="*/ 5 h 14"/>
                  <a:gd name="T28" fmla="*/ 17 w 20"/>
                  <a:gd name="T29" fmla="*/ 1 h 14"/>
                  <a:gd name="T30" fmla="*/ 15 w 20"/>
                  <a:gd name="T31" fmla="*/ 0 h 14"/>
                  <a:gd name="T32" fmla="*/ 13 w 20"/>
                  <a:gd name="T33" fmla="*/ 0 h 14"/>
                  <a:gd name="T34" fmla="*/ 13 w 2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13" y="0"/>
                    </a:moveTo>
                    <a:lnTo>
                      <a:pt x="7" y="1"/>
                    </a:lnTo>
                    <a:lnTo>
                      <a:pt x="5" y="5"/>
                    </a:lnTo>
                    <a:lnTo>
                      <a:pt x="4" y="6"/>
                    </a:lnTo>
                    <a:lnTo>
                      <a:pt x="0" y="14"/>
                    </a:lnTo>
                    <a:lnTo>
                      <a:pt x="12" y="14"/>
                    </a:lnTo>
                    <a:lnTo>
                      <a:pt x="14" y="11"/>
                    </a:lnTo>
                    <a:lnTo>
                      <a:pt x="15" y="14"/>
                    </a:lnTo>
                    <a:lnTo>
                      <a:pt x="17" y="14"/>
                    </a:lnTo>
                    <a:lnTo>
                      <a:pt x="16" y="10"/>
                    </a:lnTo>
                    <a:lnTo>
                      <a:pt x="14" y="11"/>
                    </a:lnTo>
                    <a:lnTo>
                      <a:pt x="16" y="10"/>
                    </a:lnTo>
                    <a:lnTo>
                      <a:pt x="17" y="7"/>
                    </a:lnTo>
                    <a:lnTo>
                      <a:pt x="20" y="5"/>
                    </a:lnTo>
                    <a:lnTo>
                      <a:pt x="17" y="1"/>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0" name="Freeform 186">
                <a:extLst>
                  <a:ext uri="{FF2B5EF4-FFF2-40B4-BE49-F238E27FC236}">
                    <a16:creationId xmlns:a16="http://schemas.microsoft.com/office/drawing/2014/main" id="{C4B09ED7-31CC-49AB-826B-FDA5259C040F}"/>
                  </a:ext>
                </a:extLst>
              </p:cNvPr>
              <p:cNvSpPr>
                <a:spLocks/>
              </p:cNvSpPr>
              <p:nvPr/>
            </p:nvSpPr>
            <p:spPr bwMode="auto">
              <a:xfrm>
                <a:off x="5599" y="2137"/>
                <a:ext cx="81" cy="67"/>
              </a:xfrm>
              <a:custGeom>
                <a:avLst/>
                <a:gdLst>
                  <a:gd name="T0" fmla="*/ 3 w 81"/>
                  <a:gd name="T1" fmla="*/ 66 h 67"/>
                  <a:gd name="T2" fmla="*/ 6 w 81"/>
                  <a:gd name="T3" fmla="*/ 67 h 67"/>
                  <a:gd name="T4" fmla="*/ 10 w 81"/>
                  <a:gd name="T5" fmla="*/ 62 h 67"/>
                  <a:gd name="T6" fmla="*/ 17 w 81"/>
                  <a:gd name="T7" fmla="*/ 62 h 67"/>
                  <a:gd name="T8" fmla="*/ 12 w 81"/>
                  <a:gd name="T9" fmla="*/ 56 h 67"/>
                  <a:gd name="T10" fmla="*/ 7 w 81"/>
                  <a:gd name="T11" fmla="*/ 52 h 67"/>
                  <a:gd name="T12" fmla="*/ 11 w 81"/>
                  <a:gd name="T13" fmla="*/ 49 h 67"/>
                  <a:gd name="T14" fmla="*/ 16 w 81"/>
                  <a:gd name="T15" fmla="*/ 52 h 67"/>
                  <a:gd name="T16" fmla="*/ 24 w 81"/>
                  <a:gd name="T17" fmla="*/ 48 h 67"/>
                  <a:gd name="T18" fmla="*/ 29 w 81"/>
                  <a:gd name="T19" fmla="*/ 49 h 67"/>
                  <a:gd name="T20" fmla="*/ 40 w 81"/>
                  <a:gd name="T21" fmla="*/ 54 h 67"/>
                  <a:gd name="T22" fmla="*/ 47 w 81"/>
                  <a:gd name="T23" fmla="*/ 58 h 67"/>
                  <a:gd name="T24" fmla="*/ 51 w 81"/>
                  <a:gd name="T25" fmla="*/ 50 h 67"/>
                  <a:gd name="T26" fmla="*/ 57 w 81"/>
                  <a:gd name="T27" fmla="*/ 43 h 67"/>
                  <a:gd name="T28" fmla="*/ 61 w 81"/>
                  <a:gd name="T29" fmla="*/ 41 h 67"/>
                  <a:gd name="T30" fmla="*/ 74 w 81"/>
                  <a:gd name="T31" fmla="*/ 40 h 67"/>
                  <a:gd name="T32" fmla="*/ 78 w 81"/>
                  <a:gd name="T33" fmla="*/ 37 h 67"/>
                  <a:gd name="T34" fmla="*/ 79 w 81"/>
                  <a:gd name="T35" fmla="*/ 36 h 67"/>
                  <a:gd name="T36" fmla="*/ 78 w 81"/>
                  <a:gd name="T37" fmla="*/ 37 h 67"/>
                  <a:gd name="T38" fmla="*/ 75 w 81"/>
                  <a:gd name="T39" fmla="*/ 34 h 67"/>
                  <a:gd name="T40" fmla="*/ 72 w 81"/>
                  <a:gd name="T41" fmla="*/ 29 h 67"/>
                  <a:gd name="T42" fmla="*/ 76 w 81"/>
                  <a:gd name="T43" fmla="*/ 22 h 67"/>
                  <a:gd name="T44" fmla="*/ 74 w 81"/>
                  <a:gd name="T45" fmla="*/ 22 h 67"/>
                  <a:gd name="T46" fmla="*/ 62 w 81"/>
                  <a:gd name="T47" fmla="*/ 25 h 67"/>
                  <a:gd name="T48" fmla="*/ 59 w 81"/>
                  <a:gd name="T49" fmla="*/ 23 h 67"/>
                  <a:gd name="T50" fmla="*/ 53 w 81"/>
                  <a:gd name="T51" fmla="*/ 20 h 67"/>
                  <a:gd name="T52" fmla="*/ 44 w 81"/>
                  <a:gd name="T53" fmla="*/ 15 h 67"/>
                  <a:gd name="T54" fmla="*/ 34 w 81"/>
                  <a:gd name="T55" fmla="*/ 3 h 67"/>
                  <a:gd name="T56" fmla="*/ 28 w 81"/>
                  <a:gd name="T57" fmla="*/ 0 h 67"/>
                  <a:gd name="T58" fmla="*/ 25 w 81"/>
                  <a:gd name="T59" fmla="*/ 6 h 67"/>
                  <a:gd name="T60" fmla="*/ 27 w 81"/>
                  <a:gd name="T61" fmla="*/ 15 h 67"/>
                  <a:gd name="T62" fmla="*/ 26 w 81"/>
                  <a:gd name="T63" fmla="*/ 19 h 67"/>
                  <a:gd name="T64" fmla="*/ 24 w 81"/>
                  <a:gd name="T65" fmla="*/ 27 h 67"/>
                  <a:gd name="T66" fmla="*/ 23 w 81"/>
                  <a:gd name="T67" fmla="*/ 34 h 67"/>
                  <a:gd name="T68" fmla="*/ 20 w 81"/>
                  <a:gd name="T69" fmla="*/ 39 h 67"/>
                  <a:gd name="T70" fmla="*/ 12 w 81"/>
                  <a:gd name="T71" fmla="*/ 37 h 67"/>
                  <a:gd name="T72" fmla="*/ 8 w 81"/>
                  <a:gd name="T73" fmla="*/ 37 h 67"/>
                  <a:gd name="T74" fmla="*/ 8 w 81"/>
                  <a:gd name="T75" fmla="*/ 43 h 67"/>
                  <a:gd name="T76" fmla="*/ 1 w 81"/>
                  <a:gd name="T77" fmla="*/ 49 h 67"/>
                  <a:gd name="T78" fmla="*/ 3 w 81"/>
                  <a:gd name="T79" fmla="*/ 56 h 67"/>
                  <a:gd name="T80" fmla="*/ 3 w 81"/>
                  <a:gd name="T8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67">
                    <a:moveTo>
                      <a:pt x="3" y="63"/>
                    </a:moveTo>
                    <a:lnTo>
                      <a:pt x="3" y="66"/>
                    </a:lnTo>
                    <a:lnTo>
                      <a:pt x="3" y="67"/>
                    </a:lnTo>
                    <a:lnTo>
                      <a:pt x="6" y="67"/>
                    </a:lnTo>
                    <a:lnTo>
                      <a:pt x="9" y="66"/>
                    </a:lnTo>
                    <a:lnTo>
                      <a:pt x="10" y="62"/>
                    </a:lnTo>
                    <a:lnTo>
                      <a:pt x="12" y="61"/>
                    </a:lnTo>
                    <a:lnTo>
                      <a:pt x="17" y="62"/>
                    </a:lnTo>
                    <a:lnTo>
                      <a:pt x="17" y="59"/>
                    </a:lnTo>
                    <a:lnTo>
                      <a:pt x="12" y="56"/>
                    </a:lnTo>
                    <a:lnTo>
                      <a:pt x="9" y="54"/>
                    </a:lnTo>
                    <a:lnTo>
                      <a:pt x="7" y="52"/>
                    </a:lnTo>
                    <a:lnTo>
                      <a:pt x="8" y="49"/>
                    </a:lnTo>
                    <a:lnTo>
                      <a:pt x="11" y="49"/>
                    </a:lnTo>
                    <a:lnTo>
                      <a:pt x="13" y="49"/>
                    </a:lnTo>
                    <a:lnTo>
                      <a:pt x="16" y="52"/>
                    </a:lnTo>
                    <a:lnTo>
                      <a:pt x="18" y="51"/>
                    </a:lnTo>
                    <a:lnTo>
                      <a:pt x="24" y="48"/>
                    </a:lnTo>
                    <a:lnTo>
                      <a:pt x="26" y="48"/>
                    </a:lnTo>
                    <a:lnTo>
                      <a:pt x="29" y="49"/>
                    </a:lnTo>
                    <a:lnTo>
                      <a:pt x="34" y="52"/>
                    </a:lnTo>
                    <a:lnTo>
                      <a:pt x="40" y="54"/>
                    </a:lnTo>
                    <a:lnTo>
                      <a:pt x="45" y="57"/>
                    </a:lnTo>
                    <a:lnTo>
                      <a:pt x="47" y="58"/>
                    </a:lnTo>
                    <a:lnTo>
                      <a:pt x="49" y="52"/>
                    </a:lnTo>
                    <a:lnTo>
                      <a:pt x="51" y="50"/>
                    </a:lnTo>
                    <a:lnTo>
                      <a:pt x="52" y="46"/>
                    </a:lnTo>
                    <a:lnTo>
                      <a:pt x="57" y="43"/>
                    </a:lnTo>
                    <a:lnTo>
                      <a:pt x="59" y="42"/>
                    </a:lnTo>
                    <a:lnTo>
                      <a:pt x="61" y="41"/>
                    </a:lnTo>
                    <a:lnTo>
                      <a:pt x="68" y="42"/>
                    </a:lnTo>
                    <a:lnTo>
                      <a:pt x="74" y="40"/>
                    </a:lnTo>
                    <a:lnTo>
                      <a:pt x="76" y="39"/>
                    </a:lnTo>
                    <a:lnTo>
                      <a:pt x="78" y="37"/>
                    </a:lnTo>
                    <a:lnTo>
                      <a:pt x="81" y="36"/>
                    </a:lnTo>
                    <a:lnTo>
                      <a:pt x="79" y="36"/>
                    </a:lnTo>
                    <a:lnTo>
                      <a:pt x="78" y="36"/>
                    </a:lnTo>
                    <a:lnTo>
                      <a:pt x="78" y="37"/>
                    </a:lnTo>
                    <a:lnTo>
                      <a:pt x="76" y="36"/>
                    </a:lnTo>
                    <a:lnTo>
                      <a:pt x="75" y="34"/>
                    </a:lnTo>
                    <a:lnTo>
                      <a:pt x="76" y="32"/>
                    </a:lnTo>
                    <a:lnTo>
                      <a:pt x="72" y="29"/>
                    </a:lnTo>
                    <a:lnTo>
                      <a:pt x="72" y="27"/>
                    </a:lnTo>
                    <a:lnTo>
                      <a:pt x="76" y="22"/>
                    </a:lnTo>
                    <a:lnTo>
                      <a:pt x="76" y="18"/>
                    </a:lnTo>
                    <a:lnTo>
                      <a:pt x="74" y="22"/>
                    </a:lnTo>
                    <a:lnTo>
                      <a:pt x="68" y="26"/>
                    </a:lnTo>
                    <a:lnTo>
                      <a:pt x="62" y="25"/>
                    </a:lnTo>
                    <a:lnTo>
                      <a:pt x="61" y="23"/>
                    </a:lnTo>
                    <a:lnTo>
                      <a:pt x="59" y="23"/>
                    </a:lnTo>
                    <a:lnTo>
                      <a:pt x="55" y="23"/>
                    </a:lnTo>
                    <a:lnTo>
                      <a:pt x="53" y="20"/>
                    </a:lnTo>
                    <a:lnTo>
                      <a:pt x="50" y="19"/>
                    </a:lnTo>
                    <a:lnTo>
                      <a:pt x="44" y="15"/>
                    </a:lnTo>
                    <a:lnTo>
                      <a:pt x="41" y="11"/>
                    </a:lnTo>
                    <a:lnTo>
                      <a:pt x="34" y="3"/>
                    </a:lnTo>
                    <a:lnTo>
                      <a:pt x="30" y="1"/>
                    </a:lnTo>
                    <a:lnTo>
                      <a:pt x="28" y="0"/>
                    </a:lnTo>
                    <a:lnTo>
                      <a:pt x="26" y="0"/>
                    </a:lnTo>
                    <a:lnTo>
                      <a:pt x="25" y="6"/>
                    </a:lnTo>
                    <a:lnTo>
                      <a:pt x="27" y="9"/>
                    </a:lnTo>
                    <a:lnTo>
                      <a:pt x="27" y="15"/>
                    </a:lnTo>
                    <a:lnTo>
                      <a:pt x="27" y="17"/>
                    </a:lnTo>
                    <a:lnTo>
                      <a:pt x="26" y="19"/>
                    </a:lnTo>
                    <a:lnTo>
                      <a:pt x="26" y="25"/>
                    </a:lnTo>
                    <a:lnTo>
                      <a:pt x="24" y="27"/>
                    </a:lnTo>
                    <a:lnTo>
                      <a:pt x="21" y="28"/>
                    </a:lnTo>
                    <a:lnTo>
                      <a:pt x="23" y="34"/>
                    </a:lnTo>
                    <a:lnTo>
                      <a:pt x="21" y="37"/>
                    </a:lnTo>
                    <a:lnTo>
                      <a:pt x="20" y="39"/>
                    </a:lnTo>
                    <a:lnTo>
                      <a:pt x="18" y="39"/>
                    </a:lnTo>
                    <a:lnTo>
                      <a:pt x="12" y="37"/>
                    </a:lnTo>
                    <a:lnTo>
                      <a:pt x="10" y="35"/>
                    </a:lnTo>
                    <a:lnTo>
                      <a:pt x="8" y="37"/>
                    </a:lnTo>
                    <a:lnTo>
                      <a:pt x="9" y="40"/>
                    </a:lnTo>
                    <a:lnTo>
                      <a:pt x="8" y="43"/>
                    </a:lnTo>
                    <a:lnTo>
                      <a:pt x="6" y="44"/>
                    </a:lnTo>
                    <a:lnTo>
                      <a:pt x="1" y="49"/>
                    </a:lnTo>
                    <a:lnTo>
                      <a:pt x="0" y="53"/>
                    </a:lnTo>
                    <a:lnTo>
                      <a:pt x="3" y="56"/>
                    </a:lnTo>
                    <a:lnTo>
                      <a:pt x="4" y="58"/>
                    </a:lnTo>
                    <a:lnTo>
                      <a:pt x="3" y="63"/>
                    </a:lnTo>
                    <a:lnTo>
                      <a:pt x="3"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1" name="Freeform 187">
                <a:extLst>
                  <a:ext uri="{FF2B5EF4-FFF2-40B4-BE49-F238E27FC236}">
                    <a16:creationId xmlns:a16="http://schemas.microsoft.com/office/drawing/2014/main" id="{BFBC00F4-8D0C-4356-AA15-4FB6C296F42C}"/>
                  </a:ext>
                </a:extLst>
              </p:cNvPr>
              <p:cNvSpPr>
                <a:spLocks/>
              </p:cNvSpPr>
              <p:nvPr/>
            </p:nvSpPr>
            <p:spPr bwMode="auto">
              <a:xfrm>
                <a:off x="5460" y="2323"/>
                <a:ext cx="32" cy="44"/>
              </a:xfrm>
              <a:custGeom>
                <a:avLst/>
                <a:gdLst>
                  <a:gd name="T0" fmla="*/ 18 w 32"/>
                  <a:gd name="T1" fmla="*/ 0 h 44"/>
                  <a:gd name="T2" fmla="*/ 19 w 32"/>
                  <a:gd name="T3" fmla="*/ 2 h 44"/>
                  <a:gd name="T4" fmla="*/ 23 w 32"/>
                  <a:gd name="T5" fmla="*/ 5 h 44"/>
                  <a:gd name="T6" fmla="*/ 28 w 32"/>
                  <a:gd name="T7" fmla="*/ 4 h 44"/>
                  <a:gd name="T8" fmla="*/ 26 w 32"/>
                  <a:gd name="T9" fmla="*/ 10 h 44"/>
                  <a:gd name="T10" fmla="*/ 32 w 32"/>
                  <a:gd name="T11" fmla="*/ 12 h 44"/>
                  <a:gd name="T12" fmla="*/ 30 w 32"/>
                  <a:gd name="T13" fmla="*/ 18 h 44"/>
                  <a:gd name="T14" fmla="*/ 28 w 32"/>
                  <a:gd name="T15" fmla="*/ 21 h 44"/>
                  <a:gd name="T16" fmla="*/ 24 w 32"/>
                  <a:gd name="T17" fmla="*/ 30 h 44"/>
                  <a:gd name="T18" fmla="*/ 23 w 32"/>
                  <a:gd name="T19" fmla="*/ 36 h 44"/>
                  <a:gd name="T20" fmla="*/ 21 w 32"/>
                  <a:gd name="T21" fmla="*/ 37 h 44"/>
                  <a:gd name="T22" fmla="*/ 20 w 32"/>
                  <a:gd name="T23" fmla="*/ 40 h 44"/>
                  <a:gd name="T24" fmla="*/ 14 w 32"/>
                  <a:gd name="T25" fmla="*/ 44 h 44"/>
                  <a:gd name="T26" fmla="*/ 15 w 32"/>
                  <a:gd name="T27" fmla="*/ 38 h 44"/>
                  <a:gd name="T28" fmla="*/ 15 w 32"/>
                  <a:gd name="T29" fmla="*/ 34 h 44"/>
                  <a:gd name="T30" fmla="*/ 12 w 32"/>
                  <a:gd name="T31" fmla="*/ 36 h 44"/>
                  <a:gd name="T32" fmla="*/ 8 w 32"/>
                  <a:gd name="T33" fmla="*/ 40 h 44"/>
                  <a:gd name="T34" fmla="*/ 10 w 32"/>
                  <a:gd name="T35" fmla="*/ 35 h 44"/>
                  <a:gd name="T36" fmla="*/ 10 w 32"/>
                  <a:gd name="T37" fmla="*/ 27 h 44"/>
                  <a:gd name="T38" fmla="*/ 13 w 32"/>
                  <a:gd name="T39" fmla="*/ 19 h 44"/>
                  <a:gd name="T40" fmla="*/ 13 w 32"/>
                  <a:gd name="T41" fmla="*/ 17 h 44"/>
                  <a:gd name="T42" fmla="*/ 10 w 32"/>
                  <a:gd name="T43" fmla="*/ 12 h 44"/>
                  <a:gd name="T44" fmla="*/ 8 w 32"/>
                  <a:gd name="T45" fmla="*/ 14 h 44"/>
                  <a:gd name="T46" fmla="*/ 5 w 32"/>
                  <a:gd name="T47" fmla="*/ 18 h 44"/>
                  <a:gd name="T48" fmla="*/ 1 w 32"/>
                  <a:gd name="T49" fmla="*/ 16 h 44"/>
                  <a:gd name="T50" fmla="*/ 2 w 32"/>
                  <a:gd name="T51" fmla="*/ 16 h 44"/>
                  <a:gd name="T52" fmla="*/ 4 w 32"/>
                  <a:gd name="T53" fmla="*/ 13 h 44"/>
                  <a:gd name="T54" fmla="*/ 0 w 32"/>
                  <a:gd name="T55" fmla="*/ 10 h 44"/>
                  <a:gd name="T56" fmla="*/ 2 w 32"/>
                  <a:gd name="T57" fmla="*/ 9 h 44"/>
                  <a:gd name="T58" fmla="*/ 5 w 32"/>
                  <a:gd name="T59" fmla="*/ 8 h 44"/>
                  <a:gd name="T60" fmla="*/ 9 w 32"/>
                  <a:gd name="T61" fmla="*/ 4 h 44"/>
                  <a:gd name="T62" fmla="*/ 12 w 32"/>
                  <a:gd name="T63" fmla="*/ 1 h 44"/>
                  <a:gd name="T64" fmla="*/ 18 w 32"/>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44">
                    <a:moveTo>
                      <a:pt x="18" y="0"/>
                    </a:moveTo>
                    <a:lnTo>
                      <a:pt x="18" y="0"/>
                    </a:lnTo>
                    <a:lnTo>
                      <a:pt x="18" y="1"/>
                    </a:lnTo>
                    <a:lnTo>
                      <a:pt x="19" y="2"/>
                    </a:lnTo>
                    <a:lnTo>
                      <a:pt x="21" y="4"/>
                    </a:lnTo>
                    <a:lnTo>
                      <a:pt x="23" y="5"/>
                    </a:lnTo>
                    <a:lnTo>
                      <a:pt x="26" y="4"/>
                    </a:lnTo>
                    <a:lnTo>
                      <a:pt x="28" y="4"/>
                    </a:lnTo>
                    <a:lnTo>
                      <a:pt x="28" y="8"/>
                    </a:lnTo>
                    <a:lnTo>
                      <a:pt x="26" y="10"/>
                    </a:lnTo>
                    <a:lnTo>
                      <a:pt x="31" y="10"/>
                    </a:lnTo>
                    <a:lnTo>
                      <a:pt x="32" y="12"/>
                    </a:lnTo>
                    <a:lnTo>
                      <a:pt x="32" y="16"/>
                    </a:lnTo>
                    <a:lnTo>
                      <a:pt x="30" y="18"/>
                    </a:lnTo>
                    <a:lnTo>
                      <a:pt x="28" y="20"/>
                    </a:lnTo>
                    <a:lnTo>
                      <a:pt x="28" y="21"/>
                    </a:lnTo>
                    <a:lnTo>
                      <a:pt x="26" y="27"/>
                    </a:lnTo>
                    <a:lnTo>
                      <a:pt x="24" y="30"/>
                    </a:lnTo>
                    <a:lnTo>
                      <a:pt x="24" y="34"/>
                    </a:lnTo>
                    <a:lnTo>
                      <a:pt x="23" y="36"/>
                    </a:lnTo>
                    <a:lnTo>
                      <a:pt x="23" y="38"/>
                    </a:lnTo>
                    <a:lnTo>
                      <a:pt x="21" y="37"/>
                    </a:lnTo>
                    <a:lnTo>
                      <a:pt x="19" y="38"/>
                    </a:lnTo>
                    <a:lnTo>
                      <a:pt x="20" y="40"/>
                    </a:lnTo>
                    <a:lnTo>
                      <a:pt x="17" y="43"/>
                    </a:lnTo>
                    <a:lnTo>
                      <a:pt x="14" y="44"/>
                    </a:lnTo>
                    <a:lnTo>
                      <a:pt x="15" y="40"/>
                    </a:lnTo>
                    <a:lnTo>
                      <a:pt x="15" y="38"/>
                    </a:lnTo>
                    <a:lnTo>
                      <a:pt x="13" y="36"/>
                    </a:lnTo>
                    <a:lnTo>
                      <a:pt x="15" y="34"/>
                    </a:lnTo>
                    <a:lnTo>
                      <a:pt x="13" y="34"/>
                    </a:lnTo>
                    <a:lnTo>
                      <a:pt x="12" y="36"/>
                    </a:lnTo>
                    <a:lnTo>
                      <a:pt x="13" y="42"/>
                    </a:lnTo>
                    <a:lnTo>
                      <a:pt x="8" y="40"/>
                    </a:lnTo>
                    <a:lnTo>
                      <a:pt x="9" y="37"/>
                    </a:lnTo>
                    <a:lnTo>
                      <a:pt x="10" y="35"/>
                    </a:lnTo>
                    <a:lnTo>
                      <a:pt x="8" y="29"/>
                    </a:lnTo>
                    <a:lnTo>
                      <a:pt x="10" y="27"/>
                    </a:lnTo>
                    <a:lnTo>
                      <a:pt x="13" y="21"/>
                    </a:lnTo>
                    <a:lnTo>
                      <a:pt x="13" y="19"/>
                    </a:lnTo>
                    <a:lnTo>
                      <a:pt x="11" y="19"/>
                    </a:lnTo>
                    <a:lnTo>
                      <a:pt x="13" y="17"/>
                    </a:lnTo>
                    <a:lnTo>
                      <a:pt x="11" y="14"/>
                    </a:lnTo>
                    <a:lnTo>
                      <a:pt x="10" y="12"/>
                    </a:lnTo>
                    <a:lnTo>
                      <a:pt x="6" y="12"/>
                    </a:lnTo>
                    <a:lnTo>
                      <a:pt x="8" y="14"/>
                    </a:lnTo>
                    <a:lnTo>
                      <a:pt x="8" y="18"/>
                    </a:lnTo>
                    <a:lnTo>
                      <a:pt x="5" y="18"/>
                    </a:lnTo>
                    <a:lnTo>
                      <a:pt x="3" y="19"/>
                    </a:lnTo>
                    <a:lnTo>
                      <a:pt x="1" y="16"/>
                    </a:lnTo>
                    <a:lnTo>
                      <a:pt x="2" y="13"/>
                    </a:lnTo>
                    <a:lnTo>
                      <a:pt x="2" y="16"/>
                    </a:lnTo>
                    <a:lnTo>
                      <a:pt x="5" y="17"/>
                    </a:lnTo>
                    <a:lnTo>
                      <a:pt x="4" y="13"/>
                    </a:lnTo>
                    <a:lnTo>
                      <a:pt x="1" y="12"/>
                    </a:lnTo>
                    <a:lnTo>
                      <a:pt x="0" y="10"/>
                    </a:lnTo>
                    <a:lnTo>
                      <a:pt x="2" y="9"/>
                    </a:lnTo>
                    <a:lnTo>
                      <a:pt x="2" y="9"/>
                    </a:lnTo>
                    <a:lnTo>
                      <a:pt x="3" y="7"/>
                    </a:lnTo>
                    <a:lnTo>
                      <a:pt x="5" y="8"/>
                    </a:lnTo>
                    <a:lnTo>
                      <a:pt x="5" y="7"/>
                    </a:lnTo>
                    <a:lnTo>
                      <a:pt x="9" y="4"/>
                    </a:lnTo>
                    <a:lnTo>
                      <a:pt x="11" y="3"/>
                    </a:lnTo>
                    <a:lnTo>
                      <a:pt x="12" y="1"/>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2" name="Freeform 188">
                <a:extLst>
                  <a:ext uri="{FF2B5EF4-FFF2-40B4-BE49-F238E27FC236}">
                    <a16:creationId xmlns:a16="http://schemas.microsoft.com/office/drawing/2014/main" id="{A181707F-FA3C-498C-A601-09FAA5BBAE5D}"/>
                  </a:ext>
                </a:extLst>
              </p:cNvPr>
              <p:cNvSpPr>
                <a:spLocks/>
              </p:cNvSpPr>
              <p:nvPr/>
            </p:nvSpPr>
            <p:spPr bwMode="auto">
              <a:xfrm>
                <a:off x="5559" y="1480"/>
                <a:ext cx="116" cy="44"/>
              </a:xfrm>
              <a:custGeom>
                <a:avLst/>
                <a:gdLst>
                  <a:gd name="T0" fmla="*/ 27 w 116"/>
                  <a:gd name="T1" fmla="*/ 0 h 44"/>
                  <a:gd name="T2" fmla="*/ 22 w 116"/>
                  <a:gd name="T3" fmla="*/ 2 h 44"/>
                  <a:gd name="T4" fmla="*/ 18 w 116"/>
                  <a:gd name="T5" fmla="*/ 2 h 44"/>
                  <a:gd name="T6" fmla="*/ 10 w 116"/>
                  <a:gd name="T7" fmla="*/ 7 h 44"/>
                  <a:gd name="T8" fmla="*/ 12 w 116"/>
                  <a:gd name="T9" fmla="*/ 14 h 44"/>
                  <a:gd name="T10" fmla="*/ 3 w 116"/>
                  <a:gd name="T11" fmla="*/ 14 h 44"/>
                  <a:gd name="T12" fmla="*/ 5 w 116"/>
                  <a:gd name="T13" fmla="*/ 17 h 44"/>
                  <a:gd name="T14" fmla="*/ 4 w 116"/>
                  <a:gd name="T15" fmla="*/ 23 h 44"/>
                  <a:gd name="T16" fmla="*/ 0 w 116"/>
                  <a:gd name="T17" fmla="*/ 25 h 44"/>
                  <a:gd name="T18" fmla="*/ 5 w 116"/>
                  <a:gd name="T19" fmla="*/ 31 h 44"/>
                  <a:gd name="T20" fmla="*/ 13 w 116"/>
                  <a:gd name="T21" fmla="*/ 35 h 44"/>
                  <a:gd name="T22" fmla="*/ 16 w 116"/>
                  <a:gd name="T23" fmla="*/ 40 h 44"/>
                  <a:gd name="T24" fmla="*/ 27 w 116"/>
                  <a:gd name="T25" fmla="*/ 43 h 44"/>
                  <a:gd name="T26" fmla="*/ 33 w 116"/>
                  <a:gd name="T27" fmla="*/ 43 h 44"/>
                  <a:gd name="T28" fmla="*/ 35 w 116"/>
                  <a:gd name="T29" fmla="*/ 38 h 44"/>
                  <a:gd name="T30" fmla="*/ 41 w 116"/>
                  <a:gd name="T31" fmla="*/ 35 h 44"/>
                  <a:gd name="T32" fmla="*/ 43 w 116"/>
                  <a:gd name="T33" fmla="*/ 40 h 44"/>
                  <a:gd name="T34" fmla="*/ 63 w 116"/>
                  <a:gd name="T35" fmla="*/ 36 h 44"/>
                  <a:gd name="T36" fmla="*/ 72 w 116"/>
                  <a:gd name="T37" fmla="*/ 34 h 44"/>
                  <a:gd name="T38" fmla="*/ 72 w 116"/>
                  <a:gd name="T39" fmla="*/ 38 h 44"/>
                  <a:gd name="T40" fmla="*/ 80 w 116"/>
                  <a:gd name="T41" fmla="*/ 38 h 44"/>
                  <a:gd name="T42" fmla="*/ 91 w 116"/>
                  <a:gd name="T43" fmla="*/ 36 h 44"/>
                  <a:gd name="T44" fmla="*/ 90 w 116"/>
                  <a:gd name="T45" fmla="*/ 34 h 44"/>
                  <a:gd name="T46" fmla="*/ 81 w 116"/>
                  <a:gd name="T47" fmla="*/ 32 h 44"/>
                  <a:gd name="T48" fmla="*/ 74 w 116"/>
                  <a:gd name="T49" fmla="*/ 25 h 44"/>
                  <a:gd name="T50" fmla="*/ 73 w 116"/>
                  <a:gd name="T51" fmla="*/ 17 h 44"/>
                  <a:gd name="T52" fmla="*/ 73 w 116"/>
                  <a:gd name="T53" fmla="*/ 16 h 44"/>
                  <a:gd name="T54" fmla="*/ 82 w 116"/>
                  <a:gd name="T55" fmla="*/ 15 h 44"/>
                  <a:gd name="T56" fmla="*/ 83 w 116"/>
                  <a:gd name="T57" fmla="*/ 18 h 44"/>
                  <a:gd name="T58" fmla="*/ 77 w 116"/>
                  <a:gd name="T59" fmla="*/ 22 h 44"/>
                  <a:gd name="T60" fmla="*/ 84 w 116"/>
                  <a:gd name="T61" fmla="*/ 31 h 44"/>
                  <a:gd name="T62" fmla="*/ 93 w 116"/>
                  <a:gd name="T63" fmla="*/ 32 h 44"/>
                  <a:gd name="T64" fmla="*/ 104 w 116"/>
                  <a:gd name="T65" fmla="*/ 32 h 44"/>
                  <a:gd name="T66" fmla="*/ 108 w 116"/>
                  <a:gd name="T67" fmla="*/ 27 h 44"/>
                  <a:gd name="T68" fmla="*/ 108 w 116"/>
                  <a:gd name="T69" fmla="*/ 26 h 44"/>
                  <a:gd name="T70" fmla="*/ 112 w 116"/>
                  <a:gd name="T71" fmla="*/ 21 h 44"/>
                  <a:gd name="T72" fmla="*/ 112 w 116"/>
                  <a:gd name="T73" fmla="*/ 17 h 44"/>
                  <a:gd name="T74" fmla="*/ 107 w 116"/>
                  <a:gd name="T75" fmla="*/ 15 h 44"/>
                  <a:gd name="T76" fmla="*/ 92 w 116"/>
                  <a:gd name="T77" fmla="*/ 10 h 44"/>
                  <a:gd name="T78" fmla="*/ 82 w 116"/>
                  <a:gd name="T79" fmla="*/ 12 h 44"/>
                  <a:gd name="T80" fmla="*/ 76 w 116"/>
                  <a:gd name="T81" fmla="*/ 9 h 44"/>
                  <a:gd name="T82" fmla="*/ 65 w 116"/>
                  <a:gd name="T83" fmla="*/ 4 h 44"/>
                  <a:gd name="T84" fmla="*/ 64 w 116"/>
                  <a:gd name="T85" fmla="*/ 6 h 44"/>
                  <a:gd name="T86" fmla="*/ 56 w 116"/>
                  <a:gd name="T87" fmla="*/ 7 h 44"/>
                  <a:gd name="T88" fmla="*/ 55 w 116"/>
                  <a:gd name="T89" fmla="*/ 14 h 44"/>
                  <a:gd name="T90" fmla="*/ 55 w 116"/>
                  <a:gd name="T91" fmla="*/ 17 h 44"/>
                  <a:gd name="T92" fmla="*/ 49 w 116"/>
                  <a:gd name="T93" fmla="*/ 15 h 44"/>
                  <a:gd name="T94" fmla="*/ 43 w 116"/>
                  <a:gd name="T95" fmla="*/ 12 h 44"/>
                  <a:gd name="T96" fmla="*/ 41 w 116"/>
                  <a:gd name="T97" fmla="*/ 8 h 44"/>
                  <a:gd name="T98" fmla="*/ 30 w 116"/>
                  <a:gd name="T9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44">
                    <a:moveTo>
                      <a:pt x="30" y="4"/>
                    </a:moveTo>
                    <a:lnTo>
                      <a:pt x="27" y="0"/>
                    </a:lnTo>
                    <a:lnTo>
                      <a:pt x="25" y="0"/>
                    </a:lnTo>
                    <a:lnTo>
                      <a:pt x="22" y="2"/>
                    </a:lnTo>
                    <a:lnTo>
                      <a:pt x="21" y="5"/>
                    </a:lnTo>
                    <a:lnTo>
                      <a:pt x="18" y="2"/>
                    </a:lnTo>
                    <a:lnTo>
                      <a:pt x="16" y="6"/>
                    </a:lnTo>
                    <a:lnTo>
                      <a:pt x="10" y="7"/>
                    </a:lnTo>
                    <a:lnTo>
                      <a:pt x="7" y="8"/>
                    </a:lnTo>
                    <a:lnTo>
                      <a:pt x="12" y="14"/>
                    </a:lnTo>
                    <a:lnTo>
                      <a:pt x="6" y="13"/>
                    </a:lnTo>
                    <a:lnTo>
                      <a:pt x="3" y="14"/>
                    </a:lnTo>
                    <a:lnTo>
                      <a:pt x="3" y="17"/>
                    </a:lnTo>
                    <a:lnTo>
                      <a:pt x="5" y="17"/>
                    </a:lnTo>
                    <a:lnTo>
                      <a:pt x="5" y="21"/>
                    </a:lnTo>
                    <a:lnTo>
                      <a:pt x="4" y="23"/>
                    </a:lnTo>
                    <a:lnTo>
                      <a:pt x="6" y="25"/>
                    </a:lnTo>
                    <a:lnTo>
                      <a:pt x="0" y="25"/>
                    </a:lnTo>
                    <a:lnTo>
                      <a:pt x="1" y="29"/>
                    </a:lnTo>
                    <a:lnTo>
                      <a:pt x="5" y="31"/>
                    </a:lnTo>
                    <a:lnTo>
                      <a:pt x="9" y="34"/>
                    </a:lnTo>
                    <a:lnTo>
                      <a:pt x="13" y="35"/>
                    </a:lnTo>
                    <a:lnTo>
                      <a:pt x="14" y="39"/>
                    </a:lnTo>
                    <a:lnTo>
                      <a:pt x="16" y="40"/>
                    </a:lnTo>
                    <a:lnTo>
                      <a:pt x="25" y="42"/>
                    </a:lnTo>
                    <a:lnTo>
                      <a:pt x="27" y="43"/>
                    </a:lnTo>
                    <a:lnTo>
                      <a:pt x="31" y="44"/>
                    </a:lnTo>
                    <a:lnTo>
                      <a:pt x="33" y="43"/>
                    </a:lnTo>
                    <a:lnTo>
                      <a:pt x="37" y="40"/>
                    </a:lnTo>
                    <a:lnTo>
                      <a:pt x="35" y="38"/>
                    </a:lnTo>
                    <a:lnTo>
                      <a:pt x="38" y="35"/>
                    </a:lnTo>
                    <a:lnTo>
                      <a:pt x="41" y="35"/>
                    </a:lnTo>
                    <a:lnTo>
                      <a:pt x="43" y="39"/>
                    </a:lnTo>
                    <a:lnTo>
                      <a:pt x="43" y="40"/>
                    </a:lnTo>
                    <a:lnTo>
                      <a:pt x="57" y="36"/>
                    </a:lnTo>
                    <a:lnTo>
                      <a:pt x="63" y="36"/>
                    </a:lnTo>
                    <a:lnTo>
                      <a:pt x="68" y="34"/>
                    </a:lnTo>
                    <a:lnTo>
                      <a:pt x="72" y="34"/>
                    </a:lnTo>
                    <a:lnTo>
                      <a:pt x="74" y="36"/>
                    </a:lnTo>
                    <a:lnTo>
                      <a:pt x="72" y="38"/>
                    </a:lnTo>
                    <a:lnTo>
                      <a:pt x="76" y="40"/>
                    </a:lnTo>
                    <a:lnTo>
                      <a:pt x="80" y="38"/>
                    </a:lnTo>
                    <a:lnTo>
                      <a:pt x="85" y="38"/>
                    </a:lnTo>
                    <a:lnTo>
                      <a:pt x="91" y="36"/>
                    </a:lnTo>
                    <a:lnTo>
                      <a:pt x="92" y="34"/>
                    </a:lnTo>
                    <a:lnTo>
                      <a:pt x="90" y="34"/>
                    </a:lnTo>
                    <a:lnTo>
                      <a:pt x="84" y="32"/>
                    </a:lnTo>
                    <a:lnTo>
                      <a:pt x="81" y="32"/>
                    </a:lnTo>
                    <a:lnTo>
                      <a:pt x="78" y="31"/>
                    </a:lnTo>
                    <a:lnTo>
                      <a:pt x="74" y="25"/>
                    </a:lnTo>
                    <a:lnTo>
                      <a:pt x="70" y="17"/>
                    </a:lnTo>
                    <a:lnTo>
                      <a:pt x="73" y="17"/>
                    </a:lnTo>
                    <a:lnTo>
                      <a:pt x="70" y="16"/>
                    </a:lnTo>
                    <a:lnTo>
                      <a:pt x="73" y="16"/>
                    </a:lnTo>
                    <a:lnTo>
                      <a:pt x="76" y="15"/>
                    </a:lnTo>
                    <a:lnTo>
                      <a:pt x="82" y="15"/>
                    </a:lnTo>
                    <a:lnTo>
                      <a:pt x="84" y="16"/>
                    </a:lnTo>
                    <a:lnTo>
                      <a:pt x="83" y="18"/>
                    </a:lnTo>
                    <a:lnTo>
                      <a:pt x="80" y="19"/>
                    </a:lnTo>
                    <a:lnTo>
                      <a:pt x="77" y="22"/>
                    </a:lnTo>
                    <a:lnTo>
                      <a:pt x="78" y="25"/>
                    </a:lnTo>
                    <a:lnTo>
                      <a:pt x="84" y="31"/>
                    </a:lnTo>
                    <a:lnTo>
                      <a:pt x="90" y="32"/>
                    </a:lnTo>
                    <a:lnTo>
                      <a:pt x="93" y="32"/>
                    </a:lnTo>
                    <a:lnTo>
                      <a:pt x="98" y="33"/>
                    </a:lnTo>
                    <a:lnTo>
                      <a:pt x="104" y="32"/>
                    </a:lnTo>
                    <a:lnTo>
                      <a:pt x="107" y="31"/>
                    </a:lnTo>
                    <a:lnTo>
                      <a:pt x="108" y="27"/>
                    </a:lnTo>
                    <a:lnTo>
                      <a:pt x="110" y="26"/>
                    </a:lnTo>
                    <a:lnTo>
                      <a:pt x="108" y="26"/>
                    </a:lnTo>
                    <a:lnTo>
                      <a:pt x="107" y="23"/>
                    </a:lnTo>
                    <a:lnTo>
                      <a:pt x="112" y="21"/>
                    </a:lnTo>
                    <a:lnTo>
                      <a:pt x="116" y="18"/>
                    </a:lnTo>
                    <a:lnTo>
                      <a:pt x="112" y="17"/>
                    </a:lnTo>
                    <a:lnTo>
                      <a:pt x="110" y="17"/>
                    </a:lnTo>
                    <a:lnTo>
                      <a:pt x="107" y="15"/>
                    </a:lnTo>
                    <a:lnTo>
                      <a:pt x="104" y="15"/>
                    </a:lnTo>
                    <a:lnTo>
                      <a:pt x="92" y="10"/>
                    </a:lnTo>
                    <a:lnTo>
                      <a:pt x="84" y="12"/>
                    </a:lnTo>
                    <a:lnTo>
                      <a:pt x="82" y="12"/>
                    </a:lnTo>
                    <a:lnTo>
                      <a:pt x="78" y="10"/>
                    </a:lnTo>
                    <a:lnTo>
                      <a:pt x="76" y="9"/>
                    </a:lnTo>
                    <a:lnTo>
                      <a:pt x="70" y="6"/>
                    </a:lnTo>
                    <a:lnTo>
                      <a:pt x="65" y="4"/>
                    </a:lnTo>
                    <a:lnTo>
                      <a:pt x="61" y="4"/>
                    </a:lnTo>
                    <a:lnTo>
                      <a:pt x="64" y="6"/>
                    </a:lnTo>
                    <a:lnTo>
                      <a:pt x="58" y="5"/>
                    </a:lnTo>
                    <a:lnTo>
                      <a:pt x="56" y="7"/>
                    </a:lnTo>
                    <a:lnTo>
                      <a:pt x="56" y="12"/>
                    </a:lnTo>
                    <a:lnTo>
                      <a:pt x="55" y="14"/>
                    </a:lnTo>
                    <a:lnTo>
                      <a:pt x="57" y="16"/>
                    </a:lnTo>
                    <a:lnTo>
                      <a:pt x="55" y="17"/>
                    </a:lnTo>
                    <a:lnTo>
                      <a:pt x="52" y="17"/>
                    </a:lnTo>
                    <a:lnTo>
                      <a:pt x="49" y="15"/>
                    </a:lnTo>
                    <a:lnTo>
                      <a:pt x="49" y="12"/>
                    </a:lnTo>
                    <a:lnTo>
                      <a:pt x="43" y="12"/>
                    </a:lnTo>
                    <a:lnTo>
                      <a:pt x="42" y="10"/>
                    </a:lnTo>
                    <a:lnTo>
                      <a:pt x="41" y="8"/>
                    </a:lnTo>
                    <a:lnTo>
                      <a:pt x="30" y="4"/>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3" name="Freeform 189">
                <a:extLst>
                  <a:ext uri="{FF2B5EF4-FFF2-40B4-BE49-F238E27FC236}">
                    <a16:creationId xmlns:a16="http://schemas.microsoft.com/office/drawing/2014/main" id="{6045414D-FF4C-445F-A755-65AFB10FE7C3}"/>
                  </a:ext>
                </a:extLst>
              </p:cNvPr>
              <p:cNvSpPr>
                <a:spLocks/>
              </p:cNvSpPr>
              <p:nvPr/>
            </p:nvSpPr>
            <p:spPr bwMode="auto">
              <a:xfrm>
                <a:off x="5599" y="1544"/>
                <a:ext cx="51" cy="19"/>
              </a:xfrm>
              <a:custGeom>
                <a:avLst/>
                <a:gdLst>
                  <a:gd name="T0" fmla="*/ 3 w 51"/>
                  <a:gd name="T1" fmla="*/ 12 h 19"/>
                  <a:gd name="T2" fmla="*/ 0 w 51"/>
                  <a:gd name="T3" fmla="*/ 12 h 19"/>
                  <a:gd name="T4" fmla="*/ 2 w 51"/>
                  <a:gd name="T5" fmla="*/ 14 h 19"/>
                  <a:gd name="T6" fmla="*/ 6 w 51"/>
                  <a:gd name="T7" fmla="*/ 13 h 19"/>
                  <a:gd name="T8" fmla="*/ 11 w 51"/>
                  <a:gd name="T9" fmla="*/ 12 h 19"/>
                  <a:gd name="T10" fmla="*/ 17 w 51"/>
                  <a:gd name="T11" fmla="*/ 13 h 19"/>
                  <a:gd name="T12" fmla="*/ 26 w 51"/>
                  <a:gd name="T13" fmla="*/ 15 h 19"/>
                  <a:gd name="T14" fmla="*/ 41 w 51"/>
                  <a:gd name="T15" fmla="*/ 18 h 19"/>
                  <a:gd name="T16" fmla="*/ 46 w 51"/>
                  <a:gd name="T17" fmla="*/ 19 h 19"/>
                  <a:gd name="T18" fmla="*/ 49 w 51"/>
                  <a:gd name="T19" fmla="*/ 18 h 19"/>
                  <a:gd name="T20" fmla="*/ 51 w 51"/>
                  <a:gd name="T21" fmla="*/ 15 h 19"/>
                  <a:gd name="T22" fmla="*/ 51 w 51"/>
                  <a:gd name="T23" fmla="*/ 12 h 19"/>
                  <a:gd name="T24" fmla="*/ 50 w 51"/>
                  <a:gd name="T25" fmla="*/ 10 h 19"/>
                  <a:gd name="T26" fmla="*/ 46 w 51"/>
                  <a:gd name="T27" fmla="*/ 8 h 19"/>
                  <a:gd name="T28" fmla="*/ 38 w 51"/>
                  <a:gd name="T29" fmla="*/ 2 h 19"/>
                  <a:gd name="T30" fmla="*/ 30 w 51"/>
                  <a:gd name="T31" fmla="*/ 0 h 19"/>
                  <a:gd name="T32" fmla="*/ 25 w 51"/>
                  <a:gd name="T33" fmla="*/ 0 h 19"/>
                  <a:gd name="T34" fmla="*/ 21 w 51"/>
                  <a:gd name="T35" fmla="*/ 1 h 19"/>
                  <a:gd name="T36" fmla="*/ 19 w 51"/>
                  <a:gd name="T37" fmla="*/ 1 h 19"/>
                  <a:gd name="T38" fmla="*/ 16 w 51"/>
                  <a:gd name="T39" fmla="*/ 2 h 19"/>
                  <a:gd name="T40" fmla="*/ 13 w 51"/>
                  <a:gd name="T41" fmla="*/ 4 h 19"/>
                  <a:gd name="T42" fmla="*/ 12 w 51"/>
                  <a:gd name="T43" fmla="*/ 8 h 19"/>
                  <a:gd name="T44" fmla="*/ 10 w 51"/>
                  <a:gd name="T45" fmla="*/ 10 h 19"/>
                  <a:gd name="T46" fmla="*/ 7 w 51"/>
                  <a:gd name="T47" fmla="*/ 12 h 19"/>
                  <a:gd name="T48" fmla="*/ 3 w 51"/>
                  <a:gd name="T49" fmla="*/ 12 h 19"/>
                  <a:gd name="T50" fmla="*/ 3 w 51"/>
                  <a:gd name="T5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19">
                    <a:moveTo>
                      <a:pt x="3" y="12"/>
                    </a:moveTo>
                    <a:lnTo>
                      <a:pt x="0" y="12"/>
                    </a:lnTo>
                    <a:lnTo>
                      <a:pt x="2" y="14"/>
                    </a:lnTo>
                    <a:lnTo>
                      <a:pt x="6" y="13"/>
                    </a:lnTo>
                    <a:lnTo>
                      <a:pt x="11" y="12"/>
                    </a:lnTo>
                    <a:lnTo>
                      <a:pt x="17" y="13"/>
                    </a:lnTo>
                    <a:lnTo>
                      <a:pt x="26" y="15"/>
                    </a:lnTo>
                    <a:lnTo>
                      <a:pt x="41" y="18"/>
                    </a:lnTo>
                    <a:lnTo>
                      <a:pt x="46" y="19"/>
                    </a:lnTo>
                    <a:lnTo>
                      <a:pt x="49" y="18"/>
                    </a:lnTo>
                    <a:lnTo>
                      <a:pt x="51" y="15"/>
                    </a:lnTo>
                    <a:lnTo>
                      <a:pt x="51" y="12"/>
                    </a:lnTo>
                    <a:lnTo>
                      <a:pt x="50" y="10"/>
                    </a:lnTo>
                    <a:lnTo>
                      <a:pt x="46" y="8"/>
                    </a:lnTo>
                    <a:lnTo>
                      <a:pt x="38" y="2"/>
                    </a:lnTo>
                    <a:lnTo>
                      <a:pt x="30" y="0"/>
                    </a:lnTo>
                    <a:lnTo>
                      <a:pt x="25" y="0"/>
                    </a:lnTo>
                    <a:lnTo>
                      <a:pt x="21" y="1"/>
                    </a:lnTo>
                    <a:lnTo>
                      <a:pt x="19" y="1"/>
                    </a:lnTo>
                    <a:lnTo>
                      <a:pt x="16" y="2"/>
                    </a:lnTo>
                    <a:lnTo>
                      <a:pt x="13" y="4"/>
                    </a:lnTo>
                    <a:lnTo>
                      <a:pt x="12" y="8"/>
                    </a:lnTo>
                    <a:lnTo>
                      <a:pt x="10" y="10"/>
                    </a:lnTo>
                    <a:lnTo>
                      <a:pt x="7" y="12"/>
                    </a:lnTo>
                    <a:lnTo>
                      <a:pt x="3" y="12"/>
                    </a:ln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4" name="Freeform 190">
                <a:extLst>
                  <a:ext uri="{FF2B5EF4-FFF2-40B4-BE49-F238E27FC236}">
                    <a16:creationId xmlns:a16="http://schemas.microsoft.com/office/drawing/2014/main" id="{EE97687D-690D-47F7-B999-C069179D7B77}"/>
                  </a:ext>
                </a:extLst>
              </p:cNvPr>
              <p:cNvSpPr>
                <a:spLocks/>
              </p:cNvSpPr>
              <p:nvPr/>
            </p:nvSpPr>
            <p:spPr bwMode="auto">
              <a:xfrm>
                <a:off x="5603" y="1533"/>
                <a:ext cx="14" cy="11"/>
              </a:xfrm>
              <a:custGeom>
                <a:avLst/>
                <a:gdLst>
                  <a:gd name="T0" fmla="*/ 5 w 14"/>
                  <a:gd name="T1" fmla="*/ 11 h 11"/>
                  <a:gd name="T2" fmla="*/ 9 w 14"/>
                  <a:gd name="T3" fmla="*/ 9 h 11"/>
                  <a:gd name="T4" fmla="*/ 13 w 14"/>
                  <a:gd name="T5" fmla="*/ 8 h 11"/>
                  <a:gd name="T6" fmla="*/ 14 w 14"/>
                  <a:gd name="T7" fmla="*/ 3 h 11"/>
                  <a:gd name="T8" fmla="*/ 11 w 14"/>
                  <a:gd name="T9" fmla="*/ 2 h 11"/>
                  <a:gd name="T10" fmla="*/ 8 w 14"/>
                  <a:gd name="T11" fmla="*/ 0 h 11"/>
                  <a:gd name="T12" fmla="*/ 3 w 14"/>
                  <a:gd name="T13" fmla="*/ 2 h 11"/>
                  <a:gd name="T14" fmla="*/ 0 w 14"/>
                  <a:gd name="T15" fmla="*/ 4 h 11"/>
                  <a:gd name="T16" fmla="*/ 0 w 14"/>
                  <a:gd name="T17" fmla="*/ 7 h 11"/>
                  <a:gd name="T18" fmla="*/ 3 w 14"/>
                  <a:gd name="T19" fmla="*/ 9 h 11"/>
                  <a:gd name="T20" fmla="*/ 5 w 14"/>
                  <a:gd name="T21" fmla="*/ 11 h 11"/>
                  <a:gd name="T22" fmla="*/ 5 w 14"/>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5" y="11"/>
                    </a:moveTo>
                    <a:lnTo>
                      <a:pt x="9" y="9"/>
                    </a:lnTo>
                    <a:lnTo>
                      <a:pt x="13" y="8"/>
                    </a:lnTo>
                    <a:lnTo>
                      <a:pt x="14" y="3"/>
                    </a:lnTo>
                    <a:lnTo>
                      <a:pt x="11" y="2"/>
                    </a:lnTo>
                    <a:lnTo>
                      <a:pt x="8" y="0"/>
                    </a:lnTo>
                    <a:lnTo>
                      <a:pt x="3" y="2"/>
                    </a:lnTo>
                    <a:lnTo>
                      <a:pt x="0" y="4"/>
                    </a:lnTo>
                    <a:lnTo>
                      <a:pt x="0" y="7"/>
                    </a:lnTo>
                    <a:lnTo>
                      <a:pt x="3" y="9"/>
                    </a:lnTo>
                    <a:lnTo>
                      <a:pt x="5" y="11"/>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5" name="Freeform 191">
                <a:extLst>
                  <a:ext uri="{FF2B5EF4-FFF2-40B4-BE49-F238E27FC236}">
                    <a16:creationId xmlns:a16="http://schemas.microsoft.com/office/drawing/2014/main" id="{51AB13DD-1A3B-4021-BFBE-0AA1E5C22AE9}"/>
                  </a:ext>
                </a:extLst>
              </p:cNvPr>
              <p:cNvSpPr>
                <a:spLocks/>
              </p:cNvSpPr>
              <p:nvPr/>
            </p:nvSpPr>
            <p:spPr bwMode="auto">
              <a:xfrm>
                <a:off x="5685" y="1498"/>
                <a:ext cx="66" cy="23"/>
              </a:xfrm>
              <a:custGeom>
                <a:avLst/>
                <a:gdLst>
                  <a:gd name="T0" fmla="*/ 42 w 66"/>
                  <a:gd name="T1" fmla="*/ 23 h 23"/>
                  <a:gd name="T2" fmla="*/ 49 w 66"/>
                  <a:gd name="T3" fmla="*/ 23 h 23"/>
                  <a:gd name="T4" fmla="*/ 55 w 66"/>
                  <a:gd name="T5" fmla="*/ 21 h 23"/>
                  <a:gd name="T6" fmla="*/ 60 w 66"/>
                  <a:gd name="T7" fmla="*/ 20 h 23"/>
                  <a:gd name="T8" fmla="*/ 63 w 66"/>
                  <a:gd name="T9" fmla="*/ 17 h 23"/>
                  <a:gd name="T10" fmla="*/ 65 w 66"/>
                  <a:gd name="T11" fmla="*/ 15 h 23"/>
                  <a:gd name="T12" fmla="*/ 66 w 66"/>
                  <a:gd name="T13" fmla="*/ 13 h 23"/>
                  <a:gd name="T14" fmla="*/ 63 w 66"/>
                  <a:gd name="T15" fmla="*/ 12 h 23"/>
                  <a:gd name="T16" fmla="*/ 61 w 66"/>
                  <a:gd name="T17" fmla="*/ 13 h 23"/>
                  <a:gd name="T18" fmla="*/ 58 w 66"/>
                  <a:gd name="T19" fmla="*/ 12 h 23"/>
                  <a:gd name="T20" fmla="*/ 55 w 66"/>
                  <a:gd name="T21" fmla="*/ 11 h 23"/>
                  <a:gd name="T22" fmla="*/ 44 w 66"/>
                  <a:gd name="T23" fmla="*/ 8 h 23"/>
                  <a:gd name="T24" fmla="*/ 41 w 66"/>
                  <a:gd name="T25" fmla="*/ 9 h 23"/>
                  <a:gd name="T26" fmla="*/ 39 w 66"/>
                  <a:gd name="T27" fmla="*/ 11 h 23"/>
                  <a:gd name="T28" fmla="*/ 35 w 66"/>
                  <a:gd name="T29" fmla="*/ 11 h 23"/>
                  <a:gd name="T30" fmla="*/ 33 w 66"/>
                  <a:gd name="T31" fmla="*/ 8 h 23"/>
                  <a:gd name="T32" fmla="*/ 34 w 66"/>
                  <a:gd name="T33" fmla="*/ 6 h 23"/>
                  <a:gd name="T34" fmla="*/ 31 w 66"/>
                  <a:gd name="T35" fmla="*/ 5 h 23"/>
                  <a:gd name="T36" fmla="*/ 28 w 66"/>
                  <a:gd name="T37" fmla="*/ 5 h 23"/>
                  <a:gd name="T38" fmla="*/ 19 w 66"/>
                  <a:gd name="T39" fmla="*/ 4 h 23"/>
                  <a:gd name="T40" fmla="*/ 17 w 66"/>
                  <a:gd name="T41" fmla="*/ 7 h 23"/>
                  <a:gd name="T42" fmla="*/ 14 w 66"/>
                  <a:gd name="T43" fmla="*/ 7 h 23"/>
                  <a:gd name="T44" fmla="*/ 11 w 66"/>
                  <a:gd name="T45" fmla="*/ 7 h 23"/>
                  <a:gd name="T46" fmla="*/ 8 w 66"/>
                  <a:gd name="T47" fmla="*/ 5 h 23"/>
                  <a:gd name="T48" fmla="*/ 9 w 66"/>
                  <a:gd name="T49" fmla="*/ 3 h 23"/>
                  <a:gd name="T50" fmla="*/ 7 w 66"/>
                  <a:gd name="T51" fmla="*/ 0 h 23"/>
                  <a:gd name="T52" fmla="*/ 3 w 66"/>
                  <a:gd name="T53" fmla="*/ 3 h 23"/>
                  <a:gd name="T54" fmla="*/ 0 w 66"/>
                  <a:gd name="T55" fmla="*/ 11 h 23"/>
                  <a:gd name="T56" fmla="*/ 3 w 66"/>
                  <a:gd name="T57" fmla="*/ 12 h 23"/>
                  <a:gd name="T58" fmla="*/ 9 w 66"/>
                  <a:gd name="T59" fmla="*/ 13 h 23"/>
                  <a:gd name="T60" fmla="*/ 15 w 66"/>
                  <a:gd name="T61" fmla="*/ 16 h 23"/>
                  <a:gd name="T62" fmla="*/ 17 w 66"/>
                  <a:gd name="T63" fmla="*/ 17 h 23"/>
                  <a:gd name="T64" fmla="*/ 20 w 66"/>
                  <a:gd name="T65" fmla="*/ 17 h 23"/>
                  <a:gd name="T66" fmla="*/ 28 w 66"/>
                  <a:gd name="T67" fmla="*/ 22 h 23"/>
                  <a:gd name="T68" fmla="*/ 34 w 66"/>
                  <a:gd name="T69" fmla="*/ 23 h 23"/>
                  <a:gd name="T70" fmla="*/ 42 w 66"/>
                  <a:gd name="T71" fmla="*/ 23 h 23"/>
                  <a:gd name="T72" fmla="*/ 42 w 66"/>
                  <a:gd name="T7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23">
                    <a:moveTo>
                      <a:pt x="42" y="23"/>
                    </a:moveTo>
                    <a:lnTo>
                      <a:pt x="49" y="23"/>
                    </a:lnTo>
                    <a:lnTo>
                      <a:pt x="55" y="21"/>
                    </a:lnTo>
                    <a:lnTo>
                      <a:pt x="60" y="20"/>
                    </a:lnTo>
                    <a:lnTo>
                      <a:pt x="63" y="17"/>
                    </a:lnTo>
                    <a:lnTo>
                      <a:pt x="65" y="15"/>
                    </a:lnTo>
                    <a:lnTo>
                      <a:pt x="66" y="13"/>
                    </a:lnTo>
                    <a:lnTo>
                      <a:pt x="63" y="12"/>
                    </a:lnTo>
                    <a:lnTo>
                      <a:pt x="61" y="13"/>
                    </a:lnTo>
                    <a:lnTo>
                      <a:pt x="58" y="12"/>
                    </a:lnTo>
                    <a:lnTo>
                      <a:pt x="55" y="11"/>
                    </a:lnTo>
                    <a:lnTo>
                      <a:pt x="44" y="8"/>
                    </a:lnTo>
                    <a:lnTo>
                      <a:pt x="41" y="9"/>
                    </a:lnTo>
                    <a:lnTo>
                      <a:pt x="39" y="11"/>
                    </a:lnTo>
                    <a:lnTo>
                      <a:pt x="35" y="11"/>
                    </a:lnTo>
                    <a:lnTo>
                      <a:pt x="33" y="8"/>
                    </a:lnTo>
                    <a:lnTo>
                      <a:pt x="34" y="6"/>
                    </a:lnTo>
                    <a:lnTo>
                      <a:pt x="31" y="5"/>
                    </a:lnTo>
                    <a:lnTo>
                      <a:pt x="28" y="5"/>
                    </a:lnTo>
                    <a:lnTo>
                      <a:pt x="19" y="4"/>
                    </a:lnTo>
                    <a:lnTo>
                      <a:pt x="17" y="7"/>
                    </a:lnTo>
                    <a:lnTo>
                      <a:pt x="14" y="7"/>
                    </a:lnTo>
                    <a:lnTo>
                      <a:pt x="11" y="7"/>
                    </a:lnTo>
                    <a:lnTo>
                      <a:pt x="8" y="5"/>
                    </a:lnTo>
                    <a:lnTo>
                      <a:pt x="9" y="3"/>
                    </a:lnTo>
                    <a:lnTo>
                      <a:pt x="7" y="0"/>
                    </a:lnTo>
                    <a:lnTo>
                      <a:pt x="3" y="3"/>
                    </a:lnTo>
                    <a:lnTo>
                      <a:pt x="0" y="11"/>
                    </a:lnTo>
                    <a:lnTo>
                      <a:pt x="3" y="12"/>
                    </a:lnTo>
                    <a:lnTo>
                      <a:pt x="9" y="13"/>
                    </a:lnTo>
                    <a:lnTo>
                      <a:pt x="15" y="16"/>
                    </a:lnTo>
                    <a:lnTo>
                      <a:pt x="17" y="17"/>
                    </a:lnTo>
                    <a:lnTo>
                      <a:pt x="20" y="17"/>
                    </a:lnTo>
                    <a:lnTo>
                      <a:pt x="28" y="22"/>
                    </a:lnTo>
                    <a:lnTo>
                      <a:pt x="34" y="23"/>
                    </a:lnTo>
                    <a:lnTo>
                      <a:pt x="42" y="23"/>
                    </a:lnTo>
                    <a:lnTo>
                      <a:pt x="4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6" name="Freeform 192">
                <a:extLst>
                  <a:ext uri="{FF2B5EF4-FFF2-40B4-BE49-F238E27FC236}">
                    <a16:creationId xmlns:a16="http://schemas.microsoft.com/office/drawing/2014/main" id="{04955075-257C-4633-948B-05D71695382A}"/>
                  </a:ext>
                </a:extLst>
              </p:cNvPr>
              <p:cNvSpPr>
                <a:spLocks/>
              </p:cNvSpPr>
              <p:nvPr/>
            </p:nvSpPr>
            <p:spPr bwMode="auto">
              <a:xfrm>
                <a:off x="5716" y="2863"/>
                <a:ext cx="56" cy="28"/>
              </a:xfrm>
              <a:custGeom>
                <a:avLst/>
                <a:gdLst>
                  <a:gd name="T0" fmla="*/ 34 w 56"/>
                  <a:gd name="T1" fmla="*/ 27 h 28"/>
                  <a:gd name="T2" fmla="*/ 35 w 56"/>
                  <a:gd name="T3" fmla="*/ 26 h 28"/>
                  <a:gd name="T4" fmla="*/ 38 w 56"/>
                  <a:gd name="T5" fmla="*/ 25 h 28"/>
                  <a:gd name="T6" fmla="*/ 40 w 56"/>
                  <a:gd name="T7" fmla="*/ 23 h 28"/>
                  <a:gd name="T8" fmla="*/ 43 w 56"/>
                  <a:gd name="T9" fmla="*/ 21 h 28"/>
                  <a:gd name="T10" fmla="*/ 44 w 56"/>
                  <a:gd name="T11" fmla="*/ 19 h 28"/>
                  <a:gd name="T12" fmla="*/ 49 w 56"/>
                  <a:gd name="T13" fmla="*/ 19 h 28"/>
                  <a:gd name="T14" fmla="*/ 52 w 56"/>
                  <a:gd name="T15" fmla="*/ 17 h 28"/>
                  <a:gd name="T16" fmla="*/ 51 w 56"/>
                  <a:gd name="T17" fmla="*/ 13 h 28"/>
                  <a:gd name="T18" fmla="*/ 52 w 56"/>
                  <a:gd name="T19" fmla="*/ 11 h 28"/>
                  <a:gd name="T20" fmla="*/ 54 w 56"/>
                  <a:gd name="T21" fmla="*/ 10 h 28"/>
                  <a:gd name="T22" fmla="*/ 56 w 56"/>
                  <a:gd name="T23" fmla="*/ 7 h 28"/>
                  <a:gd name="T24" fmla="*/ 55 w 56"/>
                  <a:gd name="T25" fmla="*/ 4 h 28"/>
                  <a:gd name="T26" fmla="*/ 55 w 56"/>
                  <a:gd name="T27" fmla="*/ 2 h 28"/>
                  <a:gd name="T28" fmla="*/ 52 w 56"/>
                  <a:gd name="T29" fmla="*/ 0 h 28"/>
                  <a:gd name="T30" fmla="*/ 49 w 56"/>
                  <a:gd name="T31" fmla="*/ 2 h 28"/>
                  <a:gd name="T32" fmla="*/ 47 w 56"/>
                  <a:gd name="T33" fmla="*/ 0 h 28"/>
                  <a:gd name="T34" fmla="*/ 44 w 56"/>
                  <a:gd name="T35" fmla="*/ 2 h 28"/>
                  <a:gd name="T36" fmla="*/ 46 w 56"/>
                  <a:gd name="T37" fmla="*/ 8 h 28"/>
                  <a:gd name="T38" fmla="*/ 45 w 56"/>
                  <a:gd name="T39" fmla="*/ 10 h 28"/>
                  <a:gd name="T40" fmla="*/ 41 w 56"/>
                  <a:gd name="T41" fmla="*/ 10 h 28"/>
                  <a:gd name="T42" fmla="*/ 39 w 56"/>
                  <a:gd name="T43" fmla="*/ 12 h 28"/>
                  <a:gd name="T44" fmla="*/ 35 w 56"/>
                  <a:gd name="T45" fmla="*/ 18 h 28"/>
                  <a:gd name="T46" fmla="*/ 32 w 56"/>
                  <a:gd name="T47" fmla="*/ 19 h 28"/>
                  <a:gd name="T48" fmla="*/ 30 w 56"/>
                  <a:gd name="T49" fmla="*/ 17 h 28"/>
                  <a:gd name="T50" fmla="*/ 27 w 56"/>
                  <a:gd name="T51" fmla="*/ 19 h 28"/>
                  <a:gd name="T52" fmla="*/ 24 w 56"/>
                  <a:gd name="T53" fmla="*/ 17 h 28"/>
                  <a:gd name="T54" fmla="*/ 23 w 56"/>
                  <a:gd name="T55" fmla="*/ 12 h 28"/>
                  <a:gd name="T56" fmla="*/ 22 w 56"/>
                  <a:gd name="T57" fmla="*/ 15 h 28"/>
                  <a:gd name="T58" fmla="*/ 22 w 56"/>
                  <a:gd name="T59" fmla="*/ 16 h 28"/>
                  <a:gd name="T60" fmla="*/ 21 w 56"/>
                  <a:gd name="T61" fmla="*/ 18 h 28"/>
                  <a:gd name="T62" fmla="*/ 19 w 56"/>
                  <a:gd name="T63" fmla="*/ 19 h 28"/>
                  <a:gd name="T64" fmla="*/ 17 w 56"/>
                  <a:gd name="T65" fmla="*/ 19 h 28"/>
                  <a:gd name="T66" fmla="*/ 17 w 56"/>
                  <a:gd name="T67" fmla="*/ 19 h 28"/>
                  <a:gd name="T68" fmla="*/ 13 w 56"/>
                  <a:gd name="T69" fmla="*/ 19 h 28"/>
                  <a:gd name="T70" fmla="*/ 11 w 56"/>
                  <a:gd name="T71" fmla="*/ 18 h 28"/>
                  <a:gd name="T72" fmla="*/ 5 w 56"/>
                  <a:gd name="T73" fmla="*/ 18 h 28"/>
                  <a:gd name="T74" fmla="*/ 0 w 56"/>
                  <a:gd name="T75" fmla="*/ 19 h 28"/>
                  <a:gd name="T76" fmla="*/ 2 w 56"/>
                  <a:gd name="T77" fmla="*/ 23 h 28"/>
                  <a:gd name="T78" fmla="*/ 5 w 56"/>
                  <a:gd name="T79" fmla="*/ 23 h 28"/>
                  <a:gd name="T80" fmla="*/ 10 w 56"/>
                  <a:gd name="T81" fmla="*/ 26 h 28"/>
                  <a:gd name="T82" fmla="*/ 12 w 56"/>
                  <a:gd name="T83" fmla="*/ 26 h 28"/>
                  <a:gd name="T84" fmla="*/ 15 w 56"/>
                  <a:gd name="T85" fmla="*/ 26 h 28"/>
                  <a:gd name="T86" fmla="*/ 18 w 56"/>
                  <a:gd name="T87" fmla="*/ 28 h 28"/>
                  <a:gd name="T88" fmla="*/ 28 w 56"/>
                  <a:gd name="T89" fmla="*/ 28 h 28"/>
                  <a:gd name="T90" fmla="*/ 30 w 56"/>
                  <a:gd name="T91" fmla="*/ 27 h 28"/>
                  <a:gd name="T92" fmla="*/ 34 w 56"/>
                  <a:gd name="T93" fmla="*/ 27 h 28"/>
                  <a:gd name="T94" fmla="*/ 34 w 56"/>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8">
                    <a:moveTo>
                      <a:pt x="34" y="27"/>
                    </a:moveTo>
                    <a:lnTo>
                      <a:pt x="35" y="26"/>
                    </a:lnTo>
                    <a:lnTo>
                      <a:pt x="38" y="25"/>
                    </a:lnTo>
                    <a:lnTo>
                      <a:pt x="40" y="23"/>
                    </a:lnTo>
                    <a:lnTo>
                      <a:pt x="43" y="21"/>
                    </a:lnTo>
                    <a:lnTo>
                      <a:pt x="44" y="19"/>
                    </a:lnTo>
                    <a:lnTo>
                      <a:pt x="49" y="19"/>
                    </a:lnTo>
                    <a:lnTo>
                      <a:pt x="52" y="17"/>
                    </a:lnTo>
                    <a:lnTo>
                      <a:pt x="51" y="13"/>
                    </a:lnTo>
                    <a:lnTo>
                      <a:pt x="52" y="11"/>
                    </a:lnTo>
                    <a:lnTo>
                      <a:pt x="54" y="10"/>
                    </a:lnTo>
                    <a:lnTo>
                      <a:pt x="56" y="7"/>
                    </a:lnTo>
                    <a:lnTo>
                      <a:pt x="55" y="4"/>
                    </a:lnTo>
                    <a:lnTo>
                      <a:pt x="55" y="2"/>
                    </a:lnTo>
                    <a:lnTo>
                      <a:pt x="52" y="0"/>
                    </a:lnTo>
                    <a:lnTo>
                      <a:pt x="49" y="2"/>
                    </a:lnTo>
                    <a:lnTo>
                      <a:pt x="47" y="0"/>
                    </a:lnTo>
                    <a:lnTo>
                      <a:pt x="44" y="2"/>
                    </a:lnTo>
                    <a:lnTo>
                      <a:pt x="46" y="8"/>
                    </a:lnTo>
                    <a:lnTo>
                      <a:pt x="45" y="10"/>
                    </a:lnTo>
                    <a:lnTo>
                      <a:pt x="41" y="10"/>
                    </a:lnTo>
                    <a:lnTo>
                      <a:pt x="39" y="12"/>
                    </a:lnTo>
                    <a:lnTo>
                      <a:pt x="35" y="18"/>
                    </a:lnTo>
                    <a:lnTo>
                      <a:pt x="32" y="19"/>
                    </a:lnTo>
                    <a:lnTo>
                      <a:pt x="30" y="17"/>
                    </a:lnTo>
                    <a:lnTo>
                      <a:pt x="27" y="19"/>
                    </a:lnTo>
                    <a:lnTo>
                      <a:pt x="24" y="17"/>
                    </a:lnTo>
                    <a:lnTo>
                      <a:pt x="23" y="12"/>
                    </a:lnTo>
                    <a:lnTo>
                      <a:pt x="22" y="15"/>
                    </a:lnTo>
                    <a:lnTo>
                      <a:pt x="22" y="16"/>
                    </a:lnTo>
                    <a:lnTo>
                      <a:pt x="21" y="18"/>
                    </a:lnTo>
                    <a:lnTo>
                      <a:pt x="19" y="19"/>
                    </a:lnTo>
                    <a:lnTo>
                      <a:pt x="17" y="19"/>
                    </a:lnTo>
                    <a:lnTo>
                      <a:pt x="17" y="19"/>
                    </a:lnTo>
                    <a:lnTo>
                      <a:pt x="13" y="19"/>
                    </a:lnTo>
                    <a:lnTo>
                      <a:pt x="11" y="18"/>
                    </a:lnTo>
                    <a:lnTo>
                      <a:pt x="5" y="18"/>
                    </a:lnTo>
                    <a:lnTo>
                      <a:pt x="0" y="19"/>
                    </a:lnTo>
                    <a:lnTo>
                      <a:pt x="2" y="23"/>
                    </a:lnTo>
                    <a:lnTo>
                      <a:pt x="5" y="23"/>
                    </a:lnTo>
                    <a:lnTo>
                      <a:pt x="10" y="26"/>
                    </a:lnTo>
                    <a:lnTo>
                      <a:pt x="12" y="26"/>
                    </a:lnTo>
                    <a:lnTo>
                      <a:pt x="15" y="26"/>
                    </a:lnTo>
                    <a:lnTo>
                      <a:pt x="18" y="28"/>
                    </a:lnTo>
                    <a:lnTo>
                      <a:pt x="28" y="28"/>
                    </a:lnTo>
                    <a:lnTo>
                      <a:pt x="30" y="27"/>
                    </a:lnTo>
                    <a:lnTo>
                      <a:pt x="34"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7" name="Freeform 193">
                <a:extLst>
                  <a:ext uri="{FF2B5EF4-FFF2-40B4-BE49-F238E27FC236}">
                    <a16:creationId xmlns:a16="http://schemas.microsoft.com/office/drawing/2014/main" id="{563A6892-74EC-4EE3-AC92-6C1A94F6B3B0}"/>
                  </a:ext>
                </a:extLst>
              </p:cNvPr>
              <p:cNvSpPr>
                <a:spLocks/>
              </p:cNvSpPr>
              <p:nvPr/>
            </p:nvSpPr>
            <p:spPr bwMode="auto">
              <a:xfrm>
                <a:off x="5748" y="2843"/>
                <a:ext cx="33" cy="28"/>
              </a:xfrm>
              <a:custGeom>
                <a:avLst/>
                <a:gdLst>
                  <a:gd name="T0" fmla="*/ 28 w 33"/>
                  <a:gd name="T1" fmla="*/ 15 h 28"/>
                  <a:gd name="T2" fmla="*/ 25 w 33"/>
                  <a:gd name="T3" fmla="*/ 13 h 28"/>
                  <a:gd name="T4" fmla="*/ 20 w 33"/>
                  <a:gd name="T5" fmla="*/ 9 h 28"/>
                  <a:gd name="T6" fmla="*/ 17 w 33"/>
                  <a:gd name="T7" fmla="*/ 6 h 28"/>
                  <a:gd name="T8" fmla="*/ 14 w 33"/>
                  <a:gd name="T9" fmla="*/ 5 h 28"/>
                  <a:gd name="T10" fmla="*/ 12 w 33"/>
                  <a:gd name="T11" fmla="*/ 3 h 28"/>
                  <a:gd name="T12" fmla="*/ 4 w 33"/>
                  <a:gd name="T13" fmla="*/ 0 h 28"/>
                  <a:gd name="T14" fmla="*/ 0 w 33"/>
                  <a:gd name="T15" fmla="*/ 0 h 28"/>
                  <a:gd name="T16" fmla="*/ 4 w 33"/>
                  <a:gd name="T17" fmla="*/ 1 h 28"/>
                  <a:gd name="T18" fmla="*/ 6 w 33"/>
                  <a:gd name="T19" fmla="*/ 2 h 28"/>
                  <a:gd name="T20" fmla="*/ 17 w 33"/>
                  <a:gd name="T21" fmla="*/ 10 h 28"/>
                  <a:gd name="T22" fmla="*/ 20 w 33"/>
                  <a:gd name="T23" fmla="*/ 11 h 28"/>
                  <a:gd name="T24" fmla="*/ 22 w 33"/>
                  <a:gd name="T25" fmla="*/ 12 h 28"/>
                  <a:gd name="T26" fmla="*/ 26 w 33"/>
                  <a:gd name="T27" fmla="*/ 18 h 28"/>
                  <a:gd name="T28" fmla="*/ 28 w 33"/>
                  <a:gd name="T29" fmla="*/ 20 h 28"/>
                  <a:gd name="T30" fmla="*/ 28 w 33"/>
                  <a:gd name="T31" fmla="*/ 26 h 28"/>
                  <a:gd name="T32" fmla="*/ 30 w 33"/>
                  <a:gd name="T33" fmla="*/ 28 h 28"/>
                  <a:gd name="T34" fmla="*/ 32 w 33"/>
                  <a:gd name="T35" fmla="*/ 27 h 28"/>
                  <a:gd name="T36" fmla="*/ 33 w 33"/>
                  <a:gd name="T37" fmla="*/ 21 h 28"/>
                  <a:gd name="T38" fmla="*/ 31 w 33"/>
                  <a:gd name="T39" fmla="*/ 18 h 28"/>
                  <a:gd name="T40" fmla="*/ 29 w 33"/>
                  <a:gd name="T41" fmla="*/ 16 h 28"/>
                  <a:gd name="T42" fmla="*/ 28 w 33"/>
                  <a:gd name="T43" fmla="*/ 15 h 28"/>
                  <a:gd name="T44" fmla="*/ 28 w 33"/>
                  <a:gd name="T4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8">
                    <a:moveTo>
                      <a:pt x="28" y="15"/>
                    </a:moveTo>
                    <a:lnTo>
                      <a:pt x="25" y="13"/>
                    </a:lnTo>
                    <a:lnTo>
                      <a:pt x="20" y="9"/>
                    </a:lnTo>
                    <a:lnTo>
                      <a:pt x="17" y="6"/>
                    </a:lnTo>
                    <a:lnTo>
                      <a:pt x="14" y="5"/>
                    </a:lnTo>
                    <a:lnTo>
                      <a:pt x="12" y="3"/>
                    </a:lnTo>
                    <a:lnTo>
                      <a:pt x="4" y="0"/>
                    </a:lnTo>
                    <a:lnTo>
                      <a:pt x="0" y="0"/>
                    </a:lnTo>
                    <a:lnTo>
                      <a:pt x="4" y="1"/>
                    </a:lnTo>
                    <a:lnTo>
                      <a:pt x="6" y="2"/>
                    </a:lnTo>
                    <a:lnTo>
                      <a:pt x="17" y="10"/>
                    </a:lnTo>
                    <a:lnTo>
                      <a:pt x="20" y="11"/>
                    </a:lnTo>
                    <a:lnTo>
                      <a:pt x="22" y="12"/>
                    </a:lnTo>
                    <a:lnTo>
                      <a:pt x="26" y="18"/>
                    </a:lnTo>
                    <a:lnTo>
                      <a:pt x="28" y="20"/>
                    </a:lnTo>
                    <a:lnTo>
                      <a:pt x="28" y="26"/>
                    </a:lnTo>
                    <a:lnTo>
                      <a:pt x="30" y="28"/>
                    </a:lnTo>
                    <a:lnTo>
                      <a:pt x="32" y="27"/>
                    </a:lnTo>
                    <a:lnTo>
                      <a:pt x="33" y="21"/>
                    </a:lnTo>
                    <a:lnTo>
                      <a:pt x="31" y="18"/>
                    </a:lnTo>
                    <a:lnTo>
                      <a:pt x="29" y="16"/>
                    </a:lnTo>
                    <a:lnTo>
                      <a:pt x="28" y="15"/>
                    </a:lnTo>
                    <a:lnTo>
                      <a:pt x="2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8" name="Freeform 194">
                <a:extLst>
                  <a:ext uri="{FF2B5EF4-FFF2-40B4-BE49-F238E27FC236}">
                    <a16:creationId xmlns:a16="http://schemas.microsoft.com/office/drawing/2014/main" id="{156E1A91-DE47-45D6-8A78-F9FF469DD8D9}"/>
                  </a:ext>
                </a:extLst>
              </p:cNvPr>
              <p:cNvSpPr>
                <a:spLocks/>
              </p:cNvSpPr>
              <p:nvPr/>
            </p:nvSpPr>
            <p:spPr bwMode="auto">
              <a:xfrm>
                <a:off x="5753" y="3135"/>
                <a:ext cx="3" cy="2"/>
              </a:xfrm>
              <a:custGeom>
                <a:avLst/>
                <a:gdLst>
                  <a:gd name="T0" fmla="*/ 2 w 3"/>
                  <a:gd name="T1" fmla="*/ 2 h 2"/>
                  <a:gd name="T2" fmla="*/ 3 w 3"/>
                  <a:gd name="T3" fmla="*/ 1 h 2"/>
                  <a:gd name="T4" fmla="*/ 0 w 3"/>
                  <a:gd name="T5" fmla="*/ 0 h 2"/>
                  <a:gd name="T6" fmla="*/ 2 w 3"/>
                  <a:gd name="T7" fmla="*/ 2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lnTo>
                      <a:pt x="3" y="1"/>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9" name="Freeform 195">
                <a:extLst>
                  <a:ext uri="{FF2B5EF4-FFF2-40B4-BE49-F238E27FC236}">
                    <a16:creationId xmlns:a16="http://schemas.microsoft.com/office/drawing/2014/main" id="{8E633E47-8754-45A8-AD07-8F55D531AEF0}"/>
                  </a:ext>
                </a:extLst>
              </p:cNvPr>
              <p:cNvSpPr>
                <a:spLocks/>
              </p:cNvSpPr>
              <p:nvPr/>
            </p:nvSpPr>
            <p:spPr bwMode="auto">
              <a:xfrm>
                <a:off x="5779" y="3153"/>
                <a:ext cx="6" cy="13"/>
              </a:xfrm>
              <a:custGeom>
                <a:avLst/>
                <a:gdLst>
                  <a:gd name="T0" fmla="*/ 2 w 6"/>
                  <a:gd name="T1" fmla="*/ 13 h 13"/>
                  <a:gd name="T2" fmla="*/ 2 w 6"/>
                  <a:gd name="T3" fmla="*/ 11 h 13"/>
                  <a:gd name="T4" fmla="*/ 6 w 6"/>
                  <a:gd name="T5" fmla="*/ 3 h 13"/>
                  <a:gd name="T6" fmla="*/ 5 w 6"/>
                  <a:gd name="T7" fmla="*/ 0 h 13"/>
                  <a:gd name="T8" fmla="*/ 3 w 6"/>
                  <a:gd name="T9" fmla="*/ 3 h 13"/>
                  <a:gd name="T10" fmla="*/ 1 w 6"/>
                  <a:gd name="T11" fmla="*/ 5 h 13"/>
                  <a:gd name="T12" fmla="*/ 1 w 6"/>
                  <a:gd name="T13" fmla="*/ 8 h 13"/>
                  <a:gd name="T14" fmla="*/ 0 w 6"/>
                  <a:gd name="T15" fmla="*/ 10 h 13"/>
                  <a:gd name="T16" fmla="*/ 1 w 6"/>
                  <a:gd name="T17" fmla="*/ 13 h 13"/>
                  <a:gd name="T18" fmla="*/ 2 w 6"/>
                  <a:gd name="T19" fmla="*/ 13 h 13"/>
                  <a:gd name="T20" fmla="*/ 2 w 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3">
                    <a:moveTo>
                      <a:pt x="2" y="13"/>
                    </a:moveTo>
                    <a:lnTo>
                      <a:pt x="2" y="11"/>
                    </a:lnTo>
                    <a:lnTo>
                      <a:pt x="6" y="3"/>
                    </a:lnTo>
                    <a:lnTo>
                      <a:pt x="5" y="0"/>
                    </a:lnTo>
                    <a:lnTo>
                      <a:pt x="3" y="3"/>
                    </a:lnTo>
                    <a:lnTo>
                      <a:pt x="1" y="5"/>
                    </a:lnTo>
                    <a:lnTo>
                      <a:pt x="1" y="8"/>
                    </a:lnTo>
                    <a:lnTo>
                      <a:pt x="0" y="10"/>
                    </a:lnTo>
                    <a:lnTo>
                      <a:pt x="1" y="13"/>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0" name="Freeform 196">
                <a:extLst>
                  <a:ext uri="{FF2B5EF4-FFF2-40B4-BE49-F238E27FC236}">
                    <a16:creationId xmlns:a16="http://schemas.microsoft.com/office/drawing/2014/main" id="{ADD8995A-D31D-4A16-A098-3AB600912087}"/>
                  </a:ext>
                </a:extLst>
              </p:cNvPr>
              <p:cNvSpPr>
                <a:spLocks/>
              </p:cNvSpPr>
              <p:nvPr/>
            </p:nvSpPr>
            <p:spPr bwMode="auto">
              <a:xfrm>
                <a:off x="5786" y="3192"/>
                <a:ext cx="0" cy="3"/>
              </a:xfrm>
              <a:custGeom>
                <a:avLst/>
                <a:gdLst>
                  <a:gd name="T0" fmla="*/ 3 h 3"/>
                  <a:gd name="T1" fmla="*/ 3 h 3"/>
                  <a:gd name="T2" fmla="*/ 0 h 3"/>
                  <a:gd name="T3" fmla="*/ 3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1" name="Freeform 197">
                <a:extLst>
                  <a:ext uri="{FF2B5EF4-FFF2-40B4-BE49-F238E27FC236}">
                    <a16:creationId xmlns:a16="http://schemas.microsoft.com/office/drawing/2014/main" id="{ED3661A8-8A6D-4AE5-A95C-CBD18C1B0A54}"/>
                  </a:ext>
                </a:extLst>
              </p:cNvPr>
              <p:cNvSpPr>
                <a:spLocks/>
              </p:cNvSpPr>
              <p:nvPr/>
            </p:nvSpPr>
            <p:spPr bwMode="auto">
              <a:xfrm>
                <a:off x="5583" y="2917"/>
                <a:ext cx="3" cy="4"/>
              </a:xfrm>
              <a:custGeom>
                <a:avLst/>
                <a:gdLst>
                  <a:gd name="T0" fmla="*/ 0 w 3"/>
                  <a:gd name="T1" fmla="*/ 1 h 4"/>
                  <a:gd name="T2" fmla="*/ 2 w 3"/>
                  <a:gd name="T3" fmla="*/ 0 h 4"/>
                  <a:gd name="T4" fmla="*/ 3 w 3"/>
                  <a:gd name="T5" fmla="*/ 4 h 4"/>
                  <a:gd name="T6" fmla="*/ 1 w 3"/>
                  <a:gd name="T7" fmla="*/ 4 h 4"/>
                  <a:gd name="T8" fmla="*/ 0 w 3"/>
                  <a:gd name="T9" fmla="*/ 1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lnTo>
                      <a:pt x="2" y="0"/>
                    </a:lnTo>
                    <a:lnTo>
                      <a:pt x="3"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2" name="Freeform 198">
                <a:extLst>
                  <a:ext uri="{FF2B5EF4-FFF2-40B4-BE49-F238E27FC236}">
                    <a16:creationId xmlns:a16="http://schemas.microsoft.com/office/drawing/2014/main" id="{C875B250-692B-4F6D-A8B9-275B0513513A}"/>
                  </a:ext>
                </a:extLst>
              </p:cNvPr>
              <p:cNvSpPr>
                <a:spLocks/>
              </p:cNvSpPr>
              <p:nvPr/>
            </p:nvSpPr>
            <p:spPr bwMode="auto">
              <a:xfrm>
                <a:off x="5625" y="1978"/>
                <a:ext cx="41" cy="151"/>
              </a:xfrm>
              <a:custGeom>
                <a:avLst/>
                <a:gdLst>
                  <a:gd name="T0" fmla="*/ 0 w 41"/>
                  <a:gd name="T1" fmla="*/ 36 h 151"/>
                  <a:gd name="T2" fmla="*/ 0 w 41"/>
                  <a:gd name="T3" fmla="*/ 45 h 151"/>
                  <a:gd name="T4" fmla="*/ 2 w 41"/>
                  <a:gd name="T5" fmla="*/ 50 h 151"/>
                  <a:gd name="T6" fmla="*/ 8 w 41"/>
                  <a:gd name="T7" fmla="*/ 58 h 151"/>
                  <a:gd name="T8" fmla="*/ 6 w 41"/>
                  <a:gd name="T9" fmla="*/ 64 h 151"/>
                  <a:gd name="T10" fmla="*/ 7 w 41"/>
                  <a:gd name="T11" fmla="*/ 77 h 151"/>
                  <a:gd name="T12" fmla="*/ 4 w 41"/>
                  <a:gd name="T13" fmla="*/ 97 h 151"/>
                  <a:gd name="T14" fmla="*/ 3 w 41"/>
                  <a:gd name="T15" fmla="*/ 106 h 151"/>
                  <a:gd name="T16" fmla="*/ 7 w 41"/>
                  <a:gd name="T17" fmla="*/ 114 h 151"/>
                  <a:gd name="T18" fmla="*/ 4 w 41"/>
                  <a:gd name="T19" fmla="*/ 122 h 151"/>
                  <a:gd name="T20" fmla="*/ 4 w 41"/>
                  <a:gd name="T21" fmla="*/ 127 h 151"/>
                  <a:gd name="T22" fmla="*/ 4 w 41"/>
                  <a:gd name="T23" fmla="*/ 132 h 151"/>
                  <a:gd name="T24" fmla="*/ 2 w 41"/>
                  <a:gd name="T25" fmla="*/ 141 h 151"/>
                  <a:gd name="T26" fmla="*/ 4 w 41"/>
                  <a:gd name="T27" fmla="*/ 151 h 151"/>
                  <a:gd name="T28" fmla="*/ 8 w 41"/>
                  <a:gd name="T29" fmla="*/ 145 h 151"/>
                  <a:gd name="T30" fmla="*/ 12 w 41"/>
                  <a:gd name="T31" fmla="*/ 137 h 151"/>
                  <a:gd name="T32" fmla="*/ 20 w 41"/>
                  <a:gd name="T33" fmla="*/ 140 h 151"/>
                  <a:gd name="T34" fmla="*/ 24 w 41"/>
                  <a:gd name="T35" fmla="*/ 148 h 151"/>
                  <a:gd name="T36" fmla="*/ 26 w 41"/>
                  <a:gd name="T37" fmla="*/ 142 h 151"/>
                  <a:gd name="T38" fmla="*/ 23 w 41"/>
                  <a:gd name="T39" fmla="*/ 136 h 151"/>
                  <a:gd name="T40" fmla="*/ 18 w 41"/>
                  <a:gd name="T41" fmla="*/ 128 h 151"/>
                  <a:gd name="T42" fmla="*/ 11 w 41"/>
                  <a:gd name="T43" fmla="*/ 119 h 151"/>
                  <a:gd name="T44" fmla="*/ 17 w 41"/>
                  <a:gd name="T45" fmla="*/ 100 h 151"/>
                  <a:gd name="T46" fmla="*/ 19 w 41"/>
                  <a:gd name="T47" fmla="*/ 93 h 151"/>
                  <a:gd name="T48" fmla="*/ 23 w 41"/>
                  <a:gd name="T49" fmla="*/ 92 h 151"/>
                  <a:gd name="T50" fmla="*/ 32 w 41"/>
                  <a:gd name="T51" fmla="*/ 92 h 151"/>
                  <a:gd name="T52" fmla="*/ 40 w 41"/>
                  <a:gd name="T53" fmla="*/ 99 h 151"/>
                  <a:gd name="T54" fmla="*/ 41 w 41"/>
                  <a:gd name="T55" fmla="*/ 99 h 151"/>
                  <a:gd name="T56" fmla="*/ 36 w 41"/>
                  <a:gd name="T57" fmla="*/ 94 h 151"/>
                  <a:gd name="T58" fmla="*/ 28 w 41"/>
                  <a:gd name="T59" fmla="*/ 74 h 151"/>
                  <a:gd name="T60" fmla="*/ 23 w 41"/>
                  <a:gd name="T61" fmla="*/ 56 h 151"/>
                  <a:gd name="T62" fmla="*/ 21 w 41"/>
                  <a:gd name="T63" fmla="*/ 47 h 151"/>
                  <a:gd name="T64" fmla="*/ 19 w 41"/>
                  <a:gd name="T65" fmla="*/ 41 h 151"/>
                  <a:gd name="T66" fmla="*/ 20 w 41"/>
                  <a:gd name="T67" fmla="*/ 36 h 151"/>
                  <a:gd name="T68" fmla="*/ 21 w 41"/>
                  <a:gd name="T69" fmla="*/ 36 h 151"/>
                  <a:gd name="T70" fmla="*/ 21 w 41"/>
                  <a:gd name="T71" fmla="*/ 28 h 151"/>
                  <a:gd name="T72" fmla="*/ 19 w 41"/>
                  <a:gd name="T73" fmla="*/ 19 h 151"/>
                  <a:gd name="T74" fmla="*/ 23 w 41"/>
                  <a:gd name="T75" fmla="*/ 28 h 151"/>
                  <a:gd name="T76" fmla="*/ 21 w 41"/>
                  <a:gd name="T77" fmla="*/ 20 h 151"/>
                  <a:gd name="T78" fmla="*/ 17 w 41"/>
                  <a:gd name="T79" fmla="*/ 8 h 151"/>
                  <a:gd name="T80" fmla="*/ 16 w 41"/>
                  <a:gd name="T81" fmla="*/ 0 h 151"/>
                  <a:gd name="T82" fmla="*/ 10 w 41"/>
                  <a:gd name="T83" fmla="*/ 2 h 151"/>
                  <a:gd name="T84" fmla="*/ 12 w 41"/>
                  <a:gd name="T85" fmla="*/ 6 h 151"/>
                  <a:gd name="T86" fmla="*/ 11 w 41"/>
                  <a:gd name="T87" fmla="*/ 14 h 151"/>
                  <a:gd name="T88" fmla="*/ 9 w 41"/>
                  <a:gd name="T89" fmla="*/ 19 h 151"/>
                  <a:gd name="T90" fmla="*/ 2 w 41"/>
                  <a:gd name="T91" fmla="*/ 17 h 151"/>
                  <a:gd name="T92" fmla="*/ 3 w 41"/>
                  <a:gd name="T93" fmla="*/ 25 h 151"/>
                  <a:gd name="T94" fmla="*/ 2 w 41"/>
                  <a:gd name="T95" fmla="*/ 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151">
                    <a:moveTo>
                      <a:pt x="2" y="33"/>
                    </a:moveTo>
                    <a:lnTo>
                      <a:pt x="0" y="36"/>
                    </a:lnTo>
                    <a:lnTo>
                      <a:pt x="0" y="39"/>
                    </a:lnTo>
                    <a:lnTo>
                      <a:pt x="0" y="45"/>
                    </a:lnTo>
                    <a:lnTo>
                      <a:pt x="2" y="48"/>
                    </a:lnTo>
                    <a:lnTo>
                      <a:pt x="2" y="50"/>
                    </a:lnTo>
                    <a:lnTo>
                      <a:pt x="4" y="53"/>
                    </a:lnTo>
                    <a:lnTo>
                      <a:pt x="8" y="58"/>
                    </a:lnTo>
                    <a:lnTo>
                      <a:pt x="8" y="60"/>
                    </a:lnTo>
                    <a:lnTo>
                      <a:pt x="6" y="64"/>
                    </a:lnTo>
                    <a:lnTo>
                      <a:pt x="4" y="68"/>
                    </a:lnTo>
                    <a:lnTo>
                      <a:pt x="7" y="77"/>
                    </a:lnTo>
                    <a:lnTo>
                      <a:pt x="6" y="88"/>
                    </a:lnTo>
                    <a:lnTo>
                      <a:pt x="4" y="97"/>
                    </a:lnTo>
                    <a:lnTo>
                      <a:pt x="2" y="102"/>
                    </a:lnTo>
                    <a:lnTo>
                      <a:pt x="3" y="106"/>
                    </a:lnTo>
                    <a:lnTo>
                      <a:pt x="6" y="108"/>
                    </a:lnTo>
                    <a:lnTo>
                      <a:pt x="7" y="114"/>
                    </a:lnTo>
                    <a:lnTo>
                      <a:pt x="7" y="116"/>
                    </a:lnTo>
                    <a:lnTo>
                      <a:pt x="4" y="122"/>
                    </a:lnTo>
                    <a:lnTo>
                      <a:pt x="3" y="124"/>
                    </a:lnTo>
                    <a:lnTo>
                      <a:pt x="4" y="127"/>
                    </a:lnTo>
                    <a:lnTo>
                      <a:pt x="4" y="130"/>
                    </a:lnTo>
                    <a:lnTo>
                      <a:pt x="4" y="132"/>
                    </a:lnTo>
                    <a:lnTo>
                      <a:pt x="2" y="137"/>
                    </a:lnTo>
                    <a:lnTo>
                      <a:pt x="2" y="141"/>
                    </a:lnTo>
                    <a:lnTo>
                      <a:pt x="3" y="149"/>
                    </a:lnTo>
                    <a:lnTo>
                      <a:pt x="4" y="151"/>
                    </a:lnTo>
                    <a:lnTo>
                      <a:pt x="7" y="148"/>
                    </a:lnTo>
                    <a:lnTo>
                      <a:pt x="8" y="145"/>
                    </a:lnTo>
                    <a:lnTo>
                      <a:pt x="10" y="140"/>
                    </a:lnTo>
                    <a:lnTo>
                      <a:pt x="12" y="137"/>
                    </a:lnTo>
                    <a:lnTo>
                      <a:pt x="16" y="139"/>
                    </a:lnTo>
                    <a:lnTo>
                      <a:pt x="20" y="140"/>
                    </a:lnTo>
                    <a:lnTo>
                      <a:pt x="23" y="142"/>
                    </a:lnTo>
                    <a:lnTo>
                      <a:pt x="24" y="148"/>
                    </a:lnTo>
                    <a:lnTo>
                      <a:pt x="25" y="145"/>
                    </a:lnTo>
                    <a:lnTo>
                      <a:pt x="26" y="142"/>
                    </a:lnTo>
                    <a:lnTo>
                      <a:pt x="25" y="136"/>
                    </a:lnTo>
                    <a:lnTo>
                      <a:pt x="23" y="136"/>
                    </a:lnTo>
                    <a:lnTo>
                      <a:pt x="19" y="136"/>
                    </a:lnTo>
                    <a:lnTo>
                      <a:pt x="18" y="128"/>
                    </a:lnTo>
                    <a:lnTo>
                      <a:pt x="12" y="123"/>
                    </a:lnTo>
                    <a:lnTo>
                      <a:pt x="11" y="119"/>
                    </a:lnTo>
                    <a:lnTo>
                      <a:pt x="12" y="114"/>
                    </a:lnTo>
                    <a:lnTo>
                      <a:pt x="17" y="100"/>
                    </a:lnTo>
                    <a:lnTo>
                      <a:pt x="18" y="94"/>
                    </a:lnTo>
                    <a:lnTo>
                      <a:pt x="19" y="93"/>
                    </a:lnTo>
                    <a:lnTo>
                      <a:pt x="26" y="91"/>
                    </a:lnTo>
                    <a:lnTo>
                      <a:pt x="23" y="92"/>
                    </a:lnTo>
                    <a:lnTo>
                      <a:pt x="26" y="91"/>
                    </a:lnTo>
                    <a:lnTo>
                      <a:pt x="32" y="92"/>
                    </a:lnTo>
                    <a:lnTo>
                      <a:pt x="34" y="94"/>
                    </a:lnTo>
                    <a:lnTo>
                      <a:pt x="40" y="99"/>
                    </a:lnTo>
                    <a:lnTo>
                      <a:pt x="41" y="102"/>
                    </a:lnTo>
                    <a:lnTo>
                      <a:pt x="41" y="99"/>
                    </a:lnTo>
                    <a:lnTo>
                      <a:pt x="38" y="98"/>
                    </a:lnTo>
                    <a:lnTo>
                      <a:pt x="36" y="94"/>
                    </a:lnTo>
                    <a:lnTo>
                      <a:pt x="32" y="80"/>
                    </a:lnTo>
                    <a:lnTo>
                      <a:pt x="28" y="74"/>
                    </a:lnTo>
                    <a:lnTo>
                      <a:pt x="26" y="58"/>
                    </a:lnTo>
                    <a:lnTo>
                      <a:pt x="23" y="56"/>
                    </a:lnTo>
                    <a:lnTo>
                      <a:pt x="24" y="53"/>
                    </a:lnTo>
                    <a:lnTo>
                      <a:pt x="21" y="47"/>
                    </a:lnTo>
                    <a:lnTo>
                      <a:pt x="20" y="46"/>
                    </a:lnTo>
                    <a:lnTo>
                      <a:pt x="19" y="41"/>
                    </a:lnTo>
                    <a:lnTo>
                      <a:pt x="20" y="38"/>
                    </a:lnTo>
                    <a:lnTo>
                      <a:pt x="20" y="36"/>
                    </a:lnTo>
                    <a:lnTo>
                      <a:pt x="21" y="32"/>
                    </a:lnTo>
                    <a:lnTo>
                      <a:pt x="21" y="36"/>
                    </a:lnTo>
                    <a:lnTo>
                      <a:pt x="23" y="30"/>
                    </a:lnTo>
                    <a:lnTo>
                      <a:pt x="21" y="28"/>
                    </a:lnTo>
                    <a:lnTo>
                      <a:pt x="19" y="24"/>
                    </a:lnTo>
                    <a:lnTo>
                      <a:pt x="19" y="19"/>
                    </a:lnTo>
                    <a:lnTo>
                      <a:pt x="21" y="22"/>
                    </a:lnTo>
                    <a:lnTo>
                      <a:pt x="23" y="28"/>
                    </a:lnTo>
                    <a:lnTo>
                      <a:pt x="21" y="22"/>
                    </a:lnTo>
                    <a:lnTo>
                      <a:pt x="21" y="20"/>
                    </a:lnTo>
                    <a:lnTo>
                      <a:pt x="18" y="14"/>
                    </a:lnTo>
                    <a:lnTo>
                      <a:pt x="17" y="8"/>
                    </a:lnTo>
                    <a:lnTo>
                      <a:pt x="17" y="3"/>
                    </a:lnTo>
                    <a:lnTo>
                      <a:pt x="16" y="0"/>
                    </a:lnTo>
                    <a:lnTo>
                      <a:pt x="12" y="0"/>
                    </a:lnTo>
                    <a:lnTo>
                      <a:pt x="10" y="2"/>
                    </a:lnTo>
                    <a:lnTo>
                      <a:pt x="11" y="4"/>
                    </a:lnTo>
                    <a:lnTo>
                      <a:pt x="12" y="6"/>
                    </a:lnTo>
                    <a:lnTo>
                      <a:pt x="14" y="10"/>
                    </a:lnTo>
                    <a:lnTo>
                      <a:pt x="11" y="14"/>
                    </a:lnTo>
                    <a:lnTo>
                      <a:pt x="11" y="17"/>
                    </a:lnTo>
                    <a:lnTo>
                      <a:pt x="9" y="19"/>
                    </a:lnTo>
                    <a:lnTo>
                      <a:pt x="8" y="15"/>
                    </a:lnTo>
                    <a:lnTo>
                      <a:pt x="2" y="17"/>
                    </a:lnTo>
                    <a:lnTo>
                      <a:pt x="2" y="22"/>
                    </a:lnTo>
                    <a:lnTo>
                      <a:pt x="3" y="25"/>
                    </a:lnTo>
                    <a:lnTo>
                      <a:pt x="2" y="28"/>
                    </a:lnTo>
                    <a:lnTo>
                      <a:pt x="2" y="33"/>
                    </a:lnTo>
                    <a:lnTo>
                      <a:pt x="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3" name="Freeform 199">
                <a:extLst>
                  <a:ext uri="{FF2B5EF4-FFF2-40B4-BE49-F238E27FC236}">
                    <a16:creationId xmlns:a16="http://schemas.microsoft.com/office/drawing/2014/main" id="{BD78BE68-2796-4291-B022-AA8D543173C9}"/>
                  </a:ext>
                </a:extLst>
              </p:cNvPr>
              <p:cNvSpPr>
                <a:spLocks/>
              </p:cNvSpPr>
              <p:nvPr/>
            </p:nvSpPr>
            <p:spPr bwMode="auto">
              <a:xfrm>
                <a:off x="5982" y="1643"/>
                <a:ext cx="22" cy="12"/>
              </a:xfrm>
              <a:custGeom>
                <a:avLst/>
                <a:gdLst>
                  <a:gd name="T0" fmla="*/ 9 w 22"/>
                  <a:gd name="T1" fmla="*/ 0 h 12"/>
                  <a:gd name="T2" fmla="*/ 7 w 22"/>
                  <a:gd name="T3" fmla="*/ 0 h 12"/>
                  <a:gd name="T4" fmla="*/ 5 w 22"/>
                  <a:gd name="T5" fmla="*/ 0 h 12"/>
                  <a:gd name="T6" fmla="*/ 2 w 22"/>
                  <a:gd name="T7" fmla="*/ 3 h 12"/>
                  <a:gd name="T8" fmla="*/ 0 w 22"/>
                  <a:gd name="T9" fmla="*/ 5 h 12"/>
                  <a:gd name="T10" fmla="*/ 5 w 22"/>
                  <a:gd name="T11" fmla="*/ 8 h 12"/>
                  <a:gd name="T12" fmla="*/ 8 w 22"/>
                  <a:gd name="T13" fmla="*/ 9 h 12"/>
                  <a:gd name="T14" fmla="*/ 13 w 22"/>
                  <a:gd name="T15" fmla="*/ 10 h 12"/>
                  <a:gd name="T16" fmla="*/ 19 w 22"/>
                  <a:gd name="T17" fmla="*/ 12 h 12"/>
                  <a:gd name="T18" fmla="*/ 22 w 22"/>
                  <a:gd name="T19" fmla="*/ 6 h 12"/>
                  <a:gd name="T20" fmla="*/ 20 w 22"/>
                  <a:gd name="T21" fmla="*/ 3 h 12"/>
                  <a:gd name="T22" fmla="*/ 17 w 22"/>
                  <a:gd name="T23" fmla="*/ 3 h 12"/>
                  <a:gd name="T24" fmla="*/ 9 w 22"/>
                  <a:gd name="T25" fmla="*/ 0 h 12"/>
                  <a:gd name="T26" fmla="*/ 9 w 2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2">
                    <a:moveTo>
                      <a:pt x="9" y="0"/>
                    </a:moveTo>
                    <a:lnTo>
                      <a:pt x="7" y="0"/>
                    </a:lnTo>
                    <a:lnTo>
                      <a:pt x="5" y="0"/>
                    </a:lnTo>
                    <a:lnTo>
                      <a:pt x="2" y="3"/>
                    </a:lnTo>
                    <a:lnTo>
                      <a:pt x="0" y="5"/>
                    </a:lnTo>
                    <a:lnTo>
                      <a:pt x="5" y="8"/>
                    </a:lnTo>
                    <a:lnTo>
                      <a:pt x="8" y="9"/>
                    </a:lnTo>
                    <a:lnTo>
                      <a:pt x="13" y="10"/>
                    </a:lnTo>
                    <a:lnTo>
                      <a:pt x="19" y="12"/>
                    </a:lnTo>
                    <a:lnTo>
                      <a:pt x="22" y="6"/>
                    </a:lnTo>
                    <a:lnTo>
                      <a:pt x="20" y="3"/>
                    </a:lnTo>
                    <a:lnTo>
                      <a:pt x="17" y="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4" name="Freeform 200">
                <a:extLst>
                  <a:ext uri="{FF2B5EF4-FFF2-40B4-BE49-F238E27FC236}">
                    <a16:creationId xmlns:a16="http://schemas.microsoft.com/office/drawing/2014/main" id="{B8C6FD65-65B1-4FDF-9A99-8DE7B88B60EB}"/>
                  </a:ext>
                </a:extLst>
              </p:cNvPr>
              <p:cNvSpPr>
                <a:spLocks/>
              </p:cNvSpPr>
              <p:nvPr/>
            </p:nvSpPr>
            <p:spPr bwMode="auto">
              <a:xfrm>
                <a:off x="6130" y="1604"/>
                <a:ext cx="53" cy="19"/>
              </a:xfrm>
              <a:custGeom>
                <a:avLst/>
                <a:gdLst>
                  <a:gd name="T0" fmla="*/ 19 w 53"/>
                  <a:gd name="T1" fmla="*/ 15 h 19"/>
                  <a:gd name="T2" fmla="*/ 24 w 53"/>
                  <a:gd name="T3" fmla="*/ 15 h 19"/>
                  <a:gd name="T4" fmla="*/ 26 w 53"/>
                  <a:gd name="T5" fmla="*/ 18 h 19"/>
                  <a:gd name="T6" fmla="*/ 30 w 53"/>
                  <a:gd name="T7" fmla="*/ 17 h 19"/>
                  <a:gd name="T8" fmla="*/ 39 w 53"/>
                  <a:gd name="T9" fmla="*/ 15 h 19"/>
                  <a:gd name="T10" fmla="*/ 42 w 53"/>
                  <a:gd name="T11" fmla="*/ 14 h 19"/>
                  <a:gd name="T12" fmla="*/ 48 w 53"/>
                  <a:gd name="T13" fmla="*/ 13 h 19"/>
                  <a:gd name="T14" fmla="*/ 51 w 53"/>
                  <a:gd name="T15" fmla="*/ 13 h 19"/>
                  <a:gd name="T16" fmla="*/ 53 w 53"/>
                  <a:gd name="T17" fmla="*/ 11 h 19"/>
                  <a:gd name="T18" fmla="*/ 53 w 53"/>
                  <a:gd name="T19" fmla="*/ 8 h 19"/>
                  <a:gd name="T20" fmla="*/ 51 w 53"/>
                  <a:gd name="T21" fmla="*/ 6 h 19"/>
                  <a:gd name="T22" fmla="*/ 45 w 53"/>
                  <a:gd name="T23" fmla="*/ 3 h 19"/>
                  <a:gd name="T24" fmla="*/ 42 w 53"/>
                  <a:gd name="T25" fmla="*/ 1 h 19"/>
                  <a:gd name="T26" fmla="*/ 34 w 53"/>
                  <a:gd name="T27" fmla="*/ 0 h 19"/>
                  <a:gd name="T28" fmla="*/ 27 w 53"/>
                  <a:gd name="T29" fmla="*/ 1 h 19"/>
                  <a:gd name="T30" fmla="*/ 23 w 53"/>
                  <a:gd name="T31" fmla="*/ 1 h 19"/>
                  <a:gd name="T32" fmla="*/ 14 w 53"/>
                  <a:gd name="T33" fmla="*/ 3 h 19"/>
                  <a:gd name="T34" fmla="*/ 9 w 53"/>
                  <a:gd name="T35" fmla="*/ 8 h 19"/>
                  <a:gd name="T36" fmla="*/ 6 w 53"/>
                  <a:gd name="T37" fmla="*/ 9 h 19"/>
                  <a:gd name="T38" fmla="*/ 0 w 53"/>
                  <a:gd name="T39" fmla="*/ 13 h 19"/>
                  <a:gd name="T40" fmla="*/ 4 w 53"/>
                  <a:gd name="T41" fmla="*/ 19 h 19"/>
                  <a:gd name="T42" fmla="*/ 8 w 53"/>
                  <a:gd name="T43" fmla="*/ 18 h 19"/>
                  <a:gd name="T44" fmla="*/ 14 w 53"/>
                  <a:gd name="T45" fmla="*/ 18 h 19"/>
                  <a:gd name="T46" fmla="*/ 19 w 53"/>
                  <a:gd name="T47" fmla="*/ 15 h 19"/>
                  <a:gd name="T48" fmla="*/ 19 w 53"/>
                  <a:gd name="T4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9">
                    <a:moveTo>
                      <a:pt x="19" y="15"/>
                    </a:moveTo>
                    <a:lnTo>
                      <a:pt x="24" y="15"/>
                    </a:lnTo>
                    <a:lnTo>
                      <a:pt x="26" y="18"/>
                    </a:lnTo>
                    <a:lnTo>
                      <a:pt x="30" y="17"/>
                    </a:lnTo>
                    <a:lnTo>
                      <a:pt x="39" y="15"/>
                    </a:lnTo>
                    <a:lnTo>
                      <a:pt x="42" y="14"/>
                    </a:lnTo>
                    <a:lnTo>
                      <a:pt x="48" y="13"/>
                    </a:lnTo>
                    <a:lnTo>
                      <a:pt x="51" y="13"/>
                    </a:lnTo>
                    <a:lnTo>
                      <a:pt x="53" y="11"/>
                    </a:lnTo>
                    <a:lnTo>
                      <a:pt x="53" y="8"/>
                    </a:lnTo>
                    <a:lnTo>
                      <a:pt x="51" y="6"/>
                    </a:lnTo>
                    <a:lnTo>
                      <a:pt x="45" y="3"/>
                    </a:lnTo>
                    <a:lnTo>
                      <a:pt x="42" y="1"/>
                    </a:lnTo>
                    <a:lnTo>
                      <a:pt x="34" y="0"/>
                    </a:lnTo>
                    <a:lnTo>
                      <a:pt x="27" y="1"/>
                    </a:lnTo>
                    <a:lnTo>
                      <a:pt x="23" y="1"/>
                    </a:lnTo>
                    <a:lnTo>
                      <a:pt x="14" y="3"/>
                    </a:lnTo>
                    <a:lnTo>
                      <a:pt x="9" y="8"/>
                    </a:lnTo>
                    <a:lnTo>
                      <a:pt x="6" y="9"/>
                    </a:lnTo>
                    <a:lnTo>
                      <a:pt x="0" y="13"/>
                    </a:lnTo>
                    <a:lnTo>
                      <a:pt x="4" y="19"/>
                    </a:lnTo>
                    <a:lnTo>
                      <a:pt x="8" y="18"/>
                    </a:lnTo>
                    <a:lnTo>
                      <a:pt x="14" y="18"/>
                    </a:lnTo>
                    <a:lnTo>
                      <a:pt x="19" y="15"/>
                    </a:lnTo>
                    <a:lnTo>
                      <a:pt x="1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5" name="Freeform 201">
                <a:extLst>
                  <a:ext uri="{FF2B5EF4-FFF2-40B4-BE49-F238E27FC236}">
                    <a16:creationId xmlns:a16="http://schemas.microsoft.com/office/drawing/2014/main" id="{266E7798-5CDE-493F-A740-699A1D4A5626}"/>
                  </a:ext>
                </a:extLst>
              </p:cNvPr>
              <p:cNvSpPr>
                <a:spLocks/>
              </p:cNvSpPr>
              <p:nvPr/>
            </p:nvSpPr>
            <p:spPr bwMode="auto">
              <a:xfrm>
                <a:off x="5965" y="3392"/>
                <a:ext cx="106" cy="103"/>
              </a:xfrm>
              <a:custGeom>
                <a:avLst/>
                <a:gdLst>
                  <a:gd name="T0" fmla="*/ 18 w 106"/>
                  <a:gd name="T1" fmla="*/ 68 h 103"/>
                  <a:gd name="T2" fmla="*/ 12 w 106"/>
                  <a:gd name="T3" fmla="*/ 74 h 103"/>
                  <a:gd name="T4" fmla="*/ 8 w 106"/>
                  <a:gd name="T5" fmla="*/ 77 h 103"/>
                  <a:gd name="T6" fmla="*/ 9 w 106"/>
                  <a:gd name="T7" fmla="*/ 82 h 103"/>
                  <a:gd name="T8" fmla="*/ 3 w 106"/>
                  <a:gd name="T9" fmla="*/ 82 h 103"/>
                  <a:gd name="T10" fmla="*/ 3 w 106"/>
                  <a:gd name="T11" fmla="*/ 85 h 103"/>
                  <a:gd name="T12" fmla="*/ 3 w 106"/>
                  <a:gd name="T13" fmla="*/ 87 h 103"/>
                  <a:gd name="T14" fmla="*/ 1 w 106"/>
                  <a:gd name="T15" fmla="*/ 88 h 103"/>
                  <a:gd name="T16" fmla="*/ 0 w 106"/>
                  <a:gd name="T17" fmla="*/ 91 h 103"/>
                  <a:gd name="T18" fmla="*/ 1 w 106"/>
                  <a:gd name="T19" fmla="*/ 93 h 103"/>
                  <a:gd name="T20" fmla="*/ 2 w 106"/>
                  <a:gd name="T21" fmla="*/ 95 h 103"/>
                  <a:gd name="T22" fmla="*/ 12 w 106"/>
                  <a:gd name="T23" fmla="*/ 95 h 103"/>
                  <a:gd name="T24" fmla="*/ 17 w 106"/>
                  <a:gd name="T25" fmla="*/ 98 h 103"/>
                  <a:gd name="T26" fmla="*/ 25 w 106"/>
                  <a:gd name="T27" fmla="*/ 99 h 103"/>
                  <a:gd name="T28" fmla="*/ 28 w 106"/>
                  <a:gd name="T29" fmla="*/ 102 h 103"/>
                  <a:gd name="T30" fmla="*/ 33 w 106"/>
                  <a:gd name="T31" fmla="*/ 103 h 103"/>
                  <a:gd name="T32" fmla="*/ 43 w 106"/>
                  <a:gd name="T33" fmla="*/ 101 h 103"/>
                  <a:gd name="T34" fmla="*/ 47 w 106"/>
                  <a:gd name="T35" fmla="*/ 96 h 103"/>
                  <a:gd name="T36" fmla="*/ 55 w 106"/>
                  <a:gd name="T37" fmla="*/ 90 h 103"/>
                  <a:gd name="T38" fmla="*/ 59 w 106"/>
                  <a:gd name="T39" fmla="*/ 82 h 103"/>
                  <a:gd name="T40" fmla="*/ 63 w 106"/>
                  <a:gd name="T41" fmla="*/ 73 h 103"/>
                  <a:gd name="T42" fmla="*/ 63 w 106"/>
                  <a:gd name="T43" fmla="*/ 68 h 103"/>
                  <a:gd name="T44" fmla="*/ 70 w 106"/>
                  <a:gd name="T45" fmla="*/ 60 h 103"/>
                  <a:gd name="T46" fmla="*/ 90 w 106"/>
                  <a:gd name="T47" fmla="*/ 54 h 103"/>
                  <a:gd name="T48" fmla="*/ 86 w 106"/>
                  <a:gd name="T49" fmla="*/ 51 h 103"/>
                  <a:gd name="T50" fmla="*/ 85 w 106"/>
                  <a:gd name="T51" fmla="*/ 46 h 103"/>
                  <a:gd name="T52" fmla="*/ 89 w 106"/>
                  <a:gd name="T53" fmla="*/ 42 h 103"/>
                  <a:gd name="T54" fmla="*/ 96 w 106"/>
                  <a:gd name="T55" fmla="*/ 33 h 103"/>
                  <a:gd name="T56" fmla="*/ 102 w 106"/>
                  <a:gd name="T57" fmla="*/ 27 h 103"/>
                  <a:gd name="T58" fmla="*/ 106 w 106"/>
                  <a:gd name="T59" fmla="*/ 21 h 103"/>
                  <a:gd name="T60" fmla="*/ 103 w 106"/>
                  <a:gd name="T61" fmla="*/ 16 h 103"/>
                  <a:gd name="T62" fmla="*/ 103 w 106"/>
                  <a:gd name="T63" fmla="*/ 13 h 103"/>
                  <a:gd name="T64" fmla="*/ 105 w 106"/>
                  <a:gd name="T65" fmla="*/ 11 h 103"/>
                  <a:gd name="T66" fmla="*/ 103 w 106"/>
                  <a:gd name="T67" fmla="*/ 9 h 103"/>
                  <a:gd name="T68" fmla="*/ 99 w 106"/>
                  <a:gd name="T69" fmla="*/ 12 h 103"/>
                  <a:gd name="T70" fmla="*/ 99 w 106"/>
                  <a:gd name="T71" fmla="*/ 9 h 103"/>
                  <a:gd name="T72" fmla="*/ 97 w 106"/>
                  <a:gd name="T73" fmla="*/ 9 h 103"/>
                  <a:gd name="T74" fmla="*/ 90 w 106"/>
                  <a:gd name="T75" fmla="*/ 12 h 103"/>
                  <a:gd name="T76" fmla="*/ 89 w 106"/>
                  <a:gd name="T77" fmla="*/ 8 h 103"/>
                  <a:gd name="T78" fmla="*/ 86 w 106"/>
                  <a:gd name="T79" fmla="*/ 5 h 103"/>
                  <a:gd name="T80" fmla="*/ 86 w 106"/>
                  <a:gd name="T81" fmla="*/ 0 h 103"/>
                  <a:gd name="T82" fmla="*/ 81 w 106"/>
                  <a:gd name="T83" fmla="*/ 2 h 103"/>
                  <a:gd name="T84" fmla="*/ 77 w 106"/>
                  <a:gd name="T85" fmla="*/ 7 h 103"/>
                  <a:gd name="T86" fmla="*/ 75 w 106"/>
                  <a:gd name="T87" fmla="*/ 17 h 103"/>
                  <a:gd name="T88" fmla="*/ 68 w 106"/>
                  <a:gd name="T89" fmla="*/ 21 h 103"/>
                  <a:gd name="T90" fmla="*/ 64 w 106"/>
                  <a:gd name="T91" fmla="*/ 33 h 103"/>
                  <a:gd name="T92" fmla="*/ 61 w 106"/>
                  <a:gd name="T93" fmla="*/ 36 h 103"/>
                  <a:gd name="T94" fmla="*/ 56 w 106"/>
                  <a:gd name="T95" fmla="*/ 41 h 103"/>
                  <a:gd name="T96" fmla="*/ 51 w 106"/>
                  <a:gd name="T97" fmla="*/ 45 h 103"/>
                  <a:gd name="T98" fmla="*/ 43 w 106"/>
                  <a:gd name="T99" fmla="*/ 51 h 103"/>
                  <a:gd name="T100" fmla="*/ 31 w 106"/>
                  <a:gd name="T101" fmla="*/ 56 h 103"/>
                  <a:gd name="T102" fmla="*/ 24 w 106"/>
                  <a:gd name="T103" fmla="*/ 61 h 103"/>
                  <a:gd name="T104" fmla="*/ 19 w 106"/>
                  <a:gd name="T105" fmla="*/ 6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103">
                    <a:moveTo>
                      <a:pt x="19" y="65"/>
                    </a:moveTo>
                    <a:lnTo>
                      <a:pt x="18" y="68"/>
                    </a:lnTo>
                    <a:lnTo>
                      <a:pt x="16" y="69"/>
                    </a:lnTo>
                    <a:lnTo>
                      <a:pt x="12" y="74"/>
                    </a:lnTo>
                    <a:lnTo>
                      <a:pt x="9" y="73"/>
                    </a:lnTo>
                    <a:lnTo>
                      <a:pt x="8" y="77"/>
                    </a:lnTo>
                    <a:lnTo>
                      <a:pt x="7" y="79"/>
                    </a:lnTo>
                    <a:lnTo>
                      <a:pt x="9" y="82"/>
                    </a:lnTo>
                    <a:lnTo>
                      <a:pt x="5" y="80"/>
                    </a:lnTo>
                    <a:lnTo>
                      <a:pt x="3" y="82"/>
                    </a:lnTo>
                    <a:lnTo>
                      <a:pt x="5" y="84"/>
                    </a:lnTo>
                    <a:lnTo>
                      <a:pt x="3" y="85"/>
                    </a:lnTo>
                    <a:lnTo>
                      <a:pt x="5" y="85"/>
                    </a:lnTo>
                    <a:lnTo>
                      <a:pt x="3" y="87"/>
                    </a:lnTo>
                    <a:lnTo>
                      <a:pt x="5" y="87"/>
                    </a:lnTo>
                    <a:lnTo>
                      <a:pt x="1" y="88"/>
                    </a:lnTo>
                    <a:lnTo>
                      <a:pt x="0" y="91"/>
                    </a:lnTo>
                    <a:lnTo>
                      <a:pt x="0" y="91"/>
                    </a:lnTo>
                    <a:lnTo>
                      <a:pt x="2" y="90"/>
                    </a:lnTo>
                    <a:lnTo>
                      <a:pt x="1" y="93"/>
                    </a:lnTo>
                    <a:lnTo>
                      <a:pt x="3" y="93"/>
                    </a:lnTo>
                    <a:lnTo>
                      <a:pt x="2" y="95"/>
                    </a:lnTo>
                    <a:lnTo>
                      <a:pt x="10" y="96"/>
                    </a:lnTo>
                    <a:lnTo>
                      <a:pt x="12" y="95"/>
                    </a:lnTo>
                    <a:lnTo>
                      <a:pt x="16" y="95"/>
                    </a:lnTo>
                    <a:lnTo>
                      <a:pt x="17" y="98"/>
                    </a:lnTo>
                    <a:lnTo>
                      <a:pt x="21" y="97"/>
                    </a:lnTo>
                    <a:lnTo>
                      <a:pt x="25" y="99"/>
                    </a:lnTo>
                    <a:lnTo>
                      <a:pt x="25" y="102"/>
                    </a:lnTo>
                    <a:lnTo>
                      <a:pt x="28" y="102"/>
                    </a:lnTo>
                    <a:lnTo>
                      <a:pt x="30" y="102"/>
                    </a:lnTo>
                    <a:lnTo>
                      <a:pt x="33" y="103"/>
                    </a:lnTo>
                    <a:lnTo>
                      <a:pt x="38" y="103"/>
                    </a:lnTo>
                    <a:lnTo>
                      <a:pt x="43" y="101"/>
                    </a:lnTo>
                    <a:lnTo>
                      <a:pt x="45" y="98"/>
                    </a:lnTo>
                    <a:lnTo>
                      <a:pt x="47" y="96"/>
                    </a:lnTo>
                    <a:lnTo>
                      <a:pt x="52" y="90"/>
                    </a:lnTo>
                    <a:lnTo>
                      <a:pt x="55" y="90"/>
                    </a:lnTo>
                    <a:lnTo>
                      <a:pt x="56" y="87"/>
                    </a:lnTo>
                    <a:lnTo>
                      <a:pt x="59" y="82"/>
                    </a:lnTo>
                    <a:lnTo>
                      <a:pt x="60" y="79"/>
                    </a:lnTo>
                    <a:lnTo>
                      <a:pt x="63" y="73"/>
                    </a:lnTo>
                    <a:lnTo>
                      <a:pt x="64" y="71"/>
                    </a:lnTo>
                    <a:lnTo>
                      <a:pt x="63" y="68"/>
                    </a:lnTo>
                    <a:lnTo>
                      <a:pt x="65" y="63"/>
                    </a:lnTo>
                    <a:lnTo>
                      <a:pt x="70" y="60"/>
                    </a:lnTo>
                    <a:lnTo>
                      <a:pt x="80" y="55"/>
                    </a:lnTo>
                    <a:lnTo>
                      <a:pt x="90" y="54"/>
                    </a:lnTo>
                    <a:lnTo>
                      <a:pt x="88" y="52"/>
                    </a:lnTo>
                    <a:lnTo>
                      <a:pt x="86" y="51"/>
                    </a:lnTo>
                    <a:lnTo>
                      <a:pt x="85" y="47"/>
                    </a:lnTo>
                    <a:lnTo>
                      <a:pt x="85" y="46"/>
                    </a:lnTo>
                    <a:lnTo>
                      <a:pt x="87" y="44"/>
                    </a:lnTo>
                    <a:lnTo>
                      <a:pt x="89" y="42"/>
                    </a:lnTo>
                    <a:lnTo>
                      <a:pt x="93" y="39"/>
                    </a:lnTo>
                    <a:lnTo>
                      <a:pt x="96" y="33"/>
                    </a:lnTo>
                    <a:lnTo>
                      <a:pt x="102" y="27"/>
                    </a:lnTo>
                    <a:lnTo>
                      <a:pt x="102" y="27"/>
                    </a:lnTo>
                    <a:lnTo>
                      <a:pt x="104" y="24"/>
                    </a:lnTo>
                    <a:lnTo>
                      <a:pt x="106" y="21"/>
                    </a:lnTo>
                    <a:lnTo>
                      <a:pt x="105" y="18"/>
                    </a:lnTo>
                    <a:lnTo>
                      <a:pt x="103" y="16"/>
                    </a:lnTo>
                    <a:lnTo>
                      <a:pt x="105" y="12"/>
                    </a:lnTo>
                    <a:lnTo>
                      <a:pt x="103" y="13"/>
                    </a:lnTo>
                    <a:lnTo>
                      <a:pt x="103" y="12"/>
                    </a:lnTo>
                    <a:lnTo>
                      <a:pt x="105" y="11"/>
                    </a:lnTo>
                    <a:lnTo>
                      <a:pt x="106" y="9"/>
                    </a:lnTo>
                    <a:lnTo>
                      <a:pt x="103" y="9"/>
                    </a:lnTo>
                    <a:lnTo>
                      <a:pt x="103" y="11"/>
                    </a:lnTo>
                    <a:lnTo>
                      <a:pt x="99" y="12"/>
                    </a:lnTo>
                    <a:lnTo>
                      <a:pt x="101" y="12"/>
                    </a:lnTo>
                    <a:lnTo>
                      <a:pt x="99" y="9"/>
                    </a:lnTo>
                    <a:lnTo>
                      <a:pt x="103" y="7"/>
                    </a:lnTo>
                    <a:lnTo>
                      <a:pt x="97" y="9"/>
                    </a:lnTo>
                    <a:lnTo>
                      <a:pt x="93" y="12"/>
                    </a:lnTo>
                    <a:lnTo>
                      <a:pt x="90" y="12"/>
                    </a:lnTo>
                    <a:lnTo>
                      <a:pt x="89" y="10"/>
                    </a:lnTo>
                    <a:lnTo>
                      <a:pt x="89" y="8"/>
                    </a:lnTo>
                    <a:lnTo>
                      <a:pt x="89" y="4"/>
                    </a:lnTo>
                    <a:lnTo>
                      <a:pt x="86" y="5"/>
                    </a:lnTo>
                    <a:lnTo>
                      <a:pt x="85" y="3"/>
                    </a:lnTo>
                    <a:lnTo>
                      <a:pt x="86" y="0"/>
                    </a:lnTo>
                    <a:lnTo>
                      <a:pt x="84" y="2"/>
                    </a:lnTo>
                    <a:lnTo>
                      <a:pt x="81" y="2"/>
                    </a:lnTo>
                    <a:lnTo>
                      <a:pt x="78" y="4"/>
                    </a:lnTo>
                    <a:lnTo>
                      <a:pt x="77" y="7"/>
                    </a:lnTo>
                    <a:lnTo>
                      <a:pt x="77" y="12"/>
                    </a:lnTo>
                    <a:lnTo>
                      <a:pt x="75" y="17"/>
                    </a:lnTo>
                    <a:lnTo>
                      <a:pt x="72" y="19"/>
                    </a:lnTo>
                    <a:lnTo>
                      <a:pt x="68" y="21"/>
                    </a:lnTo>
                    <a:lnTo>
                      <a:pt x="65" y="29"/>
                    </a:lnTo>
                    <a:lnTo>
                      <a:pt x="64" y="33"/>
                    </a:lnTo>
                    <a:lnTo>
                      <a:pt x="63" y="34"/>
                    </a:lnTo>
                    <a:lnTo>
                      <a:pt x="61" y="36"/>
                    </a:lnTo>
                    <a:lnTo>
                      <a:pt x="59" y="39"/>
                    </a:lnTo>
                    <a:lnTo>
                      <a:pt x="56" y="41"/>
                    </a:lnTo>
                    <a:lnTo>
                      <a:pt x="53" y="42"/>
                    </a:lnTo>
                    <a:lnTo>
                      <a:pt x="51" y="45"/>
                    </a:lnTo>
                    <a:lnTo>
                      <a:pt x="45" y="48"/>
                    </a:lnTo>
                    <a:lnTo>
                      <a:pt x="43" y="51"/>
                    </a:lnTo>
                    <a:lnTo>
                      <a:pt x="39" y="52"/>
                    </a:lnTo>
                    <a:lnTo>
                      <a:pt x="31" y="56"/>
                    </a:lnTo>
                    <a:lnTo>
                      <a:pt x="26" y="57"/>
                    </a:lnTo>
                    <a:lnTo>
                      <a:pt x="24" y="61"/>
                    </a:lnTo>
                    <a:lnTo>
                      <a:pt x="21" y="63"/>
                    </a:lnTo>
                    <a:lnTo>
                      <a:pt x="19" y="65"/>
                    </a:lnTo>
                    <a:lnTo>
                      <a:pt x="1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6" name="Freeform 202">
                <a:extLst>
                  <a:ext uri="{FF2B5EF4-FFF2-40B4-BE49-F238E27FC236}">
                    <a16:creationId xmlns:a16="http://schemas.microsoft.com/office/drawing/2014/main" id="{425D45A4-69E9-4BB7-8B86-3D08A282840F}"/>
                  </a:ext>
                </a:extLst>
              </p:cNvPr>
              <p:cNvSpPr>
                <a:spLocks/>
              </p:cNvSpPr>
              <p:nvPr/>
            </p:nvSpPr>
            <p:spPr bwMode="auto">
              <a:xfrm>
                <a:off x="6050" y="3297"/>
                <a:ext cx="80" cy="113"/>
              </a:xfrm>
              <a:custGeom>
                <a:avLst/>
                <a:gdLst>
                  <a:gd name="T0" fmla="*/ 27 w 80"/>
                  <a:gd name="T1" fmla="*/ 37 h 113"/>
                  <a:gd name="T2" fmla="*/ 28 w 80"/>
                  <a:gd name="T3" fmla="*/ 34 h 113"/>
                  <a:gd name="T4" fmla="*/ 28 w 80"/>
                  <a:gd name="T5" fmla="*/ 30 h 113"/>
                  <a:gd name="T6" fmla="*/ 26 w 80"/>
                  <a:gd name="T7" fmla="*/ 26 h 113"/>
                  <a:gd name="T8" fmla="*/ 25 w 80"/>
                  <a:gd name="T9" fmla="*/ 21 h 113"/>
                  <a:gd name="T10" fmla="*/ 22 w 80"/>
                  <a:gd name="T11" fmla="*/ 13 h 113"/>
                  <a:gd name="T12" fmla="*/ 17 w 80"/>
                  <a:gd name="T13" fmla="*/ 10 h 113"/>
                  <a:gd name="T14" fmla="*/ 11 w 80"/>
                  <a:gd name="T15" fmla="*/ 8 h 113"/>
                  <a:gd name="T16" fmla="*/ 3 w 80"/>
                  <a:gd name="T17" fmla="*/ 1 h 113"/>
                  <a:gd name="T18" fmla="*/ 5 w 80"/>
                  <a:gd name="T19" fmla="*/ 8 h 113"/>
                  <a:gd name="T20" fmla="*/ 9 w 80"/>
                  <a:gd name="T21" fmla="*/ 17 h 113"/>
                  <a:gd name="T22" fmla="*/ 9 w 80"/>
                  <a:gd name="T23" fmla="*/ 17 h 113"/>
                  <a:gd name="T24" fmla="*/ 17 w 80"/>
                  <a:gd name="T25" fmla="*/ 26 h 113"/>
                  <a:gd name="T26" fmla="*/ 22 w 80"/>
                  <a:gd name="T27" fmla="*/ 26 h 113"/>
                  <a:gd name="T28" fmla="*/ 21 w 80"/>
                  <a:gd name="T29" fmla="*/ 29 h 113"/>
                  <a:gd name="T30" fmla="*/ 20 w 80"/>
                  <a:gd name="T31" fmla="*/ 30 h 113"/>
                  <a:gd name="T32" fmla="*/ 24 w 80"/>
                  <a:gd name="T33" fmla="*/ 37 h 113"/>
                  <a:gd name="T34" fmla="*/ 27 w 80"/>
                  <a:gd name="T35" fmla="*/ 43 h 113"/>
                  <a:gd name="T36" fmla="*/ 28 w 80"/>
                  <a:gd name="T37" fmla="*/ 47 h 113"/>
                  <a:gd name="T38" fmla="*/ 28 w 80"/>
                  <a:gd name="T39" fmla="*/ 53 h 113"/>
                  <a:gd name="T40" fmla="*/ 26 w 80"/>
                  <a:gd name="T41" fmla="*/ 62 h 113"/>
                  <a:gd name="T42" fmla="*/ 25 w 80"/>
                  <a:gd name="T43" fmla="*/ 69 h 113"/>
                  <a:gd name="T44" fmla="*/ 18 w 80"/>
                  <a:gd name="T45" fmla="*/ 72 h 113"/>
                  <a:gd name="T46" fmla="*/ 14 w 80"/>
                  <a:gd name="T47" fmla="*/ 77 h 113"/>
                  <a:gd name="T48" fmla="*/ 18 w 80"/>
                  <a:gd name="T49" fmla="*/ 80 h 113"/>
                  <a:gd name="T50" fmla="*/ 24 w 80"/>
                  <a:gd name="T51" fmla="*/ 83 h 113"/>
                  <a:gd name="T52" fmla="*/ 29 w 80"/>
                  <a:gd name="T53" fmla="*/ 86 h 113"/>
                  <a:gd name="T54" fmla="*/ 34 w 80"/>
                  <a:gd name="T55" fmla="*/ 90 h 113"/>
                  <a:gd name="T56" fmla="*/ 34 w 80"/>
                  <a:gd name="T57" fmla="*/ 98 h 113"/>
                  <a:gd name="T58" fmla="*/ 29 w 80"/>
                  <a:gd name="T59" fmla="*/ 104 h 113"/>
                  <a:gd name="T60" fmla="*/ 27 w 80"/>
                  <a:gd name="T61" fmla="*/ 107 h 113"/>
                  <a:gd name="T62" fmla="*/ 29 w 80"/>
                  <a:gd name="T63" fmla="*/ 111 h 113"/>
                  <a:gd name="T64" fmla="*/ 34 w 80"/>
                  <a:gd name="T65" fmla="*/ 112 h 113"/>
                  <a:gd name="T66" fmla="*/ 43 w 80"/>
                  <a:gd name="T67" fmla="*/ 109 h 113"/>
                  <a:gd name="T68" fmla="*/ 48 w 80"/>
                  <a:gd name="T69" fmla="*/ 100 h 113"/>
                  <a:gd name="T70" fmla="*/ 52 w 80"/>
                  <a:gd name="T71" fmla="*/ 96 h 113"/>
                  <a:gd name="T72" fmla="*/ 56 w 80"/>
                  <a:gd name="T73" fmla="*/ 90 h 113"/>
                  <a:gd name="T74" fmla="*/ 56 w 80"/>
                  <a:gd name="T75" fmla="*/ 78 h 113"/>
                  <a:gd name="T76" fmla="*/ 61 w 80"/>
                  <a:gd name="T77" fmla="*/ 73 h 113"/>
                  <a:gd name="T78" fmla="*/ 69 w 80"/>
                  <a:gd name="T79" fmla="*/ 72 h 113"/>
                  <a:gd name="T80" fmla="*/ 71 w 80"/>
                  <a:gd name="T81" fmla="*/ 71 h 113"/>
                  <a:gd name="T82" fmla="*/ 73 w 80"/>
                  <a:gd name="T83" fmla="*/ 66 h 113"/>
                  <a:gd name="T84" fmla="*/ 77 w 80"/>
                  <a:gd name="T85" fmla="*/ 61 h 113"/>
                  <a:gd name="T86" fmla="*/ 78 w 80"/>
                  <a:gd name="T87" fmla="*/ 52 h 113"/>
                  <a:gd name="T88" fmla="*/ 74 w 80"/>
                  <a:gd name="T89" fmla="*/ 48 h 113"/>
                  <a:gd name="T90" fmla="*/ 67 w 80"/>
                  <a:gd name="T91" fmla="*/ 54 h 113"/>
                  <a:gd name="T92" fmla="*/ 60 w 80"/>
                  <a:gd name="T93" fmla="*/ 55 h 113"/>
                  <a:gd name="T94" fmla="*/ 47 w 80"/>
                  <a:gd name="T95" fmla="*/ 51 h 113"/>
                  <a:gd name="T96" fmla="*/ 44 w 80"/>
                  <a:gd name="T97" fmla="*/ 46 h 113"/>
                  <a:gd name="T98" fmla="*/ 44 w 80"/>
                  <a:gd name="T99" fmla="*/ 40 h 113"/>
                  <a:gd name="T100" fmla="*/ 41 w 80"/>
                  <a:gd name="T101" fmla="*/ 35 h 113"/>
                  <a:gd name="T102" fmla="*/ 37 w 80"/>
                  <a:gd name="T103" fmla="*/ 36 h 113"/>
                  <a:gd name="T104" fmla="*/ 36 w 80"/>
                  <a:gd name="T105" fmla="*/ 43 h 113"/>
                  <a:gd name="T106" fmla="*/ 30 w 80"/>
                  <a:gd name="T10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3">
                    <a:moveTo>
                      <a:pt x="30" y="38"/>
                    </a:moveTo>
                    <a:lnTo>
                      <a:pt x="27" y="37"/>
                    </a:lnTo>
                    <a:lnTo>
                      <a:pt x="28" y="36"/>
                    </a:lnTo>
                    <a:lnTo>
                      <a:pt x="28" y="34"/>
                    </a:lnTo>
                    <a:lnTo>
                      <a:pt x="28" y="34"/>
                    </a:lnTo>
                    <a:lnTo>
                      <a:pt x="28" y="30"/>
                    </a:lnTo>
                    <a:lnTo>
                      <a:pt x="28" y="28"/>
                    </a:lnTo>
                    <a:lnTo>
                      <a:pt x="26" y="26"/>
                    </a:lnTo>
                    <a:lnTo>
                      <a:pt x="22" y="20"/>
                    </a:lnTo>
                    <a:lnTo>
                      <a:pt x="25" y="21"/>
                    </a:lnTo>
                    <a:lnTo>
                      <a:pt x="24" y="17"/>
                    </a:lnTo>
                    <a:lnTo>
                      <a:pt x="22" y="13"/>
                    </a:lnTo>
                    <a:lnTo>
                      <a:pt x="20" y="12"/>
                    </a:lnTo>
                    <a:lnTo>
                      <a:pt x="17" y="10"/>
                    </a:lnTo>
                    <a:lnTo>
                      <a:pt x="14" y="9"/>
                    </a:lnTo>
                    <a:lnTo>
                      <a:pt x="11" y="8"/>
                    </a:lnTo>
                    <a:lnTo>
                      <a:pt x="7" y="5"/>
                    </a:lnTo>
                    <a:lnTo>
                      <a:pt x="3" y="1"/>
                    </a:lnTo>
                    <a:lnTo>
                      <a:pt x="0" y="0"/>
                    </a:lnTo>
                    <a:lnTo>
                      <a:pt x="5" y="8"/>
                    </a:lnTo>
                    <a:lnTo>
                      <a:pt x="7" y="13"/>
                    </a:lnTo>
                    <a:lnTo>
                      <a:pt x="9" y="17"/>
                    </a:lnTo>
                    <a:lnTo>
                      <a:pt x="11" y="13"/>
                    </a:lnTo>
                    <a:lnTo>
                      <a:pt x="9" y="17"/>
                    </a:lnTo>
                    <a:lnTo>
                      <a:pt x="17" y="28"/>
                    </a:lnTo>
                    <a:lnTo>
                      <a:pt x="17" y="26"/>
                    </a:lnTo>
                    <a:lnTo>
                      <a:pt x="20" y="27"/>
                    </a:lnTo>
                    <a:lnTo>
                      <a:pt x="22" y="26"/>
                    </a:lnTo>
                    <a:lnTo>
                      <a:pt x="24" y="28"/>
                    </a:lnTo>
                    <a:lnTo>
                      <a:pt x="21" y="29"/>
                    </a:lnTo>
                    <a:lnTo>
                      <a:pt x="24" y="31"/>
                    </a:lnTo>
                    <a:lnTo>
                      <a:pt x="20" y="30"/>
                    </a:lnTo>
                    <a:lnTo>
                      <a:pt x="20" y="31"/>
                    </a:lnTo>
                    <a:lnTo>
                      <a:pt x="24" y="37"/>
                    </a:lnTo>
                    <a:lnTo>
                      <a:pt x="29" y="39"/>
                    </a:lnTo>
                    <a:lnTo>
                      <a:pt x="27" y="43"/>
                    </a:lnTo>
                    <a:lnTo>
                      <a:pt x="28" y="45"/>
                    </a:lnTo>
                    <a:lnTo>
                      <a:pt x="28" y="47"/>
                    </a:lnTo>
                    <a:lnTo>
                      <a:pt x="28" y="51"/>
                    </a:lnTo>
                    <a:lnTo>
                      <a:pt x="28" y="53"/>
                    </a:lnTo>
                    <a:lnTo>
                      <a:pt x="28" y="55"/>
                    </a:lnTo>
                    <a:lnTo>
                      <a:pt x="26" y="62"/>
                    </a:lnTo>
                    <a:lnTo>
                      <a:pt x="26" y="66"/>
                    </a:lnTo>
                    <a:lnTo>
                      <a:pt x="25" y="69"/>
                    </a:lnTo>
                    <a:lnTo>
                      <a:pt x="22" y="71"/>
                    </a:lnTo>
                    <a:lnTo>
                      <a:pt x="18" y="72"/>
                    </a:lnTo>
                    <a:lnTo>
                      <a:pt x="14" y="73"/>
                    </a:lnTo>
                    <a:lnTo>
                      <a:pt x="14" y="77"/>
                    </a:lnTo>
                    <a:lnTo>
                      <a:pt x="16" y="79"/>
                    </a:lnTo>
                    <a:lnTo>
                      <a:pt x="18" y="80"/>
                    </a:lnTo>
                    <a:lnTo>
                      <a:pt x="21" y="81"/>
                    </a:lnTo>
                    <a:lnTo>
                      <a:pt x="24" y="83"/>
                    </a:lnTo>
                    <a:lnTo>
                      <a:pt x="26" y="85"/>
                    </a:lnTo>
                    <a:lnTo>
                      <a:pt x="29" y="86"/>
                    </a:lnTo>
                    <a:lnTo>
                      <a:pt x="31" y="87"/>
                    </a:lnTo>
                    <a:lnTo>
                      <a:pt x="34" y="90"/>
                    </a:lnTo>
                    <a:lnTo>
                      <a:pt x="35" y="91"/>
                    </a:lnTo>
                    <a:lnTo>
                      <a:pt x="34" y="98"/>
                    </a:lnTo>
                    <a:lnTo>
                      <a:pt x="31" y="102"/>
                    </a:lnTo>
                    <a:lnTo>
                      <a:pt x="29" y="104"/>
                    </a:lnTo>
                    <a:lnTo>
                      <a:pt x="29" y="105"/>
                    </a:lnTo>
                    <a:lnTo>
                      <a:pt x="27" y="107"/>
                    </a:lnTo>
                    <a:lnTo>
                      <a:pt x="28" y="107"/>
                    </a:lnTo>
                    <a:lnTo>
                      <a:pt x="29" y="111"/>
                    </a:lnTo>
                    <a:lnTo>
                      <a:pt x="33" y="109"/>
                    </a:lnTo>
                    <a:lnTo>
                      <a:pt x="34" y="112"/>
                    </a:lnTo>
                    <a:lnTo>
                      <a:pt x="36" y="113"/>
                    </a:lnTo>
                    <a:lnTo>
                      <a:pt x="43" y="109"/>
                    </a:lnTo>
                    <a:lnTo>
                      <a:pt x="45" y="106"/>
                    </a:lnTo>
                    <a:lnTo>
                      <a:pt x="48" y="100"/>
                    </a:lnTo>
                    <a:lnTo>
                      <a:pt x="48" y="99"/>
                    </a:lnTo>
                    <a:lnTo>
                      <a:pt x="52" y="96"/>
                    </a:lnTo>
                    <a:lnTo>
                      <a:pt x="54" y="92"/>
                    </a:lnTo>
                    <a:lnTo>
                      <a:pt x="56" y="90"/>
                    </a:lnTo>
                    <a:lnTo>
                      <a:pt x="59" y="83"/>
                    </a:lnTo>
                    <a:lnTo>
                      <a:pt x="56" y="78"/>
                    </a:lnTo>
                    <a:lnTo>
                      <a:pt x="59" y="75"/>
                    </a:lnTo>
                    <a:lnTo>
                      <a:pt x="61" y="73"/>
                    </a:lnTo>
                    <a:lnTo>
                      <a:pt x="64" y="72"/>
                    </a:lnTo>
                    <a:lnTo>
                      <a:pt x="69" y="72"/>
                    </a:lnTo>
                    <a:lnTo>
                      <a:pt x="71" y="74"/>
                    </a:lnTo>
                    <a:lnTo>
                      <a:pt x="71" y="71"/>
                    </a:lnTo>
                    <a:lnTo>
                      <a:pt x="71" y="66"/>
                    </a:lnTo>
                    <a:lnTo>
                      <a:pt x="73" y="66"/>
                    </a:lnTo>
                    <a:lnTo>
                      <a:pt x="76" y="63"/>
                    </a:lnTo>
                    <a:lnTo>
                      <a:pt x="77" y="61"/>
                    </a:lnTo>
                    <a:lnTo>
                      <a:pt x="77" y="55"/>
                    </a:lnTo>
                    <a:lnTo>
                      <a:pt x="78" y="52"/>
                    </a:lnTo>
                    <a:lnTo>
                      <a:pt x="80" y="49"/>
                    </a:lnTo>
                    <a:lnTo>
                      <a:pt x="74" y="48"/>
                    </a:lnTo>
                    <a:lnTo>
                      <a:pt x="69" y="51"/>
                    </a:lnTo>
                    <a:lnTo>
                      <a:pt x="67" y="54"/>
                    </a:lnTo>
                    <a:lnTo>
                      <a:pt x="63" y="55"/>
                    </a:lnTo>
                    <a:lnTo>
                      <a:pt x="60" y="55"/>
                    </a:lnTo>
                    <a:lnTo>
                      <a:pt x="50" y="51"/>
                    </a:lnTo>
                    <a:lnTo>
                      <a:pt x="47" y="51"/>
                    </a:lnTo>
                    <a:lnTo>
                      <a:pt x="45" y="48"/>
                    </a:lnTo>
                    <a:lnTo>
                      <a:pt x="44" y="46"/>
                    </a:lnTo>
                    <a:lnTo>
                      <a:pt x="43" y="43"/>
                    </a:lnTo>
                    <a:lnTo>
                      <a:pt x="44" y="40"/>
                    </a:lnTo>
                    <a:lnTo>
                      <a:pt x="43" y="38"/>
                    </a:lnTo>
                    <a:lnTo>
                      <a:pt x="41" y="35"/>
                    </a:lnTo>
                    <a:lnTo>
                      <a:pt x="37" y="34"/>
                    </a:lnTo>
                    <a:lnTo>
                      <a:pt x="37" y="36"/>
                    </a:lnTo>
                    <a:lnTo>
                      <a:pt x="38" y="42"/>
                    </a:lnTo>
                    <a:lnTo>
                      <a:pt x="36" y="43"/>
                    </a:lnTo>
                    <a:lnTo>
                      <a:pt x="33" y="38"/>
                    </a:lnTo>
                    <a:lnTo>
                      <a:pt x="30" y="38"/>
                    </a:lnTo>
                    <a:lnTo>
                      <a:pt x="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7" name="Freeform 203">
                <a:extLst>
                  <a:ext uri="{FF2B5EF4-FFF2-40B4-BE49-F238E27FC236}">
                    <a16:creationId xmlns:a16="http://schemas.microsoft.com/office/drawing/2014/main" id="{E2D45C62-977E-4D27-9E96-1D9F4B927E8C}"/>
                  </a:ext>
                </a:extLst>
              </p:cNvPr>
              <p:cNvSpPr>
                <a:spLocks/>
              </p:cNvSpPr>
              <p:nvPr/>
            </p:nvSpPr>
            <p:spPr bwMode="auto">
              <a:xfrm>
                <a:off x="2491" y="1740"/>
                <a:ext cx="94" cy="62"/>
              </a:xfrm>
              <a:custGeom>
                <a:avLst/>
                <a:gdLst>
                  <a:gd name="T0" fmla="*/ 52 w 94"/>
                  <a:gd name="T1" fmla="*/ 19 h 62"/>
                  <a:gd name="T2" fmla="*/ 56 w 94"/>
                  <a:gd name="T3" fmla="*/ 22 h 62"/>
                  <a:gd name="T4" fmla="*/ 63 w 94"/>
                  <a:gd name="T5" fmla="*/ 26 h 62"/>
                  <a:gd name="T6" fmla="*/ 69 w 94"/>
                  <a:gd name="T7" fmla="*/ 27 h 62"/>
                  <a:gd name="T8" fmla="*/ 74 w 94"/>
                  <a:gd name="T9" fmla="*/ 35 h 62"/>
                  <a:gd name="T10" fmla="*/ 73 w 94"/>
                  <a:gd name="T11" fmla="*/ 43 h 62"/>
                  <a:gd name="T12" fmla="*/ 79 w 94"/>
                  <a:gd name="T13" fmla="*/ 40 h 62"/>
                  <a:gd name="T14" fmla="*/ 87 w 94"/>
                  <a:gd name="T15" fmla="*/ 40 h 62"/>
                  <a:gd name="T16" fmla="*/ 89 w 94"/>
                  <a:gd name="T17" fmla="*/ 45 h 62"/>
                  <a:gd name="T18" fmla="*/ 94 w 94"/>
                  <a:gd name="T19" fmla="*/ 48 h 62"/>
                  <a:gd name="T20" fmla="*/ 84 w 94"/>
                  <a:gd name="T21" fmla="*/ 54 h 62"/>
                  <a:gd name="T22" fmla="*/ 72 w 94"/>
                  <a:gd name="T23" fmla="*/ 50 h 62"/>
                  <a:gd name="T24" fmla="*/ 67 w 94"/>
                  <a:gd name="T25" fmla="*/ 49 h 62"/>
                  <a:gd name="T26" fmla="*/ 65 w 94"/>
                  <a:gd name="T27" fmla="*/ 44 h 62"/>
                  <a:gd name="T28" fmla="*/ 56 w 94"/>
                  <a:gd name="T29" fmla="*/ 41 h 62"/>
                  <a:gd name="T30" fmla="*/ 54 w 94"/>
                  <a:gd name="T31" fmla="*/ 39 h 62"/>
                  <a:gd name="T32" fmla="*/ 48 w 94"/>
                  <a:gd name="T33" fmla="*/ 41 h 62"/>
                  <a:gd name="T34" fmla="*/ 47 w 94"/>
                  <a:gd name="T35" fmla="*/ 47 h 62"/>
                  <a:gd name="T36" fmla="*/ 42 w 94"/>
                  <a:gd name="T37" fmla="*/ 52 h 62"/>
                  <a:gd name="T38" fmla="*/ 37 w 94"/>
                  <a:gd name="T39" fmla="*/ 54 h 62"/>
                  <a:gd name="T40" fmla="*/ 30 w 94"/>
                  <a:gd name="T41" fmla="*/ 60 h 62"/>
                  <a:gd name="T42" fmla="*/ 25 w 94"/>
                  <a:gd name="T43" fmla="*/ 62 h 62"/>
                  <a:gd name="T44" fmla="*/ 21 w 94"/>
                  <a:gd name="T45" fmla="*/ 58 h 62"/>
                  <a:gd name="T46" fmla="*/ 21 w 94"/>
                  <a:gd name="T47" fmla="*/ 50 h 62"/>
                  <a:gd name="T48" fmla="*/ 19 w 94"/>
                  <a:gd name="T49" fmla="*/ 48 h 62"/>
                  <a:gd name="T50" fmla="*/ 13 w 94"/>
                  <a:gd name="T51" fmla="*/ 50 h 62"/>
                  <a:gd name="T52" fmla="*/ 5 w 94"/>
                  <a:gd name="T53" fmla="*/ 52 h 62"/>
                  <a:gd name="T54" fmla="*/ 0 w 94"/>
                  <a:gd name="T55" fmla="*/ 52 h 62"/>
                  <a:gd name="T56" fmla="*/ 3 w 94"/>
                  <a:gd name="T57" fmla="*/ 46 h 62"/>
                  <a:gd name="T58" fmla="*/ 11 w 94"/>
                  <a:gd name="T59" fmla="*/ 41 h 62"/>
                  <a:gd name="T60" fmla="*/ 11 w 94"/>
                  <a:gd name="T61" fmla="*/ 36 h 62"/>
                  <a:gd name="T62" fmla="*/ 14 w 94"/>
                  <a:gd name="T63" fmla="*/ 22 h 62"/>
                  <a:gd name="T64" fmla="*/ 14 w 94"/>
                  <a:gd name="T65" fmla="*/ 17 h 62"/>
                  <a:gd name="T66" fmla="*/ 14 w 94"/>
                  <a:gd name="T67" fmla="*/ 9 h 62"/>
                  <a:gd name="T68" fmla="*/ 19 w 94"/>
                  <a:gd name="T69" fmla="*/ 1 h 62"/>
                  <a:gd name="T70" fmla="*/ 27 w 94"/>
                  <a:gd name="T71" fmla="*/ 4 h 62"/>
                  <a:gd name="T72" fmla="*/ 27 w 94"/>
                  <a:gd name="T73" fmla="*/ 10 h 62"/>
                  <a:gd name="T74" fmla="*/ 30 w 94"/>
                  <a:gd name="T75" fmla="*/ 14 h 62"/>
                  <a:gd name="T76" fmla="*/ 35 w 94"/>
                  <a:gd name="T77" fmla="*/ 11 h 62"/>
                  <a:gd name="T78" fmla="*/ 42 w 94"/>
                  <a:gd name="T79" fmla="*/ 15 h 62"/>
                  <a:gd name="T80" fmla="*/ 50 w 94"/>
                  <a:gd name="T8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62">
                    <a:moveTo>
                      <a:pt x="50" y="17"/>
                    </a:moveTo>
                    <a:lnTo>
                      <a:pt x="52" y="19"/>
                    </a:lnTo>
                    <a:lnTo>
                      <a:pt x="54" y="21"/>
                    </a:lnTo>
                    <a:lnTo>
                      <a:pt x="56" y="22"/>
                    </a:lnTo>
                    <a:lnTo>
                      <a:pt x="61" y="26"/>
                    </a:lnTo>
                    <a:lnTo>
                      <a:pt x="63" y="26"/>
                    </a:lnTo>
                    <a:lnTo>
                      <a:pt x="67" y="26"/>
                    </a:lnTo>
                    <a:lnTo>
                      <a:pt x="69" y="27"/>
                    </a:lnTo>
                    <a:lnTo>
                      <a:pt x="74" y="31"/>
                    </a:lnTo>
                    <a:lnTo>
                      <a:pt x="74" y="35"/>
                    </a:lnTo>
                    <a:lnTo>
                      <a:pt x="76" y="39"/>
                    </a:lnTo>
                    <a:lnTo>
                      <a:pt x="73" y="43"/>
                    </a:lnTo>
                    <a:lnTo>
                      <a:pt x="76" y="41"/>
                    </a:lnTo>
                    <a:lnTo>
                      <a:pt x="79" y="40"/>
                    </a:lnTo>
                    <a:lnTo>
                      <a:pt x="85" y="43"/>
                    </a:lnTo>
                    <a:lnTo>
                      <a:pt x="87" y="40"/>
                    </a:lnTo>
                    <a:lnTo>
                      <a:pt x="90" y="43"/>
                    </a:lnTo>
                    <a:lnTo>
                      <a:pt x="89" y="45"/>
                    </a:lnTo>
                    <a:lnTo>
                      <a:pt x="91" y="46"/>
                    </a:lnTo>
                    <a:lnTo>
                      <a:pt x="94" y="48"/>
                    </a:lnTo>
                    <a:lnTo>
                      <a:pt x="91" y="49"/>
                    </a:lnTo>
                    <a:lnTo>
                      <a:pt x="84" y="54"/>
                    </a:lnTo>
                    <a:lnTo>
                      <a:pt x="78" y="52"/>
                    </a:lnTo>
                    <a:lnTo>
                      <a:pt x="72" y="50"/>
                    </a:lnTo>
                    <a:lnTo>
                      <a:pt x="70" y="49"/>
                    </a:lnTo>
                    <a:lnTo>
                      <a:pt x="67" y="49"/>
                    </a:lnTo>
                    <a:lnTo>
                      <a:pt x="64" y="49"/>
                    </a:lnTo>
                    <a:lnTo>
                      <a:pt x="65" y="44"/>
                    </a:lnTo>
                    <a:lnTo>
                      <a:pt x="60" y="43"/>
                    </a:lnTo>
                    <a:lnTo>
                      <a:pt x="56" y="41"/>
                    </a:lnTo>
                    <a:lnTo>
                      <a:pt x="56" y="38"/>
                    </a:lnTo>
                    <a:lnTo>
                      <a:pt x="54" y="39"/>
                    </a:lnTo>
                    <a:lnTo>
                      <a:pt x="51" y="39"/>
                    </a:lnTo>
                    <a:lnTo>
                      <a:pt x="48" y="41"/>
                    </a:lnTo>
                    <a:lnTo>
                      <a:pt x="48" y="45"/>
                    </a:lnTo>
                    <a:lnTo>
                      <a:pt x="47" y="47"/>
                    </a:lnTo>
                    <a:lnTo>
                      <a:pt x="45" y="48"/>
                    </a:lnTo>
                    <a:lnTo>
                      <a:pt x="42" y="52"/>
                    </a:lnTo>
                    <a:lnTo>
                      <a:pt x="39" y="52"/>
                    </a:lnTo>
                    <a:lnTo>
                      <a:pt x="37" y="54"/>
                    </a:lnTo>
                    <a:lnTo>
                      <a:pt x="36" y="56"/>
                    </a:lnTo>
                    <a:lnTo>
                      <a:pt x="30" y="60"/>
                    </a:lnTo>
                    <a:lnTo>
                      <a:pt x="28" y="61"/>
                    </a:lnTo>
                    <a:lnTo>
                      <a:pt x="25" y="62"/>
                    </a:lnTo>
                    <a:lnTo>
                      <a:pt x="22" y="61"/>
                    </a:lnTo>
                    <a:lnTo>
                      <a:pt x="21" y="58"/>
                    </a:lnTo>
                    <a:lnTo>
                      <a:pt x="21" y="56"/>
                    </a:lnTo>
                    <a:lnTo>
                      <a:pt x="21" y="50"/>
                    </a:lnTo>
                    <a:lnTo>
                      <a:pt x="20" y="47"/>
                    </a:lnTo>
                    <a:lnTo>
                      <a:pt x="19" y="48"/>
                    </a:lnTo>
                    <a:lnTo>
                      <a:pt x="16" y="49"/>
                    </a:lnTo>
                    <a:lnTo>
                      <a:pt x="13" y="50"/>
                    </a:lnTo>
                    <a:lnTo>
                      <a:pt x="8" y="49"/>
                    </a:lnTo>
                    <a:lnTo>
                      <a:pt x="5" y="52"/>
                    </a:lnTo>
                    <a:lnTo>
                      <a:pt x="3" y="52"/>
                    </a:lnTo>
                    <a:lnTo>
                      <a:pt x="0" y="52"/>
                    </a:lnTo>
                    <a:lnTo>
                      <a:pt x="0" y="48"/>
                    </a:lnTo>
                    <a:lnTo>
                      <a:pt x="3" y="46"/>
                    </a:lnTo>
                    <a:lnTo>
                      <a:pt x="5" y="44"/>
                    </a:lnTo>
                    <a:lnTo>
                      <a:pt x="11" y="41"/>
                    </a:lnTo>
                    <a:lnTo>
                      <a:pt x="13" y="39"/>
                    </a:lnTo>
                    <a:lnTo>
                      <a:pt x="11" y="36"/>
                    </a:lnTo>
                    <a:lnTo>
                      <a:pt x="11" y="28"/>
                    </a:lnTo>
                    <a:lnTo>
                      <a:pt x="14" y="22"/>
                    </a:lnTo>
                    <a:lnTo>
                      <a:pt x="13" y="20"/>
                    </a:lnTo>
                    <a:lnTo>
                      <a:pt x="14" y="17"/>
                    </a:lnTo>
                    <a:lnTo>
                      <a:pt x="13" y="14"/>
                    </a:lnTo>
                    <a:lnTo>
                      <a:pt x="14" y="9"/>
                    </a:lnTo>
                    <a:lnTo>
                      <a:pt x="17" y="4"/>
                    </a:lnTo>
                    <a:lnTo>
                      <a:pt x="19" y="1"/>
                    </a:lnTo>
                    <a:lnTo>
                      <a:pt x="22" y="0"/>
                    </a:lnTo>
                    <a:lnTo>
                      <a:pt x="27" y="4"/>
                    </a:lnTo>
                    <a:lnTo>
                      <a:pt x="29" y="6"/>
                    </a:lnTo>
                    <a:lnTo>
                      <a:pt x="27" y="10"/>
                    </a:lnTo>
                    <a:lnTo>
                      <a:pt x="29" y="12"/>
                    </a:lnTo>
                    <a:lnTo>
                      <a:pt x="30" y="14"/>
                    </a:lnTo>
                    <a:lnTo>
                      <a:pt x="34" y="13"/>
                    </a:lnTo>
                    <a:lnTo>
                      <a:pt x="35" y="11"/>
                    </a:lnTo>
                    <a:lnTo>
                      <a:pt x="40" y="12"/>
                    </a:lnTo>
                    <a:lnTo>
                      <a:pt x="42" y="15"/>
                    </a:lnTo>
                    <a:lnTo>
                      <a:pt x="46" y="17"/>
                    </a:lnTo>
                    <a:lnTo>
                      <a:pt x="50" y="17"/>
                    </a:lnTo>
                    <a:lnTo>
                      <a:pt x="5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8" name="Freeform 204">
                <a:extLst>
                  <a:ext uri="{FF2B5EF4-FFF2-40B4-BE49-F238E27FC236}">
                    <a16:creationId xmlns:a16="http://schemas.microsoft.com/office/drawing/2014/main" id="{77B46D1F-07FF-4500-94D6-1AF3B6AE354F}"/>
                  </a:ext>
                </a:extLst>
              </p:cNvPr>
              <p:cNvSpPr>
                <a:spLocks/>
              </p:cNvSpPr>
              <p:nvPr/>
            </p:nvSpPr>
            <p:spPr bwMode="auto">
              <a:xfrm>
                <a:off x="4777" y="2670"/>
                <a:ext cx="29" cy="55"/>
              </a:xfrm>
              <a:custGeom>
                <a:avLst/>
                <a:gdLst>
                  <a:gd name="T0" fmla="*/ 11 w 29"/>
                  <a:gd name="T1" fmla="*/ 55 h 55"/>
                  <a:gd name="T2" fmla="*/ 14 w 29"/>
                  <a:gd name="T3" fmla="*/ 52 h 55"/>
                  <a:gd name="T4" fmla="*/ 18 w 29"/>
                  <a:gd name="T5" fmla="*/ 51 h 55"/>
                  <a:gd name="T6" fmla="*/ 21 w 29"/>
                  <a:gd name="T7" fmla="*/ 51 h 55"/>
                  <a:gd name="T8" fmla="*/ 27 w 29"/>
                  <a:gd name="T9" fmla="*/ 47 h 55"/>
                  <a:gd name="T10" fmla="*/ 29 w 29"/>
                  <a:gd name="T11" fmla="*/ 41 h 55"/>
                  <a:gd name="T12" fmla="*/ 29 w 29"/>
                  <a:gd name="T13" fmla="*/ 35 h 55"/>
                  <a:gd name="T14" fmla="*/ 28 w 29"/>
                  <a:gd name="T15" fmla="*/ 33 h 55"/>
                  <a:gd name="T16" fmla="*/ 28 w 29"/>
                  <a:gd name="T17" fmla="*/ 33 h 55"/>
                  <a:gd name="T18" fmla="*/ 27 w 29"/>
                  <a:gd name="T19" fmla="*/ 30 h 55"/>
                  <a:gd name="T20" fmla="*/ 24 w 29"/>
                  <a:gd name="T21" fmla="*/ 26 h 55"/>
                  <a:gd name="T22" fmla="*/ 22 w 29"/>
                  <a:gd name="T23" fmla="*/ 22 h 55"/>
                  <a:gd name="T24" fmla="*/ 20 w 29"/>
                  <a:gd name="T25" fmla="*/ 19 h 55"/>
                  <a:gd name="T26" fmla="*/ 18 w 29"/>
                  <a:gd name="T27" fmla="*/ 13 h 55"/>
                  <a:gd name="T28" fmla="*/ 15 w 29"/>
                  <a:gd name="T29" fmla="*/ 11 h 55"/>
                  <a:gd name="T30" fmla="*/ 12 w 29"/>
                  <a:gd name="T31" fmla="*/ 6 h 55"/>
                  <a:gd name="T32" fmla="*/ 4 w 29"/>
                  <a:gd name="T33" fmla="*/ 0 h 55"/>
                  <a:gd name="T34" fmla="*/ 3 w 29"/>
                  <a:gd name="T35" fmla="*/ 3 h 55"/>
                  <a:gd name="T36" fmla="*/ 6 w 29"/>
                  <a:gd name="T37" fmla="*/ 4 h 55"/>
                  <a:gd name="T38" fmla="*/ 9 w 29"/>
                  <a:gd name="T39" fmla="*/ 5 h 55"/>
                  <a:gd name="T40" fmla="*/ 9 w 29"/>
                  <a:gd name="T41" fmla="*/ 5 h 55"/>
                  <a:gd name="T42" fmla="*/ 6 w 29"/>
                  <a:gd name="T43" fmla="*/ 5 h 55"/>
                  <a:gd name="T44" fmla="*/ 4 w 29"/>
                  <a:gd name="T45" fmla="*/ 7 h 55"/>
                  <a:gd name="T46" fmla="*/ 4 w 29"/>
                  <a:gd name="T47" fmla="*/ 9 h 55"/>
                  <a:gd name="T48" fmla="*/ 2 w 29"/>
                  <a:gd name="T49" fmla="*/ 13 h 55"/>
                  <a:gd name="T50" fmla="*/ 3 w 29"/>
                  <a:gd name="T51" fmla="*/ 15 h 55"/>
                  <a:gd name="T52" fmla="*/ 2 w 29"/>
                  <a:gd name="T53" fmla="*/ 20 h 55"/>
                  <a:gd name="T54" fmla="*/ 1 w 29"/>
                  <a:gd name="T55" fmla="*/ 23 h 55"/>
                  <a:gd name="T56" fmla="*/ 1 w 29"/>
                  <a:gd name="T57" fmla="*/ 26 h 55"/>
                  <a:gd name="T58" fmla="*/ 0 w 29"/>
                  <a:gd name="T59" fmla="*/ 23 h 55"/>
                  <a:gd name="T60" fmla="*/ 0 w 29"/>
                  <a:gd name="T61" fmla="*/ 29 h 55"/>
                  <a:gd name="T62" fmla="*/ 1 w 29"/>
                  <a:gd name="T63" fmla="*/ 33 h 55"/>
                  <a:gd name="T64" fmla="*/ 1 w 29"/>
                  <a:gd name="T65" fmla="*/ 38 h 55"/>
                  <a:gd name="T66" fmla="*/ 1 w 29"/>
                  <a:gd name="T67" fmla="*/ 41 h 55"/>
                  <a:gd name="T68" fmla="*/ 3 w 29"/>
                  <a:gd name="T69" fmla="*/ 46 h 55"/>
                  <a:gd name="T70" fmla="*/ 3 w 29"/>
                  <a:gd name="T71" fmla="*/ 48 h 55"/>
                  <a:gd name="T72" fmla="*/ 5 w 29"/>
                  <a:gd name="T73" fmla="*/ 52 h 55"/>
                  <a:gd name="T74" fmla="*/ 9 w 29"/>
                  <a:gd name="T7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55">
                    <a:moveTo>
                      <a:pt x="9" y="54"/>
                    </a:moveTo>
                    <a:lnTo>
                      <a:pt x="11" y="55"/>
                    </a:lnTo>
                    <a:lnTo>
                      <a:pt x="13" y="54"/>
                    </a:lnTo>
                    <a:lnTo>
                      <a:pt x="14" y="52"/>
                    </a:lnTo>
                    <a:lnTo>
                      <a:pt x="17" y="51"/>
                    </a:lnTo>
                    <a:lnTo>
                      <a:pt x="18" y="51"/>
                    </a:lnTo>
                    <a:lnTo>
                      <a:pt x="21" y="51"/>
                    </a:lnTo>
                    <a:lnTo>
                      <a:pt x="21" y="51"/>
                    </a:lnTo>
                    <a:lnTo>
                      <a:pt x="27" y="47"/>
                    </a:lnTo>
                    <a:lnTo>
                      <a:pt x="27" y="47"/>
                    </a:lnTo>
                    <a:lnTo>
                      <a:pt x="28" y="43"/>
                    </a:lnTo>
                    <a:lnTo>
                      <a:pt x="29" y="41"/>
                    </a:lnTo>
                    <a:lnTo>
                      <a:pt x="29" y="39"/>
                    </a:lnTo>
                    <a:lnTo>
                      <a:pt x="29" y="35"/>
                    </a:lnTo>
                    <a:lnTo>
                      <a:pt x="28" y="33"/>
                    </a:lnTo>
                    <a:lnTo>
                      <a:pt x="28" y="33"/>
                    </a:lnTo>
                    <a:lnTo>
                      <a:pt x="28" y="33"/>
                    </a:lnTo>
                    <a:lnTo>
                      <a:pt x="28" y="33"/>
                    </a:lnTo>
                    <a:lnTo>
                      <a:pt x="28" y="32"/>
                    </a:lnTo>
                    <a:lnTo>
                      <a:pt x="27" y="30"/>
                    </a:lnTo>
                    <a:lnTo>
                      <a:pt x="27" y="30"/>
                    </a:lnTo>
                    <a:lnTo>
                      <a:pt x="24" y="26"/>
                    </a:lnTo>
                    <a:lnTo>
                      <a:pt x="23" y="25"/>
                    </a:lnTo>
                    <a:lnTo>
                      <a:pt x="22" y="22"/>
                    </a:lnTo>
                    <a:lnTo>
                      <a:pt x="20" y="20"/>
                    </a:lnTo>
                    <a:lnTo>
                      <a:pt x="20" y="19"/>
                    </a:lnTo>
                    <a:lnTo>
                      <a:pt x="19" y="16"/>
                    </a:lnTo>
                    <a:lnTo>
                      <a:pt x="18" y="13"/>
                    </a:lnTo>
                    <a:lnTo>
                      <a:pt x="15" y="13"/>
                    </a:lnTo>
                    <a:lnTo>
                      <a:pt x="15" y="11"/>
                    </a:lnTo>
                    <a:lnTo>
                      <a:pt x="14" y="8"/>
                    </a:lnTo>
                    <a:lnTo>
                      <a:pt x="12" y="6"/>
                    </a:lnTo>
                    <a:lnTo>
                      <a:pt x="6" y="3"/>
                    </a:lnTo>
                    <a:lnTo>
                      <a:pt x="4" y="0"/>
                    </a:lnTo>
                    <a:lnTo>
                      <a:pt x="3" y="0"/>
                    </a:lnTo>
                    <a:lnTo>
                      <a:pt x="3" y="3"/>
                    </a:lnTo>
                    <a:lnTo>
                      <a:pt x="6" y="4"/>
                    </a:lnTo>
                    <a:lnTo>
                      <a:pt x="6" y="4"/>
                    </a:lnTo>
                    <a:lnTo>
                      <a:pt x="9" y="5"/>
                    </a:lnTo>
                    <a:lnTo>
                      <a:pt x="9" y="5"/>
                    </a:lnTo>
                    <a:lnTo>
                      <a:pt x="10" y="5"/>
                    </a:lnTo>
                    <a:lnTo>
                      <a:pt x="9" y="5"/>
                    </a:lnTo>
                    <a:lnTo>
                      <a:pt x="9" y="5"/>
                    </a:lnTo>
                    <a:lnTo>
                      <a:pt x="6" y="5"/>
                    </a:lnTo>
                    <a:lnTo>
                      <a:pt x="4" y="4"/>
                    </a:lnTo>
                    <a:lnTo>
                      <a:pt x="4" y="7"/>
                    </a:lnTo>
                    <a:lnTo>
                      <a:pt x="5" y="9"/>
                    </a:lnTo>
                    <a:lnTo>
                      <a:pt x="4" y="9"/>
                    </a:lnTo>
                    <a:lnTo>
                      <a:pt x="3" y="12"/>
                    </a:lnTo>
                    <a:lnTo>
                      <a:pt x="2" y="13"/>
                    </a:lnTo>
                    <a:lnTo>
                      <a:pt x="2" y="15"/>
                    </a:lnTo>
                    <a:lnTo>
                      <a:pt x="3" y="15"/>
                    </a:lnTo>
                    <a:lnTo>
                      <a:pt x="2" y="19"/>
                    </a:lnTo>
                    <a:lnTo>
                      <a:pt x="2" y="20"/>
                    </a:lnTo>
                    <a:lnTo>
                      <a:pt x="1" y="22"/>
                    </a:lnTo>
                    <a:lnTo>
                      <a:pt x="1" y="23"/>
                    </a:lnTo>
                    <a:lnTo>
                      <a:pt x="1" y="25"/>
                    </a:lnTo>
                    <a:lnTo>
                      <a:pt x="1" y="26"/>
                    </a:lnTo>
                    <a:lnTo>
                      <a:pt x="0" y="26"/>
                    </a:lnTo>
                    <a:lnTo>
                      <a:pt x="0" y="23"/>
                    </a:lnTo>
                    <a:lnTo>
                      <a:pt x="0" y="26"/>
                    </a:lnTo>
                    <a:lnTo>
                      <a:pt x="0" y="29"/>
                    </a:lnTo>
                    <a:lnTo>
                      <a:pt x="1" y="31"/>
                    </a:lnTo>
                    <a:lnTo>
                      <a:pt x="1" y="33"/>
                    </a:lnTo>
                    <a:lnTo>
                      <a:pt x="1" y="35"/>
                    </a:lnTo>
                    <a:lnTo>
                      <a:pt x="1" y="38"/>
                    </a:lnTo>
                    <a:lnTo>
                      <a:pt x="2" y="40"/>
                    </a:lnTo>
                    <a:lnTo>
                      <a:pt x="1" y="41"/>
                    </a:lnTo>
                    <a:lnTo>
                      <a:pt x="2" y="43"/>
                    </a:lnTo>
                    <a:lnTo>
                      <a:pt x="3" y="46"/>
                    </a:lnTo>
                    <a:lnTo>
                      <a:pt x="3" y="47"/>
                    </a:lnTo>
                    <a:lnTo>
                      <a:pt x="3" y="48"/>
                    </a:lnTo>
                    <a:lnTo>
                      <a:pt x="4" y="50"/>
                    </a:lnTo>
                    <a:lnTo>
                      <a:pt x="5" y="52"/>
                    </a:lnTo>
                    <a:lnTo>
                      <a:pt x="9" y="54"/>
                    </a:lnTo>
                    <a:lnTo>
                      <a:pt x="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9" name="Freeform 205">
                <a:extLst>
                  <a:ext uri="{FF2B5EF4-FFF2-40B4-BE49-F238E27FC236}">
                    <a16:creationId xmlns:a16="http://schemas.microsoft.com/office/drawing/2014/main" id="{E8F804E6-8A12-4E24-ABEA-07499C84A664}"/>
                  </a:ext>
                </a:extLst>
              </p:cNvPr>
              <p:cNvSpPr>
                <a:spLocks/>
              </p:cNvSpPr>
              <p:nvPr/>
            </p:nvSpPr>
            <p:spPr bwMode="auto">
              <a:xfrm>
                <a:off x="4488" y="2132"/>
                <a:ext cx="10" cy="23"/>
              </a:xfrm>
              <a:custGeom>
                <a:avLst/>
                <a:gdLst>
                  <a:gd name="T0" fmla="*/ 4 w 10"/>
                  <a:gd name="T1" fmla="*/ 3 h 23"/>
                  <a:gd name="T2" fmla="*/ 5 w 10"/>
                  <a:gd name="T3" fmla="*/ 3 h 23"/>
                  <a:gd name="T4" fmla="*/ 6 w 10"/>
                  <a:gd name="T5" fmla="*/ 3 h 23"/>
                  <a:gd name="T6" fmla="*/ 8 w 10"/>
                  <a:gd name="T7" fmla="*/ 3 h 23"/>
                  <a:gd name="T8" fmla="*/ 9 w 10"/>
                  <a:gd name="T9" fmla="*/ 6 h 23"/>
                  <a:gd name="T10" fmla="*/ 9 w 10"/>
                  <a:gd name="T11" fmla="*/ 8 h 23"/>
                  <a:gd name="T12" fmla="*/ 9 w 10"/>
                  <a:gd name="T13" fmla="*/ 7 h 23"/>
                  <a:gd name="T14" fmla="*/ 9 w 10"/>
                  <a:gd name="T15" fmla="*/ 6 h 23"/>
                  <a:gd name="T16" fmla="*/ 9 w 10"/>
                  <a:gd name="T17" fmla="*/ 4 h 23"/>
                  <a:gd name="T18" fmla="*/ 10 w 10"/>
                  <a:gd name="T19" fmla="*/ 4 h 23"/>
                  <a:gd name="T20" fmla="*/ 10 w 10"/>
                  <a:gd name="T21" fmla="*/ 7 h 23"/>
                  <a:gd name="T22" fmla="*/ 10 w 10"/>
                  <a:gd name="T23" fmla="*/ 12 h 23"/>
                  <a:gd name="T24" fmla="*/ 9 w 10"/>
                  <a:gd name="T25" fmla="*/ 14 h 23"/>
                  <a:gd name="T26" fmla="*/ 8 w 10"/>
                  <a:gd name="T27" fmla="*/ 16 h 23"/>
                  <a:gd name="T28" fmla="*/ 6 w 10"/>
                  <a:gd name="T29" fmla="*/ 17 h 23"/>
                  <a:gd name="T30" fmla="*/ 6 w 10"/>
                  <a:gd name="T31" fmla="*/ 16 h 23"/>
                  <a:gd name="T32" fmla="*/ 6 w 10"/>
                  <a:gd name="T33" fmla="*/ 19 h 23"/>
                  <a:gd name="T34" fmla="*/ 8 w 10"/>
                  <a:gd name="T35" fmla="*/ 22 h 23"/>
                  <a:gd name="T36" fmla="*/ 6 w 10"/>
                  <a:gd name="T37" fmla="*/ 20 h 23"/>
                  <a:gd name="T38" fmla="*/ 5 w 10"/>
                  <a:gd name="T39" fmla="*/ 21 h 23"/>
                  <a:gd name="T40" fmla="*/ 4 w 10"/>
                  <a:gd name="T41" fmla="*/ 21 h 23"/>
                  <a:gd name="T42" fmla="*/ 4 w 10"/>
                  <a:gd name="T43" fmla="*/ 22 h 23"/>
                  <a:gd name="T44" fmla="*/ 2 w 10"/>
                  <a:gd name="T45" fmla="*/ 23 h 23"/>
                  <a:gd name="T46" fmla="*/ 1 w 10"/>
                  <a:gd name="T47" fmla="*/ 21 h 23"/>
                  <a:gd name="T48" fmla="*/ 1 w 10"/>
                  <a:gd name="T49" fmla="*/ 20 h 23"/>
                  <a:gd name="T50" fmla="*/ 1 w 10"/>
                  <a:gd name="T51" fmla="*/ 19 h 23"/>
                  <a:gd name="T52" fmla="*/ 0 w 10"/>
                  <a:gd name="T53" fmla="*/ 19 h 23"/>
                  <a:gd name="T54" fmla="*/ 0 w 10"/>
                  <a:gd name="T55" fmla="*/ 17 h 23"/>
                  <a:gd name="T56" fmla="*/ 1 w 10"/>
                  <a:gd name="T57" fmla="*/ 19 h 23"/>
                  <a:gd name="T58" fmla="*/ 2 w 10"/>
                  <a:gd name="T59" fmla="*/ 19 h 23"/>
                  <a:gd name="T60" fmla="*/ 3 w 10"/>
                  <a:gd name="T61" fmla="*/ 20 h 23"/>
                  <a:gd name="T62" fmla="*/ 3 w 10"/>
                  <a:gd name="T63" fmla="*/ 17 h 23"/>
                  <a:gd name="T64" fmla="*/ 2 w 10"/>
                  <a:gd name="T65" fmla="*/ 16 h 23"/>
                  <a:gd name="T66" fmla="*/ 1 w 10"/>
                  <a:gd name="T67" fmla="*/ 17 h 23"/>
                  <a:gd name="T68" fmla="*/ 1 w 10"/>
                  <a:gd name="T69" fmla="*/ 15 h 23"/>
                  <a:gd name="T70" fmla="*/ 2 w 10"/>
                  <a:gd name="T71" fmla="*/ 14 h 23"/>
                  <a:gd name="T72" fmla="*/ 2 w 10"/>
                  <a:gd name="T73" fmla="*/ 13 h 23"/>
                  <a:gd name="T74" fmla="*/ 3 w 10"/>
                  <a:gd name="T75" fmla="*/ 13 h 23"/>
                  <a:gd name="T76" fmla="*/ 3 w 10"/>
                  <a:gd name="T77" fmla="*/ 12 h 23"/>
                  <a:gd name="T78" fmla="*/ 2 w 10"/>
                  <a:gd name="T79" fmla="*/ 13 h 23"/>
                  <a:gd name="T80" fmla="*/ 1 w 10"/>
                  <a:gd name="T81" fmla="*/ 13 h 23"/>
                  <a:gd name="T82" fmla="*/ 0 w 10"/>
                  <a:gd name="T83" fmla="*/ 12 h 23"/>
                  <a:gd name="T84" fmla="*/ 1 w 10"/>
                  <a:gd name="T85" fmla="*/ 12 h 23"/>
                  <a:gd name="T86" fmla="*/ 2 w 10"/>
                  <a:gd name="T87" fmla="*/ 11 h 23"/>
                  <a:gd name="T88" fmla="*/ 1 w 10"/>
                  <a:gd name="T89" fmla="*/ 10 h 23"/>
                  <a:gd name="T90" fmla="*/ 1 w 10"/>
                  <a:gd name="T91" fmla="*/ 8 h 23"/>
                  <a:gd name="T92" fmla="*/ 1 w 10"/>
                  <a:gd name="T93" fmla="*/ 7 h 23"/>
                  <a:gd name="T94" fmla="*/ 1 w 10"/>
                  <a:gd name="T95" fmla="*/ 6 h 23"/>
                  <a:gd name="T96" fmla="*/ 1 w 10"/>
                  <a:gd name="T97" fmla="*/ 5 h 23"/>
                  <a:gd name="T98" fmla="*/ 2 w 10"/>
                  <a:gd name="T99" fmla="*/ 4 h 23"/>
                  <a:gd name="T100" fmla="*/ 3 w 10"/>
                  <a:gd name="T101" fmla="*/ 3 h 23"/>
                  <a:gd name="T102" fmla="*/ 4 w 10"/>
                  <a:gd name="T103" fmla="*/ 3 h 23"/>
                  <a:gd name="T104" fmla="*/ 3 w 10"/>
                  <a:gd name="T105" fmla="*/ 2 h 23"/>
                  <a:gd name="T106" fmla="*/ 3 w 10"/>
                  <a:gd name="T10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 h="23">
                    <a:moveTo>
                      <a:pt x="4" y="0"/>
                    </a:moveTo>
                    <a:lnTo>
                      <a:pt x="4" y="0"/>
                    </a:lnTo>
                    <a:lnTo>
                      <a:pt x="4" y="3"/>
                    </a:lnTo>
                    <a:lnTo>
                      <a:pt x="4" y="3"/>
                    </a:lnTo>
                    <a:lnTo>
                      <a:pt x="4" y="3"/>
                    </a:lnTo>
                    <a:lnTo>
                      <a:pt x="5" y="3"/>
                    </a:lnTo>
                    <a:lnTo>
                      <a:pt x="5" y="3"/>
                    </a:lnTo>
                    <a:lnTo>
                      <a:pt x="5" y="3"/>
                    </a:lnTo>
                    <a:lnTo>
                      <a:pt x="5" y="3"/>
                    </a:lnTo>
                    <a:lnTo>
                      <a:pt x="5" y="3"/>
                    </a:lnTo>
                    <a:lnTo>
                      <a:pt x="5" y="3"/>
                    </a:lnTo>
                    <a:lnTo>
                      <a:pt x="6" y="3"/>
                    </a:lnTo>
                    <a:lnTo>
                      <a:pt x="6" y="3"/>
                    </a:lnTo>
                    <a:lnTo>
                      <a:pt x="8" y="3"/>
                    </a:lnTo>
                    <a:lnTo>
                      <a:pt x="8" y="3"/>
                    </a:lnTo>
                    <a:lnTo>
                      <a:pt x="8" y="3"/>
                    </a:lnTo>
                    <a:lnTo>
                      <a:pt x="8" y="3"/>
                    </a:lnTo>
                    <a:lnTo>
                      <a:pt x="8" y="3"/>
                    </a:lnTo>
                    <a:lnTo>
                      <a:pt x="9" y="3"/>
                    </a:lnTo>
                    <a:lnTo>
                      <a:pt x="9" y="6"/>
                    </a:lnTo>
                    <a:lnTo>
                      <a:pt x="8" y="6"/>
                    </a:lnTo>
                    <a:lnTo>
                      <a:pt x="9" y="7"/>
                    </a:lnTo>
                    <a:lnTo>
                      <a:pt x="9" y="7"/>
                    </a:lnTo>
                    <a:lnTo>
                      <a:pt x="9" y="8"/>
                    </a:lnTo>
                    <a:lnTo>
                      <a:pt x="9" y="8"/>
                    </a:lnTo>
                    <a:lnTo>
                      <a:pt x="9" y="8"/>
                    </a:lnTo>
                    <a:lnTo>
                      <a:pt x="9" y="8"/>
                    </a:lnTo>
                    <a:lnTo>
                      <a:pt x="9" y="7"/>
                    </a:lnTo>
                    <a:lnTo>
                      <a:pt x="9" y="7"/>
                    </a:lnTo>
                    <a:lnTo>
                      <a:pt x="9" y="6"/>
                    </a:lnTo>
                    <a:lnTo>
                      <a:pt x="9" y="6"/>
                    </a:lnTo>
                    <a:lnTo>
                      <a:pt x="9" y="6"/>
                    </a:lnTo>
                    <a:lnTo>
                      <a:pt x="9" y="5"/>
                    </a:lnTo>
                    <a:lnTo>
                      <a:pt x="9" y="5"/>
                    </a:lnTo>
                    <a:lnTo>
                      <a:pt x="9" y="5"/>
                    </a:lnTo>
                    <a:lnTo>
                      <a:pt x="9" y="4"/>
                    </a:lnTo>
                    <a:lnTo>
                      <a:pt x="9" y="4"/>
                    </a:lnTo>
                    <a:lnTo>
                      <a:pt x="9" y="4"/>
                    </a:lnTo>
                    <a:lnTo>
                      <a:pt x="10" y="4"/>
                    </a:lnTo>
                    <a:lnTo>
                      <a:pt x="10" y="4"/>
                    </a:lnTo>
                    <a:lnTo>
                      <a:pt x="10" y="5"/>
                    </a:lnTo>
                    <a:lnTo>
                      <a:pt x="10" y="6"/>
                    </a:lnTo>
                    <a:lnTo>
                      <a:pt x="10" y="6"/>
                    </a:lnTo>
                    <a:lnTo>
                      <a:pt x="10" y="7"/>
                    </a:lnTo>
                    <a:lnTo>
                      <a:pt x="10" y="7"/>
                    </a:lnTo>
                    <a:lnTo>
                      <a:pt x="10" y="8"/>
                    </a:lnTo>
                    <a:lnTo>
                      <a:pt x="10" y="8"/>
                    </a:lnTo>
                    <a:lnTo>
                      <a:pt x="10" y="12"/>
                    </a:lnTo>
                    <a:lnTo>
                      <a:pt x="10" y="12"/>
                    </a:lnTo>
                    <a:lnTo>
                      <a:pt x="10" y="13"/>
                    </a:lnTo>
                    <a:lnTo>
                      <a:pt x="10" y="13"/>
                    </a:lnTo>
                    <a:lnTo>
                      <a:pt x="9" y="14"/>
                    </a:lnTo>
                    <a:lnTo>
                      <a:pt x="9" y="14"/>
                    </a:lnTo>
                    <a:lnTo>
                      <a:pt x="9" y="15"/>
                    </a:lnTo>
                    <a:lnTo>
                      <a:pt x="8" y="15"/>
                    </a:lnTo>
                    <a:lnTo>
                      <a:pt x="8" y="16"/>
                    </a:lnTo>
                    <a:lnTo>
                      <a:pt x="8" y="16"/>
                    </a:lnTo>
                    <a:lnTo>
                      <a:pt x="8" y="17"/>
                    </a:lnTo>
                    <a:lnTo>
                      <a:pt x="8" y="17"/>
                    </a:lnTo>
                    <a:lnTo>
                      <a:pt x="6" y="17"/>
                    </a:lnTo>
                    <a:lnTo>
                      <a:pt x="6" y="17"/>
                    </a:lnTo>
                    <a:lnTo>
                      <a:pt x="6" y="17"/>
                    </a:lnTo>
                    <a:lnTo>
                      <a:pt x="6" y="17"/>
                    </a:lnTo>
                    <a:lnTo>
                      <a:pt x="6" y="16"/>
                    </a:lnTo>
                    <a:lnTo>
                      <a:pt x="6" y="16"/>
                    </a:lnTo>
                    <a:lnTo>
                      <a:pt x="6" y="17"/>
                    </a:lnTo>
                    <a:lnTo>
                      <a:pt x="6" y="17"/>
                    </a:lnTo>
                    <a:lnTo>
                      <a:pt x="6" y="19"/>
                    </a:lnTo>
                    <a:lnTo>
                      <a:pt x="6" y="20"/>
                    </a:lnTo>
                    <a:lnTo>
                      <a:pt x="6" y="20"/>
                    </a:lnTo>
                    <a:lnTo>
                      <a:pt x="8" y="21"/>
                    </a:lnTo>
                    <a:lnTo>
                      <a:pt x="8" y="22"/>
                    </a:lnTo>
                    <a:lnTo>
                      <a:pt x="6" y="22"/>
                    </a:lnTo>
                    <a:lnTo>
                      <a:pt x="6" y="21"/>
                    </a:lnTo>
                    <a:lnTo>
                      <a:pt x="6" y="21"/>
                    </a:lnTo>
                    <a:lnTo>
                      <a:pt x="6" y="20"/>
                    </a:lnTo>
                    <a:lnTo>
                      <a:pt x="6" y="21"/>
                    </a:lnTo>
                    <a:lnTo>
                      <a:pt x="6" y="21"/>
                    </a:lnTo>
                    <a:lnTo>
                      <a:pt x="6" y="21"/>
                    </a:lnTo>
                    <a:lnTo>
                      <a:pt x="5" y="21"/>
                    </a:lnTo>
                    <a:lnTo>
                      <a:pt x="5" y="21"/>
                    </a:lnTo>
                    <a:lnTo>
                      <a:pt x="5" y="20"/>
                    </a:lnTo>
                    <a:lnTo>
                      <a:pt x="4" y="20"/>
                    </a:lnTo>
                    <a:lnTo>
                      <a:pt x="4" y="21"/>
                    </a:lnTo>
                    <a:lnTo>
                      <a:pt x="4" y="21"/>
                    </a:lnTo>
                    <a:lnTo>
                      <a:pt x="4" y="21"/>
                    </a:lnTo>
                    <a:lnTo>
                      <a:pt x="4" y="22"/>
                    </a:lnTo>
                    <a:lnTo>
                      <a:pt x="4" y="22"/>
                    </a:lnTo>
                    <a:lnTo>
                      <a:pt x="4" y="23"/>
                    </a:lnTo>
                    <a:lnTo>
                      <a:pt x="4" y="23"/>
                    </a:lnTo>
                    <a:lnTo>
                      <a:pt x="4" y="23"/>
                    </a:lnTo>
                    <a:lnTo>
                      <a:pt x="2" y="23"/>
                    </a:lnTo>
                    <a:lnTo>
                      <a:pt x="2" y="23"/>
                    </a:lnTo>
                    <a:lnTo>
                      <a:pt x="1" y="23"/>
                    </a:lnTo>
                    <a:lnTo>
                      <a:pt x="1" y="22"/>
                    </a:lnTo>
                    <a:lnTo>
                      <a:pt x="1" y="21"/>
                    </a:lnTo>
                    <a:lnTo>
                      <a:pt x="1" y="21"/>
                    </a:lnTo>
                    <a:lnTo>
                      <a:pt x="1" y="21"/>
                    </a:lnTo>
                    <a:lnTo>
                      <a:pt x="1" y="20"/>
                    </a:lnTo>
                    <a:lnTo>
                      <a:pt x="1" y="20"/>
                    </a:lnTo>
                    <a:lnTo>
                      <a:pt x="1" y="20"/>
                    </a:lnTo>
                    <a:lnTo>
                      <a:pt x="1" y="20"/>
                    </a:lnTo>
                    <a:lnTo>
                      <a:pt x="1" y="19"/>
                    </a:lnTo>
                    <a:lnTo>
                      <a:pt x="1" y="19"/>
                    </a:lnTo>
                    <a:lnTo>
                      <a:pt x="0" y="19"/>
                    </a:lnTo>
                    <a:lnTo>
                      <a:pt x="0" y="19"/>
                    </a:lnTo>
                    <a:lnTo>
                      <a:pt x="0" y="19"/>
                    </a:lnTo>
                    <a:lnTo>
                      <a:pt x="0" y="19"/>
                    </a:lnTo>
                    <a:lnTo>
                      <a:pt x="0" y="19"/>
                    </a:lnTo>
                    <a:lnTo>
                      <a:pt x="0" y="17"/>
                    </a:lnTo>
                    <a:lnTo>
                      <a:pt x="0" y="17"/>
                    </a:lnTo>
                    <a:lnTo>
                      <a:pt x="0" y="17"/>
                    </a:lnTo>
                    <a:lnTo>
                      <a:pt x="0" y="17"/>
                    </a:lnTo>
                    <a:lnTo>
                      <a:pt x="0" y="17"/>
                    </a:lnTo>
                    <a:lnTo>
                      <a:pt x="0" y="19"/>
                    </a:lnTo>
                    <a:lnTo>
                      <a:pt x="1" y="19"/>
                    </a:lnTo>
                    <a:lnTo>
                      <a:pt x="2" y="19"/>
                    </a:lnTo>
                    <a:lnTo>
                      <a:pt x="2" y="19"/>
                    </a:lnTo>
                    <a:lnTo>
                      <a:pt x="2" y="19"/>
                    </a:lnTo>
                    <a:lnTo>
                      <a:pt x="2" y="19"/>
                    </a:lnTo>
                    <a:lnTo>
                      <a:pt x="2" y="20"/>
                    </a:lnTo>
                    <a:lnTo>
                      <a:pt x="2" y="20"/>
                    </a:lnTo>
                    <a:lnTo>
                      <a:pt x="2" y="20"/>
                    </a:lnTo>
                    <a:lnTo>
                      <a:pt x="3" y="20"/>
                    </a:lnTo>
                    <a:lnTo>
                      <a:pt x="3" y="20"/>
                    </a:lnTo>
                    <a:lnTo>
                      <a:pt x="3" y="19"/>
                    </a:lnTo>
                    <a:lnTo>
                      <a:pt x="3" y="17"/>
                    </a:lnTo>
                    <a:lnTo>
                      <a:pt x="3" y="17"/>
                    </a:lnTo>
                    <a:lnTo>
                      <a:pt x="3" y="16"/>
                    </a:lnTo>
                    <a:lnTo>
                      <a:pt x="3" y="16"/>
                    </a:lnTo>
                    <a:lnTo>
                      <a:pt x="2" y="16"/>
                    </a:lnTo>
                    <a:lnTo>
                      <a:pt x="2" y="16"/>
                    </a:lnTo>
                    <a:lnTo>
                      <a:pt x="2" y="16"/>
                    </a:lnTo>
                    <a:lnTo>
                      <a:pt x="2" y="16"/>
                    </a:lnTo>
                    <a:lnTo>
                      <a:pt x="2" y="17"/>
                    </a:lnTo>
                    <a:lnTo>
                      <a:pt x="1" y="17"/>
                    </a:lnTo>
                    <a:lnTo>
                      <a:pt x="1" y="16"/>
                    </a:lnTo>
                    <a:lnTo>
                      <a:pt x="1" y="16"/>
                    </a:lnTo>
                    <a:lnTo>
                      <a:pt x="1" y="15"/>
                    </a:lnTo>
                    <a:lnTo>
                      <a:pt x="1" y="15"/>
                    </a:lnTo>
                    <a:lnTo>
                      <a:pt x="1" y="15"/>
                    </a:lnTo>
                    <a:lnTo>
                      <a:pt x="2" y="15"/>
                    </a:lnTo>
                    <a:lnTo>
                      <a:pt x="2" y="14"/>
                    </a:lnTo>
                    <a:lnTo>
                      <a:pt x="2" y="14"/>
                    </a:lnTo>
                    <a:lnTo>
                      <a:pt x="2" y="14"/>
                    </a:lnTo>
                    <a:lnTo>
                      <a:pt x="2" y="14"/>
                    </a:lnTo>
                    <a:lnTo>
                      <a:pt x="2" y="13"/>
                    </a:lnTo>
                    <a:lnTo>
                      <a:pt x="2" y="13"/>
                    </a:lnTo>
                    <a:lnTo>
                      <a:pt x="3" y="13"/>
                    </a:lnTo>
                    <a:lnTo>
                      <a:pt x="3" y="13"/>
                    </a:lnTo>
                    <a:lnTo>
                      <a:pt x="3" y="13"/>
                    </a:lnTo>
                    <a:lnTo>
                      <a:pt x="3" y="13"/>
                    </a:lnTo>
                    <a:lnTo>
                      <a:pt x="3" y="12"/>
                    </a:lnTo>
                    <a:lnTo>
                      <a:pt x="4" y="12"/>
                    </a:lnTo>
                    <a:lnTo>
                      <a:pt x="4" y="12"/>
                    </a:lnTo>
                    <a:lnTo>
                      <a:pt x="3" y="12"/>
                    </a:lnTo>
                    <a:lnTo>
                      <a:pt x="3" y="12"/>
                    </a:lnTo>
                    <a:lnTo>
                      <a:pt x="2" y="12"/>
                    </a:lnTo>
                    <a:lnTo>
                      <a:pt x="2" y="12"/>
                    </a:lnTo>
                    <a:lnTo>
                      <a:pt x="2" y="13"/>
                    </a:lnTo>
                    <a:lnTo>
                      <a:pt x="2" y="13"/>
                    </a:lnTo>
                    <a:lnTo>
                      <a:pt x="1" y="13"/>
                    </a:lnTo>
                    <a:lnTo>
                      <a:pt x="1" y="13"/>
                    </a:lnTo>
                    <a:lnTo>
                      <a:pt x="1" y="13"/>
                    </a:lnTo>
                    <a:lnTo>
                      <a:pt x="0" y="13"/>
                    </a:lnTo>
                    <a:lnTo>
                      <a:pt x="0" y="13"/>
                    </a:lnTo>
                    <a:lnTo>
                      <a:pt x="0" y="13"/>
                    </a:lnTo>
                    <a:lnTo>
                      <a:pt x="0" y="12"/>
                    </a:lnTo>
                    <a:lnTo>
                      <a:pt x="0" y="12"/>
                    </a:lnTo>
                    <a:lnTo>
                      <a:pt x="0" y="12"/>
                    </a:lnTo>
                    <a:lnTo>
                      <a:pt x="1" y="12"/>
                    </a:lnTo>
                    <a:lnTo>
                      <a:pt x="1" y="12"/>
                    </a:lnTo>
                    <a:lnTo>
                      <a:pt x="1" y="11"/>
                    </a:lnTo>
                    <a:lnTo>
                      <a:pt x="2" y="11"/>
                    </a:lnTo>
                    <a:lnTo>
                      <a:pt x="2" y="11"/>
                    </a:lnTo>
                    <a:lnTo>
                      <a:pt x="2" y="11"/>
                    </a:lnTo>
                    <a:lnTo>
                      <a:pt x="2" y="10"/>
                    </a:lnTo>
                    <a:lnTo>
                      <a:pt x="2" y="10"/>
                    </a:lnTo>
                    <a:lnTo>
                      <a:pt x="2" y="10"/>
                    </a:lnTo>
                    <a:lnTo>
                      <a:pt x="1" y="10"/>
                    </a:lnTo>
                    <a:lnTo>
                      <a:pt x="1" y="10"/>
                    </a:lnTo>
                    <a:lnTo>
                      <a:pt x="1" y="8"/>
                    </a:lnTo>
                    <a:lnTo>
                      <a:pt x="1" y="8"/>
                    </a:lnTo>
                    <a:lnTo>
                      <a:pt x="1" y="8"/>
                    </a:lnTo>
                    <a:lnTo>
                      <a:pt x="1" y="8"/>
                    </a:lnTo>
                    <a:lnTo>
                      <a:pt x="1" y="7"/>
                    </a:lnTo>
                    <a:lnTo>
                      <a:pt x="1" y="7"/>
                    </a:lnTo>
                    <a:lnTo>
                      <a:pt x="1" y="7"/>
                    </a:lnTo>
                    <a:lnTo>
                      <a:pt x="1" y="6"/>
                    </a:lnTo>
                    <a:lnTo>
                      <a:pt x="1" y="6"/>
                    </a:lnTo>
                    <a:lnTo>
                      <a:pt x="1" y="6"/>
                    </a:lnTo>
                    <a:lnTo>
                      <a:pt x="1" y="6"/>
                    </a:lnTo>
                    <a:lnTo>
                      <a:pt x="1" y="6"/>
                    </a:lnTo>
                    <a:lnTo>
                      <a:pt x="1" y="6"/>
                    </a:lnTo>
                    <a:lnTo>
                      <a:pt x="1" y="5"/>
                    </a:lnTo>
                    <a:lnTo>
                      <a:pt x="1" y="5"/>
                    </a:lnTo>
                    <a:lnTo>
                      <a:pt x="2" y="5"/>
                    </a:lnTo>
                    <a:lnTo>
                      <a:pt x="2" y="4"/>
                    </a:lnTo>
                    <a:lnTo>
                      <a:pt x="2" y="4"/>
                    </a:lnTo>
                    <a:lnTo>
                      <a:pt x="2" y="4"/>
                    </a:lnTo>
                    <a:lnTo>
                      <a:pt x="3" y="3"/>
                    </a:lnTo>
                    <a:lnTo>
                      <a:pt x="3" y="3"/>
                    </a:lnTo>
                    <a:lnTo>
                      <a:pt x="3" y="3"/>
                    </a:lnTo>
                    <a:lnTo>
                      <a:pt x="3" y="3"/>
                    </a:lnTo>
                    <a:lnTo>
                      <a:pt x="4" y="3"/>
                    </a:lnTo>
                    <a:lnTo>
                      <a:pt x="4" y="3"/>
                    </a:lnTo>
                    <a:lnTo>
                      <a:pt x="4" y="3"/>
                    </a:lnTo>
                    <a:lnTo>
                      <a:pt x="4" y="3"/>
                    </a:lnTo>
                    <a:lnTo>
                      <a:pt x="3" y="3"/>
                    </a:lnTo>
                    <a:lnTo>
                      <a:pt x="3" y="3"/>
                    </a:lnTo>
                    <a:lnTo>
                      <a:pt x="3" y="3"/>
                    </a:lnTo>
                    <a:lnTo>
                      <a:pt x="3" y="2"/>
                    </a:lnTo>
                    <a:lnTo>
                      <a:pt x="3" y="2"/>
                    </a:lnTo>
                    <a:lnTo>
                      <a:pt x="3" y="2"/>
                    </a:lnTo>
                    <a:lnTo>
                      <a:pt x="3" y="0"/>
                    </a:lnTo>
                    <a:lnTo>
                      <a:pt x="3"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grpSp>
        <p:sp>
          <p:nvSpPr>
            <p:cNvPr id="7" name="Freeform 207">
              <a:extLst>
                <a:ext uri="{FF2B5EF4-FFF2-40B4-BE49-F238E27FC236}">
                  <a16:creationId xmlns:a16="http://schemas.microsoft.com/office/drawing/2014/main" id="{09FB67DB-EA93-4577-A443-38479F2DB984}"/>
                </a:ext>
              </a:extLst>
            </p:cNvPr>
            <p:cNvSpPr>
              <a:spLocks noEditPoints="1"/>
            </p:cNvSpPr>
            <p:nvPr/>
          </p:nvSpPr>
          <p:spPr bwMode="auto">
            <a:xfrm>
              <a:off x="3851275" y="2009775"/>
              <a:ext cx="671512" cy="342900"/>
            </a:xfrm>
            <a:custGeom>
              <a:avLst/>
              <a:gdLst>
                <a:gd name="T0" fmla="*/ 381 w 423"/>
                <a:gd name="T1" fmla="*/ 10 h 216"/>
                <a:gd name="T2" fmla="*/ 322 w 423"/>
                <a:gd name="T3" fmla="*/ 16 h 216"/>
                <a:gd name="T4" fmla="*/ 317 w 423"/>
                <a:gd name="T5" fmla="*/ 5 h 216"/>
                <a:gd name="T6" fmla="*/ 267 w 423"/>
                <a:gd name="T7" fmla="*/ 1 h 216"/>
                <a:gd name="T8" fmla="*/ 230 w 423"/>
                <a:gd name="T9" fmla="*/ 2 h 216"/>
                <a:gd name="T10" fmla="*/ 215 w 423"/>
                <a:gd name="T11" fmla="*/ 22 h 216"/>
                <a:gd name="T12" fmla="*/ 162 w 423"/>
                <a:gd name="T13" fmla="*/ 6 h 216"/>
                <a:gd name="T14" fmla="*/ 151 w 423"/>
                <a:gd name="T15" fmla="*/ 10 h 216"/>
                <a:gd name="T16" fmla="*/ 133 w 423"/>
                <a:gd name="T17" fmla="*/ 22 h 216"/>
                <a:gd name="T18" fmla="*/ 164 w 423"/>
                <a:gd name="T19" fmla="*/ 40 h 216"/>
                <a:gd name="T20" fmla="*/ 127 w 423"/>
                <a:gd name="T21" fmla="*/ 35 h 216"/>
                <a:gd name="T22" fmla="*/ 87 w 423"/>
                <a:gd name="T23" fmla="*/ 28 h 216"/>
                <a:gd name="T24" fmla="*/ 86 w 423"/>
                <a:gd name="T25" fmla="*/ 40 h 216"/>
                <a:gd name="T26" fmla="*/ 37 w 423"/>
                <a:gd name="T27" fmla="*/ 40 h 216"/>
                <a:gd name="T28" fmla="*/ 15 w 423"/>
                <a:gd name="T29" fmla="*/ 50 h 216"/>
                <a:gd name="T30" fmla="*/ 42 w 423"/>
                <a:gd name="T31" fmla="*/ 52 h 216"/>
                <a:gd name="T32" fmla="*/ 35 w 423"/>
                <a:gd name="T33" fmla="*/ 62 h 216"/>
                <a:gd name="T34" fmla="*/ 60 w 423"/>
                <a:gd name="T35" fmla="*/ 68 h 216"/>
                <a:gd name="T36" fmla="*/ 66 w 423"/>
                <a:gd name="T37" fmla="*/ 70 h 216"/>
                <a:gd name="T38" fmla="*/ 73 w 423"/>
                <a:gd name="T39" fmla="*/ 75 h 216"/>
                <a:gd name="T40" fmla="*/ 121 w 423"/>
                <a:gd name="T41" fmla="*/ 67 h 216"/>
                <a:gd name="T42" fmla="*/ 85 w 423"/>
                <a:gd name="T43" fmla="*/ 84 h 216"/>
                <a:gd name="T44" fmla="*/ 133 w 423"/>
                <a:gd name="T45" fmla="*/ 77 h 216"/>
                <a:gd name="T46" fmla="*/ 156 w 423"/>
                <a:gd name="T47" fmla="*/ 79 h 216"/>
                <a:gd name="T48" fmla="*/ 202 w 423"/>
                <a:gd name="T49" fmla="*/ 57 h 216"/>
                <a:gd name="T50" fmla="*/ 211 w 423"/>
                <a:gd name="T51" fmla="*/ 75 h 216"/>
                <a:gd name="T52" fmla="*/ 182 w 423"/>
                <a:gd name="T53" fmla="*/ 84 h 216"/>
                <a:gd name="T54" fmla="*/ 129 w 423"/>
                <a:gd name="T55" fmla="*/ 99 h 216"/>
                <a:gd name="T56" fmla="*/ 150 w 423"/>
                <a:gd name="T57" fmla="*/ 115 h 216"/>
                <a:gd name="T58" fmla="*/ 88 w 423"/>
                <a:gd name="T59" fmla="*/ 93 h 216"/>
                <a:gd name="T60" fmla="*/ 83 w 423"/>
                <a:gd name="T61" fmla="*/ 111 h 216"/>
                <a:gd name="T62" fmla="*/ 105 w 423"/>
                <a:gd name="T63" fmla="*/ 134 h 216"/>
                <a:gd name="T64" fmla="*/ 127 w 423"/>
                <a:gd name="T65" fmla="*/ 142 h 216"/>
                <a:gd name="T66" fmla="*/ 78 w 423"/>
                <a:gd name="T67" fmla="*/ 138 h 216"/>
                <a:gd name="T68" fmla="*/ 79 w 423"/>
                <a:gd name="T69" fmla="*/ 161 h 216"/>
                <a:gd name="T70" fmla="*/ 99 w 423"/>
                <a:gd name="T71" fmla="*/ 161 h 216"/>
                <a:gd name="T72" fmla="*/ 95 w 423"/>
                <a:gd name="T73" fmla="*/ 176 h 216"/>
                <a:gd name="T74" fmla="*/ 58 w 423"/>
                <a:gd name="T75" fmla="*/ 167 h 216"/>
                <a:gd name="T76" fmla="*/ 58 w 423"/>
                <a:gd name="T77" fmla="*/ 188 h 216"/>
                <a:gd name="T78" fmla="*/ 48 w 423"/>
                <a:gd name="T79" fmla="*/ 204 h 216"/>
                <a:gd name="T80" fmla="*/ 83 w 423"/>
                <a:gd name="T81" fmla="*/ 211 h 216"/>
                <a:gd name="T82" fmla="*/ 119 w 423"/>
                <a:gd name="T83" fmla="*/ 209 h 216"/>
                <a:gd name="T84" fmla="*/ 144 w 423"/>
                <a:gd name="T85" fmla="*/ 207 h 216"/>
                <a:gd name="T86" fmla="*/ 190 w 423"/>
                <a:gd name="T87" fmla="*/ 203 h 216"/>
                <a:gd name="T88" fmla="*/ 161 w 423"/>
                <a:gd name="T89" fmla="*/ 186 h 216"/>
                <a:gd name="T90" fmla="*/ 152 w 423"/>
                <a:gd name="T91" fmla="*/ 183 h 216"/>
                <a:gd name="T92" fmla="*/ 190 w 423"/>
                <a:gd name="T93" fmla="*/ 164 h 216"/>
                <a:gd name="T94" fmla="*/ 224 w 423"/>
                <a:gd name="T95" fmla="*/ 156 h 216"/>
                <a:gd name="T96" fmla="*/ 229 w 423"/>
                <a:gd name="T97" fmla="*/ 136 h 216"/>
                <a:gd name="T98" fmla="*/ 194 w 423"/>
                <a:gd name="T99" fmla="*/ 132 h 216"/>
                <a:gd name="T100" fmla="*/ 199 w 423"/>
                <a:gd name="T101" fmla="*/ 128 h 216"/>
                <a:gd name="T102" fmla="*/ 239 w 423"/>
                <a:gd name="T103" fmla="*/ 132 h 216"/>
                <a:gd name="T104" fmla="*/ 203 w 423"/>
                <a:gd name="T105" fmla="*/ 121 h 216"/>
                <a:gd name="T106" fmla="*/ 235 w 423"/>
                <a:gd name="T107" fmla="*/ 119 h 216"/>
                <a:gd name="T108" fmla="*/ 252 w 423"/>
                <a:gd name="T109" fmla="*/ 108 h 216"/>
                <a:gd name="T110" fmla="*/ 292 w 423"/>
                <a:gd name="T111" fmla="*/ 100 h 216"/>
                <a:gd name="T112" fmla="*/ 299 w 423"/>
                <a:gd name="T113" fmla="*/ 93 h 216"/>
                <a:gd name="T114" fmla="*/ 339 w 423"/>
                <a:gd name="T115" fmla="*/ 72 h 216"/>
                <a:gd name="T116" fmla="*/ 350 w 423"/>
                <a:gd name="T117" fmla="*/ 57 h 216"/>
                <a:gd name="T118" fmla="*/ 305 w 423"/>
                <a:gd name="T119" fmla="*/ 64 h 216"/>
                <a:gd name="T120" fmla="*/ 323 w 423"/>
                <a:gd name="T121" fmla="*/ 53 h 216"/>
                <a:gd name="T122" fmla="*/ 360 w 423"/>
                <a:gd name="T123" fmla="*/ 49 h 216"/>
                <a:gd name="T124" fmla="*/ 408 w 423"/>
                <a:gd name="T125"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3" h="216">
                  <a:moveTo>
                    <a:pt x="421" y="25"/>
                  </a:moveTo>
                  <a:lnTo>
                    <a:pt x="419" y="23"/>
                  </a:lnTo>
                  <a:lnTo>
                    <a:pt x="416" y="22"/>
                  </a:lnTo>
                  <a:lnTo>
                    <a:pt x="415" y="22"/>
                  </a:lnTo>
                  <a:lnTo>
                    <a:pt x="411" y="22"/>
                  </a:lnTo>
                  <a:lnTo>
                    <a:pt x="409" y="22"/>
                  </a:lnTo>
                  <a:lnTo>
                    <a:pt x="406" y="22"/>
                  </a:lnTo>
                  <a:lnTo>
                    <a:pt x="402" y="21"/>
                  </a:lnTo>
                  <a:lnTo>
                    <a:pt x="400" y="21"/>
                  </a:lnTo>
                  <a:lnTo>
                    <a:pt x="397" y="22"/>
                  </a:lnTo>
                  <a:lnTo>
                    <a:pt x="394" y="23"/>
                  </a:lnTo>
                  <a:lnTo>
                    <a:pt x="391" y="23"/>
                  </a:lnTo>
                  <a:lnTo>
                    <a:pt x="394" y="23"/>
                  </a:lnTo>
                  <a:lnTo>
                    <a:pt x="395" y="19"/>
                  </a:lnTo>
                  <a:lnTo>
                    <a:pt x="392" y="18"/>
                  </a:lnTo>
                  <a:lnTo>
                    <a:pt x="390" y="15"/>
                  </a:lnTo>
                  <a:lnTo>
                    <a:pt x="386" y="14"/>
                  </a:lnTo>
                  <a:lnTo>
                    <a:pt x="390" y="13"/>
                  </a:lnTo>
                  <a:lnTo>
                    <a:pt x="390" y="10"/>
                  </a:lnTo>
                  <a:lnTo>
                    <a:pt x="386" y="9"/>
                  </a:lnTo>
                  <a:lnTo>
                    <a:pt x="383" y="9"/>
                  </a:lnTo>
                  <a:lnTo>
                    <a:pt x="381" y="10"/>
                  </a:lnTo>
                  <a:lnTo>
                    <a:pt x="377" y="12"/>
                  </a:lnTo>
                  <a:lnTo>
                    <a:pt x="375" y="12"/>
                  </a:lnTo>
                  <a:lnTo>
                    <a:pt x="372" y="10"/>
                  </a:lnTo>
                  <a:lnTo>
                    <a:pt x="369" y="9"/>
                  </a:lnTo>
                  <a:lnTo>
                    <a:pt x="373" y="8"/>
                  </a:lnTo>
                  <a:lnTo>
                    <a:pt x="369" y="7"/>
                  </a:lnTo>
                  <a:lnTo>
                    <a:pt x="366" y="8"/>
                  </a:lnTo>
                  <a:lnTo>
                    <a:pt x="364" y="10"/>
                  </a:lnTo>
                  <a:lnTo>
                    <a:pt x="361" y="12"/>
                  </a:lnTo>
                  <a:lnTo>
                    <a:pt x="358" y="9"/>
                  </a:lnTo>
                  <a:lnTo>
                    <a:pt x="356" y="10"/>
                  </a:lnTo>
                  <a:lnTo>
                    <a:pt x="352" y="10"/>
                  </a:lnTo>
                  <a:lnTo>
                    <a:pt x="350" y="12"/>
                  </a:lnTo>
                  <a:lnTo>
                    <a:pt x="347" y="13"/>
                  </a:lnTo>
                  <a:lnTo>
                    <a:pt x="344" y="14"/>
                  </a:lnTo>
                  <a:lnTo>
                    <a:pt x="342" y="14"/>
                  </a:lnTo>
                  <a:lnTo>
                    <a:pt x="339" y="15"/>
                  </a:lnTo>
                  <a:lnTo>
                    <a:pt x="335" y="16"/>
                  </a:lnTo>
                  <a:lnTo>
                    <a:pt x="333" y="16"/>
                  </a:lnTo>
                  <a:lnTo>
                    <a:pt x="327" y="16"/>
                  </a:lnTo>
                  <a:lnTo>
                    <a:pt x="324" y="16"/>
                  </a:lnTo>
                  <a:lnTo>
                    <a:pt x="322" y="16"/>
                  </a:lnTo>
                  <a:lnTo>
                    <a:pt x="318" y="17"/>
                  </a:lnTo>
                  <a:lnTo>
                    <a:pt x="321" y="15"/>
                  </a:lnTo>
                  <a:lnTo>
                    <a:pt x="324" y="15"/>
                  </a:lnTo>
                  <a:lnTo>
                    <a:pt x="326" y="14"/>
                  </a:lnTo>
                  <a:lnTo>
                    <a:pt x="330" y="14"/>
                  </a:lnTo>
                  <a:lnTo>
                    <a:pt x="333" y="13"/>
                  </a:lnTo>
                  <a:lnTo>
                    <a:pt x="335" y="13"/>
                  </a:lnTo>
                  <a:lnTo>
                    <a:pt x="339" y="12"/>
                  </a:lnTo>
                  <a:lnTo>
                    <a:pt x="341" y="12"/>
                  </a:lnTo>
                  <a:lnTo>
                    <a:pt x="348" y="9"/>
                  </a:lnTo>
                  <a:lnTo>
                    <a:pt x="349" y="7"/>
                  </a:lnTo>
                  <a:lnTo>
                    <a:pt x="347" y="6"/>
                  </a:lnTo>
                  <a:lnTo>
                    <a:pt x="343" y="6"/>
                  </a:lnTo>
                  <a:lnTo>
                    <a:pt x="341" y="6"/>
                  </a:lnTo>
                  <a:lnTo>
                    <a:pt x="338" y="6"/>
                  </a:lnTo>
                  <a:lnTo>
                    <a:pt x="335" y="6"/>
                  </a:lnTo>
                  <a:lnTo>
                    <a:pt x="332" y="6"/>
                  </a:lnTo>
                  <a:lnTo>
                    <a:pt x="329" y="6"/>
                  </a:lnTo>
                  <a:lnTo>
                    <a:pt x="326" y="7"/>
                  </a:lnTo>
                  <a:lnTo>
                    <a:pt x="323" y="5"/>
                  </a:lnTo>
                  <a:lnTo>
                    <a:pt x="321" y="4"/>
                  </a:lnTo>
                  <a:lnTo>
                    <a:pt x="317" y="5"/>
                  </a:lnTo>
                  <a:lnTo>
                    <a:pt x="315" y="5"/>
                  </a:lnTo>
                  <a:lnTo>
                    <a:pt x="312" y="4"/>
                  </a:lnTo>
                  <a:lnTo>
                    <a:pt x="306" y="5"/>
                  </a:lnTo>
                  <a:lnTo>
                    <a:pt x="303" y="2"/>
                  </a:lnTo>
                  <a:lnTo>
                    <a:pt x="299" y="0"/>
                  </a:lnTo>
                  <a:lnTo>
                    <a:pt x="293" y="0"/>
                  </a:lnTo>
                  <a:lnTo>
                    <a:pt x="291" y="1"/>
                  </a:lnTo>
                  <a:lnTo>
                    <a:pt x="288" y="1"/>
                  </a:lnTo>
                  <a:lnTo>
                    <a:pt x="284" y="1"/>
                  </a:lnTo>
                  <a:lnTo>
                    <a:pt x="282" y="2"/>
                  </a:lnTo>
                  <a:lnTo>
                    <a:pt x="279" y="4"/>
                  </a:lnTo>
                  <a:lnTo>
                    <a:pt x="282" y="6"/>
                  </a:lnTo>
                  <a:lnTo>
                    <a:pt x="286" y="7"/>
                  </a:lnTo>
                  <a:lnTo>
                    <a:pt x="288" y="8"/>
                  </a:lnTo>
                  <a:lnTo>
                    <a:pt x="284" y="8"/>
                  </a:lnTo>
                  <a:lnTo>
                    <a:pt x="282" y="7"/>
                  </a:lnTo>
                  <a:lnTo>
                    <a:pt x="279" y="7"/>
                  </a:lnTo>
                  <a:lnTo>
                    <a:pt x="275" y="5"/>
                  </a:lnTo>
                  <a:lnTo>
                    <a:pt x="277" y="1"/>
                  </a:lnTo>
                  <a:lnTo>
                    <a:pt x="273" y="1"/>
                  </a:lnTo>
                  <a:lnTo>
                    <a:pt x="270" y="1"/>
                  </a:lnTo>
                  <a:lnTo>
                    <a:pt x="267" y="1"/>
                  </a:lnTo>
                  <a:lnTo>
                    <a:pt x="264" y="1"/>
                  </a:lnTo>
                  <a:lnTo>
                    <a:pt x="262" y="1"/>
                  </a:lnTo>
                  <a:lnTo>
                    <a:pt x="258" y="2"/>
                  </a:lnTo>
                  <a:lnTo>
                    <a:pt x="255" y="4"/>
                  </a:lnTo>
                  <a:lnTo>
                    <a:pt x="253" y="5"/>
                  </a:lnTo>
                  <a:lnTo>
                    <a:pt x="249" y="6"/>
                  </a:lnTo>
                  <a:lnTo>
                    <a:pt x="253" y="8"/>
                  </a:lnTo>
                  <a:lnTo>
                    <a:pt x="255" y="10"/>
                  </a:lnTo>
                  <a:lnTo>
                    <a:pt x="258" y="12"/>
                  </a:lnTo>
                  <a:lnTo>
                    <a:pt x="264" y="14"/>
                  </a:lnTo>
                  <a:lnTo>
                    <a:pt x="261" y="14"/>
                  </a:lnTo>
                  <a:lnTo>
                    <a:pt x="258" y="13"/>
                  </a:lnTo>
                  <a:lnTo>
                    <a:pt x="255" y="13"/>
                  </a:lnTo>
                  <a:lnTo>
                    <a:pt x="253" y="12"/>
                  </a:lnTo>
                  <a:lnTo>
                    <a:pt x="249" y="10"/>
                  </a:lnTo>
                  <a:lnTo>
                    <a:pt x="247" y="9"/>
                  </a:lnTo>
                  <a:lnTo>
                    <a:pt x="245" y="7"/>
                  </a:lnTo>
                  <a:lnTo>
                    <a:pt x="241" y="5"/>
                  </a:lnTo>
                  <a:lnTo>
                    <a:pt x="239" y="4"/>
                  </a:lnTo>
                  <a:lnTo>
                    <a:pt x="236" y="4"/>
                  </a:lnTo>
                  <a:lnTo>
                    <a:pt x="232" y="2"/>
                  </a:lnTo>
                  <a:lnTo>
                    <a:pt x="230" y="2"/>
                  </a:lnTo>
                  <a:lnTo>
                    <a:pt x="228" y="4"/>
                  </a:lnTo>
                  <a:lnTo>
                    <a:pt x="226" y="4"/>
                  </a:lnTo>
                  <a:lnTo>
                    <a:pt x="215" y="2"/>
                  </a:lnTo>
                  <a:lnTo>
                    <a:pt x="213" y="2"/>
                  </a:lnTo>
                  <a:lnTo>
                    <a:pt x="210" y="4"/>
                  </a:lnTo>
                  <a:lnTo>
                    <a:pt x="206" y="4"/>
                  </a:lnTo>
                  <a:lnTo>
                    <a:pt x="201" y="4"/>
                  </a:lnTo>
                  <a:lnTo>
                    <a:pt x="197" y="6"/>
                  </a:lnTo>
                  <a:lnTo>
                    <a:pt x="201" y="7"/>
                  </a:lnTo>
                  <a:lnTo>
                    <a:pt x="203" y="7"/>
                  </a:lnTo>
                  <a:lnTo>
                    <a:pt x="206" y="9"/>
                  </a:lnTo>
                  <a:lnTo>
                    <a:pt x="210" y="12"/>
                  </a:lnTo>
                  <a:lnTo>
                    <a:pt x="212" y="12"/>
                  </a:lnTo>
                  <a:lnTo>
                    <a:pt x="215" y="12"/>
                  </a:lnTo>
                  <a:lnTo>
                    <a:pt x="212" y="14"/>
                  </a:lnTo>
                  <a:lnTo>
                    <a:pt x="215" y="15"/>
                  </a:lnTo>
                  <a:lnTo>
                    <a:pt x="218" y="16"/>
                  </a:lnTo>
                  <a:lnTo>
                    <a:pt x="221" y="17"/>
                  </a:lnTo>
                  <a:lnTo>
                    <a:pt x="223" y="18"/>
                  </a:lnTo>
                  <a:lnTo>
                    <a:pt x="221" y="18"/>
                  </a:lnTo>
                  <a:lnTo>
                    <a:pt x="218" y="21"/>
                  </a:lnTo>
                  <a:lnTo>
                    <a:pt x="215" y="22"/>
                  </a:lnTo>
                  <a:lnTo>
                    <a:pt x="212" y="23"/>
                  </a:lnTo>
                  <a:lnTo>
                    <a:pt x="214" y="21"/>
                  </a:lnTo>
                  <a:lnTo>
                    <a:pt x="216" y="18"/>
                  </a:lnTo>
                  <a:lnTo>
                    <a:pt x="213" y="17"/>
                  </a:lnTo>
                  <a:lnTo>
                    <a:pt x="211" y="16"/>
                  </a:lnTo>
                  <a:lnTo>
                    <a:pt x="207" y="16"/>
                  </a:lnTo>
                  <a:lnTo>
                    <a:pt x="205" y="14"/>
                  </a:lnTo>
                  <a:lnTo>
                    <a:pt x="202" y="12"/>
                  </a:lnTo>
                  <a:lnTo>
                    <a:pt x="199" y="9"/>
                  </a:lnTo>
                  <a:lnTo>
                    <a:pt x="196" y="9"/>
                  </a:lnTo>
                  <a:lnTo>
                    <a:pt x="194" y="8"/>
                  </a:lnTo>
                  <a:lnTo>
                    <a:pt x="190" y="7"/>
                  </a:lnTo>
                  <a:lnTo>
                    <a:pt x="187" y="9"/>
                  </a:lnTo>
                  <a:lnTo>
                    <a:pt x="185" y="8"/>
                  </a:lnTo>
                  <a:lnTo>
                    <a:pt x="182" y="6"/>
                  </a:lnTo>
                  <a:lnTo>
                    <a:pt x="179" y="7"/>
                  </a:lnTo>
                  <a:lnTo>
                    <a:pt x="176" y="8"/>
                  </a:lnTo>
                  <a:lnTo>
                    <a:pt x="175" y="6"/>
                  </a:lnTo>
                  <a:lnTo>
                    <a:pt x="171" y="5"/>
                  </a:lnTo>
                  <a:lnTo>
                    <a:pt x="169" y="6"/>
                  </a:lnTo>
                  <a:lnTo>
                    <a:pt x="165" y="6"/>
                  </a:lnTo>
                  <a:lnTo>
                    <a:pt x="162" y="6"/>
                  </a:lnTo>
                  <a:lnTo>
                    <a:pt x="159" y="7"/>
                  </a:lnTo>
                  <a:lnTo>
                    <a:pt x="161" y="9"/>
                  </a:lnTo>
                  <a:lnTo>
                    <a:pt x="164" y="9"/>
                  </a:lnTo>
                  <a:lnTo>
                    <a:pt x="168" y="10"/>
                  </a:lnTo>
                  <a:lnTo>
                    <a:pt x="164" y="10"/>
                  </a:lnTo>
                  <a:lnTo>
                    <a:pt x="168" y="14"/>
                  </a:lnTo>
                  <a:lnTo>
                    <a:pt x="170" y="14"/>
                  </a:lnTo>
                  <a:lnTo>
                    <a:pt x="173" y="15"/>
                  </a:lnTo>
                  <a:lnTo>
                    <a:pt x="177" y="15"/>
                  </a:lnTo>
                  <a:lnTo>
                    <a:pt x="179" y="15"/>
                  </a:lnTo>
                  <a:lnTo>
                    <a:pt x="182" y="15"/>
                  </a:lnTo>
                  <a:lnTo>
                    <a:pt x="180" y="16"/>
                  </a:lnTo>
                  <a:lnTo>
                    <a:pt x="177" y="15"/>
                  </a:lnTo>
                  <a:lnTo>
                    <a:pt x="175" y="16"/>
                  </a:lnTo>
                  <a:lnTo>
                    <a:pt x="171" y="15"/>
                  </a:lnTo>
                  <a:lnTo>
                    <a:pt x="168" y="15"/>
                  </a:lnTo>
                  <a:lnTo>
                    <a:pt x="164" y="14"/>
                  </a:lnTo>
                  <a:lnTo>
                    <a:pt x="162" y="15"/>
                  </a:lnTo>
                  <a:lnTo>
                    <a:pt x="159" y="13"/>
                  </a:lnTo>
                  <a:lnTo>
                    <a:pt x="156" y="12"/>
                  </a:lnTo>
                  <a:lnTo>
                    <a:pt x="153" y="10"/>
                  </a:lnTo>
                  <a:lnTo>
                    <a:pt x="151" y="10"/>
                  </a:lnTo>
                  <a:lnTo>
                    <a:pt x="147" y="10"/>
                  </a:lnTo>
                  <a:lnTo>
                    <a:pt x="144" y="10"/>
                  </a:lnTo>
                  <a:lnTo>
                    <a:pt x="144" y="13"/>
                  </a:lnTo>
                  <a:lnTo>
                    <a:pt x="147" y="14"/>
                  </a:lnTo>
                  <a:lnTo>
                    <a:pt x="150" y="16"/>
                  </a:lnTo>
                  <a:lnTo>
                    <a:pt x="153" y="18"/>
                  </a:lnTo>
                  <a:lnTo>
                    <a:pt x="150" y="19"/>
                  </a:lnTo>
                  <a:lnTo>
                    <a:pt x="147" y="18"/>
                  </a:lnTo>
                  <a:lnTo>
                    <a:pt x="144" y="17"/>
                  </a:lnTo>
                  <a:lnTo>
                    <a:pt x="141" y="16"/>
                  </a:lnTo>
                  <a:lnTo>
                    <a:pt x="138" y="16"/>
                  </a:lnTo>
                  <a:lnTo>
                    <a:pt x="135" y="15"/>
                  </a:lnTo>
                  <a:lnTo>
                    <a:pt x="133" y="16"/>
                  </a:lnTo>
                  <a:lnTo>
                    <a:pt x="132" y="18"/>
                  </a:lnTo>
                  <a:lnTo>
                    <a:pt x="135" y="19"/>
                  </a:lnTo>
                  <a:lnTo>
                    <a:pt x="137" y="21"/>
                  </a:lnTo>
                  <a:lnTo>
                    <a:pt x="141" y="21"/>
                  </a:lnTo>
                  <a:lnTo>
                    <a:pt x="143" y="22"/>
                  </a:lnTo>
                  <a:lnTo>
                    <a:pt x="141" y="22"/>
                  </a:lnTo>
                  <a:lnTo>
                    <a:pt x="139" y="22"/>
                  </a:lnTo>
                  <a:lnTo>
                    <a:pt x="136" y="21"/>
                  </a:lnTo>
                  <a:lnTo>
                    <a:pt x="133" y="22"/>
                  </a:lnTo>
                  <a:lnTo>
                    <a:pt x="130" y="21"/>
                  </a:lnTo>
                  <a:lnTo>
                    <a:pt x="127" y="23"/>
                  </a:lnTo>
                  <a:lnTo>
                    <a:pt x="127" y="26"/>
                  </a:lnTo>
                  <a:lnTo>
                    <a:pt x="130" y="27"/>
                  </a:lnTo>
                  <a:lnTo>
                    <a:pt x="133" y="28"/>
                  </a:lnTo>
                  <a:lnTo>
                    <a:pt x="136" y="30"/>
                  </a:lnTo>
                  <a:lnTo>
                    <a:pt x="138" y="31"/>
                  </a:lnTo>
                  <a:lnTo>
                    <a:pt x="142" y="32"/>
                  </a:lnTo>
                  <a:lnTo>
                    <a:pt x="144" y="32"/>
                  </a:lnTo>
                  <a:lnTo>
                    <a:pt x="147" y="33"/>
                  </a:lnTo>
                  <a:lnTo>
                    <a:pt x="150" y="34"/>
                  </a:lnTo>
                  <a:lnTo>
                    <a:pt x="153" y="35"/>
                  </a:lnTo>
                  <a:lnTo>
                    <a:pt x="155" y="36"/>
                  </a:lnTo>
                  <a:lnTo>
                    <a:pt x="159" y="36"/>
                  </a:lnTo>
                  <a:lnTo>
                    <a:pt x="161" y="36"/>
                  </a:lnTo>
                  <a:lnTo>
                    <a:pt x="164" y="39"/>
                  </a:lnTo>
                  <a:lnTo>
                    <a:pt x="168" y="40"/>
                  </a:lnTo>
                  <a:lnTo>
                    <a:pt x="170" y="41"/>
                  </a:lnTo>
                  <a:lnTo>
                    <a:pt x="173" y="44"/>
                  </a:lnTo>
                  <a:lnTo>
                    <a:pt x="170" y="44"/>
                  </a:lnTo>
                  <a:lnTo>
                    <a:pt x="167" y="42"/>
                  </a:lnTo>
                  <a:lnTo>
                    <a:pt x="164" y="40"/>
                  </a:lnTo>
                  <a:lnTo>
                    <a:pt x="161" y="39"/>
                  </a:lnTo>
                  <a:lnTo>
                    <a:pt x="159" y="39"/>
                  </a:lnTo>
                  <a:lnTo>
                    <a:pt x="155" y="39"/>
                  </a:lnTo>
                  <a:lnTo>
                    <a:pt x="153" y="36"/>
                  </a:lnTo>
                  <a:lnTo>
                    <a:pt x="151" y="36"/>
                  </a:lnTo>
                  <a:lnTo>
                    <a:pt x="147" y="35"/>
                  </a:lnTo>
                  <a:lnTo>
                    <a:pt x="142" y="34"/>
                  </a:lnTo>
                  <a:lnTo>
                    <a:pt x="139" y="33"/>
                  </a:lnTo>
                  <a:lnTo>
                    <a:pt x="136" y="32"/>
                  </a:lnTo>
                  <a:lnTo>
                    <a:pt x="134" y="32"/>
                  </a:lnTo>
                  <a:lnTo>
                    <a:pt x="130" y="30"/>
                  </a:lnTo>
                  <a:lnTo>
                    <a:pt x="128" y="28"/>
                  </a:lnTo>
                  <a:lnTo>
                    <a:pt x="125" y="28"/>
                  </a:lnTo>
                  <a:lnTo>
                    <a:pt x="122" y="31"/>
                  </a:lnTo>
                  <a:lnTo>
                    <a:pt x="125" y="32"/>
                  </a:lnTo>
                  <a:lnTo>
                    <a:pt x="127" y="35"/>
                  </a:lnTo>
                  <a:lnTo>
                    <a:pt x="130" y="35"/>
                  </a:lnTo>
                  <a:lnTo>
                    <a:pt x="133" y="35"/>
                  </a:lnTo>
                  <a:lnTo>
                    <a:pt x="136" y="36"/>
                  </a:lnTo>
                  <a:lnTo>
                    <a:pt x="134" y="36"/>
                  </a:lnTo>
                  <a:lnTo>
                    <a:pt x="130" y="35"/>
                  </a:lnTo>
                  <a:lnTo>
                    <a:pt x="127" y="35"/>
                  </a:lnTo>
                  <a:lnTo>
                    <a:pt x="125" y="35"/>
                  </a:lnTo>
                  <a:lnTo>
                    <a:pt x="121" y="35"/>
                  </a:lnTo>
                  <a:lnTo>
                    <a:pt x="121" y="32"/>
                  </a:lnTo>
                  <a:lnTo>
                    <a:pt x="119" y="31"/>
                  </a:lnTo>
                  <a:lnTo>
                    <a:pt x="117" y="28"/>
                  </a:lnTo>
                  <a:lnTo>
                    <a:pt x="113" y="27"/>
                  </a:lnTo>
                  <a:lnTo>
                    <a:pt x="111" y="26"/>
                  </a:lnTo>
                  <a:lnTo>
                    <a:pt x="109" y="25"/>
                  </a:lnTo>
                  <a:lnTo>
                    <a:pt x="105" y="26"/>
                  </a:lnTo>
                  <a:lnTo>
                    <a:pt x="102" y="25"/>
                  </a:lnTo>
                  <a:lnTo>
                    <a:pt x="99" y="24"/>
                  </a:lnTo>
                  <a:lnTo>
                    <a:pt x="96" y="23"/>
                  </a:lnTo>
                  <a:lnTo>
                    <a:pt x="99" y="23"/>
                  </a:lnTo>
                  <a:lnTo>
                    <a:pt x="100" y="23"/>
                  </a:lnTo>
                  <a:lnTo>
                    <a:pt x="96" y="22"/>
                  </a:lnTo>
                  <a:lnTo>
                    <a:pt x="93" y="22"/>
                  </a:lnTo>
                  <a:lnTo>
                    <a:pt x="91" y="22"/>
                  </a:lnTo>
                  <a:lnTo>
                    <a:pt x="87" y="23"/>
                  </a:lnTo>
                  <a:lnTo>
                    <a:pt x="84" y="24"/>
                  </a:lnTo>
                  <a:lnTo>
                    <a:pt x="87" y="26"/>
                  </a:lnTo>
                  <a:lnTo>
                    <a:pt x="90" y="28"/>
                  </a:lnTo>
                  <a:lnTo>
                    <a:pt x="87" y="28"/>
                  </a:lnTo>
                  <a:lnTo>
                    <a:pt x="84" y="30"/>
                  </a:lnTo>
                  <a:lnTo>
                    <a:pt x="82" y="30"/>
                  </a:lnTo>
                  <a:lnTo>
                    <a:pt x="78" y="31"/>
                  </a:lnTo>
                  <a:lnTo>
                    <a:pt x="75" y="31"/>
                  </a:lnTo>
                  <a:lnTo>
                    <a:pt x="73" y="31"/>
                  </a:lnTo>
                  <a:lnTo>
                    <a:pt x="69" y="32"/>
                  </a:lnTo>
                  <a:lnTo>
                    <a:pt x="73" y="34"/>
                  </a:lnTo>
                  <a:lnTo>
                    <a:pt x="75" y="34"/>
                  </a:lnTo>
                  <a:lnTo>
                    <a:pt x="77" y="34"/>
                  </a:lnTo>
                  <a:lnTo>
                    <a:pt x="81" y="35"/>
                  </a:lnTo>
                  <a:lnTo>
                    <a:pt x="83" y="36"/>
                  </a:lnTo>
                  <a:lnTo>
                    <a:pt x="86" y="36"/>
                  </a:lnTo>
                  <a:lnTo>
                    <a:pt x="92" y="36"/>
                  </a:lnTo>
                  <a:lnTo>
                    <a:pt x="95" y="38"/>
                  </a:lnTo>
                  <a:lnTo>
                    <a:pt x="98" y="39"/>
                  </a:lnTo>
                  <a:lnTo>
                    <a:pt x="98" y="41"/>
                  </a:lnTo>
                  <a:lnTo>
                    <a:pt x="96" y="39"/>
                  </a:lnTo>
                  <a:lnTo>
                    <a:pt x="94" y="39"/>
                  </a:lnTo>
                  <a:lnTo>
                    <a:pt x="95" y="41"/>
                  </a:lnTo>
                  <a:lnTo>
                    <a:pt x="93" y="39"/>
                  </a:lnTo>
                  <a:lnTo>
                    <a:pt x="90" y="38"/>
                  </a:lnTo>
                  <a:lnTo>
                    <a:pt x="86" y="40"/>
                  </a:lnTo>
                  <a:lnTo>
                    <a:pt x="90" y="42"/>
                  </a:lnTo>
                  <a:lnTo>
                    <a:pt x="86" y="41"/>
                  </a:lnTo>
                  <a:lnTo>
                    <a:pt x="84" y="39"/>
                  </a:lnTo>
                  <a:lnTo>
                    <a:pt x="81" y="38"/>
                  </a:lnTo>
                  <a:lnTo>
                    <a:pt x="78" y="36"/>
                  </a:lnTo>
                  <a:lnTo>
                    <a:pt x="75" y="36"/>
                  </a:lnTo>
                  <a:lnTo>
                    <a:pt x="71" y="36"/>
                  </a:lnTo>
                  <a:lnTo>
                    <a:pt x="69" y="39"/>
                  </a:lnTo>
                  <a:lnTo>
                    <a:pt x="66" y="40"/>
                  </a:lnTo>
                  <a:lnTo>
                    <a:pt x="69" y="41"/>
                  </a:lnTo>
                  <a:lnTo>
                    <a:pt x="66" y="40"/>
                  </a:lnTo>
                  <a:lnTo>
                    <a:pt x="64" y="40"/>
                  </a:lnTo>
                  <a:lnTo>
                    <a:pt x="64" y="36"/>
                  </a:lnTo>
                  <a:lnTo>
                    <a:pt x="61" y="35"/>
                  </a:lnTo>
                  <a:lnTo>
                    <a:pt x="58" y="35"/>
                  </a:lnTo>
                  <a:lnTo>
                    <a:pt x="56" y="35"/>
                  </a:lnTo>
                  <a:lnTo>
                    <a:pt x="52" y="35"/>
                  </a:lnTo>
                  <a:lnTo>
                    <a:pt x="50" y="35"/>
                  </a:lnTo>
                  <a:lnTo>
                    <a:pt x="47" y="35"/>
                  </a:lnTo>
                  <a:lnTo>
                    <a:pt x="44" y="36"/>
                  </a:lnTo>
                  <a:lnTo>
                    <a:pt x="41" y="38"/>
                  </a:lnTo>
                  <a:lnTo>
                    <a:pt x="37" y="40"/>
                  </a:lnTo>
                  <a:lnTo>
                    <a:pt x="35" y="41"/>
                  </a:lnTo>
                  <a:lnTo>
                    <a:pt x="37" y="42"/>
                  </a:lnTo>
                  <a:lnTo>
                    <a:pt x="35" y="44"/>
                  </a:lnTo>
                  <a:lnTo>
                    <a:pt x="32" y="43"/>
                  </a:lnTo>
                  <a:lnTo>
                    <a:pt x="30" y="41"/>
                  </a:lnTo>
                  <a:lnTo>
                    <a:pt x="26" y="42"/>
                  </a:lnTo>
                  <a:lnTo>
                    <a:pt x="25" y="41"/>
                  </a:lnTo>
                  <a:lnTo>
                    <a:pt x="22" y="41"/>
                  </a:lnTo>
                  <a:lnTo>
                    <a:pt x="19" y="42"/>
                  </a:lnTo>
                  <a:lnTo>
                    <a:pt x="17" y="43"/>
                  </a:lnTo>
                  <a:lnTo>
                    <a:pt x="14" y="43"/>
                  </a:lnTo>
                  <a:lnTo>
                    <a:pt x="11" y="45"/>
                  </a:lnTo>
                  <a:lnTo>
                    <a:pt x="8" y="45"/>
                  </a:lnTo>
                  <a:lnTo>
                    <a:pt x="5" y="45"/>
                  </a:lnTo>
                  <a:lnTo>
                    <a:pt x="2" y="49"/>
                  </a:lnTo>
                  <a:lnTo>
                    <a:pt x="0" y="50"/>
                  </a:lnTo>
                  <a:lnTo>
                    <a:pt x="0" y="51"/>
                  </a:lnTo>
                  <a:lnTo>
                    <a:pt x="4" y="51"/>
                  </a:lnTo>
                  <a:lnTo>
                    <a:pt x="6" y="53"/>
                  </a:lnTo>
                  <a:lnTo>
                    <a:pt x="9" y="53"/>
                  </a:lnTo>
                  <a:lnTo>
                    <a:pt x="11" y="53"/>
                  </a:lnTo>
                  <a:lnTo>
                    <a:pt x="15" y="50"/>
                  </a:lnTo>
                  <a:lnTo>
                    <a:pt x="17" y="49"/>
                  </a:lnTo>
                  <a:lnTo>
                    <a:pt x="21" y="49"/>
                  </a:lnTo>
                  <a:lnTo>
                    <a:pt x="24" y="49"/>
                  </a:lnTo>
                  <a:lnTo>
                    <a:pt x="26" y="50"/>
                  </a:lnTo>
                  <a:lnTo>
                    <a:pt x="28" y="50"/>
                  </a:lnTo>
                  <a:lnTo>
                    <a:pt x="32" y="51"/>
                  </a:lnTo>
                  <a:lnTo>
                    <a:pt x="28" y="51"/>
                  </a:lnTo>
                  <a:lnTo>
                    <a:pt x="26" y="52"/>
                  </a:lnTo>
                  <a:lnTo>
                    <a:pt x="24" y="52"/>
                  </a:lnTo>
                  <a:lnTo>
                    <a:pt x="21" y="53"/>
                  </a:lnTo>
                  <a:lnTo>
                    <a:pt x="17" y="55"/>
                  </a:lnTo>
                  <a:lnTo>
                    <a:pt x="15" y="57"/>
                  </a:lnTo>
                  <a:lnTo>
                    <a:pt x="17" y="57"/>
                  </a:lnTo>
                  <a:lnTo>
                    <a:pt x="21" y="59"/>
                  </a:lnTo>
                  <a:lnTo>
                    <a:pt x="24" y="58"/>
                  </a:lnTo>
                  <a:lnTo>
                    <a:pt x="26" y="57"/>
                  </a:lnTo>
                  <a:lnTo>
                    <a:pt x="27" y="57"/>
                  </a:lnTo>
                  <a:lnTo>
                    <a:pt x="31" y="56"/>
                  </a:lnTo>
                  <a:lnTo>
                    <a:pt x="33" y="55"/>
                  </a:lnTo>
                  <a:lnTo>
                    <a:pt x="36" y="55"/>
                  </a:lnTo>
                  <a:lnTo>
                    <a:pt x="39" y="53"/>
                  </a:lnTo>
                  <a:lnTo>
                    <a:pt x="42" y="52"/>
                  </a:lnTo>
                  <a:lnTo>
                    <a:pt x="44" y="52"/>
                  </a:lnTo>
                  <a:lnTo>
                    <a:pt x="48" y="52"/>
                  </a:lnTo>
                  <a:lnTo>
                    <a:pt x="50" y="52"/>
                  </a:lnTo>
                  <a:lnTo>
                    <a:pt x="53" y="52"/>
                  </a:lnTo>
                  <a:lnTo>
                    <a:pt x="57" y="53"/>
                  </a:lnTo>
                  <a:lnTo>
                    <a:pt x="59" y="53"/>
                  </a:lnTo>
                  <a:lnTo>
                    <a:pt x="61" y="55"/>
                  </a:lnTo>
                  <a:lnTo>
                    <a:pt x="59" y="53"/>
                  </a:lnTo>
                  <a:lnTo>
                    <a:pt x="57" y="53"/>
                  </a:lnTo>
                  <a:lnTo>
                    <a:pt x="53" y="53"/>
                  </a:lnTo>
                  <a:lnTo>
                    <a:pt x="50" y="53"/>
                  </a:lnTo>
                  <a:lnTo>
                    <a:pt x="48" y="53"/>
                  </a:lnTo>
                  <a:lnTo>
                    <a:pt x="44" y="53"/>
                  </a:lnTo>
                  <a:lnTo>
                    <a:pt x="41" y="56"/>
                  </a:lnTo>
                  <a:lnTo>
                    <a:pt x="39" y="56"/>
                  </a:lnTo>
                  <a:lnTo>
                    <a:pt x="35" y="58"/>
                  </a:lnTo>
                  <a:lnTo>
                    <a:pt x="32" y="58"/>
                  </a:lnTo>
                  <a:lnTo>
                    <a:pt x="30" y="59"/>
                  </a:lnTo>
                  <a:lnTo>
                    <a:pt x="27" y="60"/>
                  </a:lnTo>
                  <a:lnTo>
                    <a:pt x="30" y="61"/>
                  </a:lnTo>
                  <a:lnTo>
                    <a:pt x="33" y="61"/>
                  </a:lnTo>
                  <a:lnTo>
                    <a:pt x="35" y="62"/>
                  </a:lnTo>
                  <a:lnTo>
                    <a:pt x="39" y="62"/>
                  </a:lnTo>
                  <a:lnTo>
                    <a:pt x="41" y="62"/>
                  </a:lnTo>
                  <a:lnTo>
                    <a:pt x="37" y="62"/>
                  </a:lnTo>
                  <a:lnTo>
                    <a:pt x="35" y="64"/>
                  </a:lnTo>
                  <a:lnTo>
                    <a:pt x="32" y="64"/>
                  </a:lnTo>
                  <a:lnTo>
                    <a:pt x="30" y="62"/>
                  </a:lnTo>
                  <a:lnTo>
                    <a:pt x="26" y="62"/>
                  </a:lnTo>
                  <a:lnTo>
                    <a:pt x="24" y="64"/>
                  </a:lnTo>
                  <a:lnTo>
                    <a:pt x="22" y="66"/>
                  </a:lnTo>
                  <a:lnTo>
                    <a:pt x="24" y="68"/>
                  </a:lnTo>
                  <a:lnTo>
                    <a:pt x="26" y="69"/>
                  </a:lnTo>
                  <a:lnTo>
                    <a:pt x="28" y="70"/>
                  </a:lnTo>
                  <a:lnTo>
                    <a:pt x="31" y="70"/>
                  </a:lnTo>
                  <a:lnTo>
                    <a:pt x="34" y="70"/>
                  </a:lnTo>
                  <a:lnTo>
                    <a:pt x="36" y="70"/>
                  </a:lnTo>
                  <a:lnTo>
                    <a:pt x="40" y="69"/>
                  </a:lnTo>
                  <a:lnTo>
                    <a:pt x="42" y="69"/>
                  </a:lnTo>
                  <a:lnTo>
                    <a:pt x="45" y="69"/>
                  </a:lnTo>
                  <a:lnTo>
                    <a:pt x="48" y="68"/>
                  </a:lnTo>
                  <a:lnTo>
                    <a:pt x="54" y="68"/>
                  </a:lnTo>
                  <a:lnTo>
                    <a:pt x="57" y="68"/>
                  </a:lnTo>
                  <a:lnTo>
                    <a:pt x="60" y="68"/>
                  </a:lnTo>
                  <a:lnTo>
                    <a:pt x="62" y="68"/>
                  </a:lnTo>
                  <a:lnTo>
                    <a:pt x="73" y="67"/>
                  </a:lnTo>
                  <a:lnTo>
                    <a:pt x="75" y="66"/>
                  </a:lnTo>
                  <a:lnTo>
                    <a:pt x="78" y="65"/>
                  </a:lnTo>
                  <a:lnTo>
                    <a:pt x="81" y="64"/>
                  </a:lnTo>
                  <a:lnTo>
                    <a:pt x="84" y="62"/>
                  </a:lnTo>
                  <a:lnTo>
                    <a:pt x="86" y="62"/>
                  </a:lnTo>
                  <a:lnTo>
                    <a:pt x="90" y="61"/>
                  </a:lnTo>
                  <a:lnTo>
                    <a:pt x="92" y="61"/>
                  </a:lnTo>
                  <a:lnTo>
                    <a:pt x="95" y="60"/>
                  </a:lnTo>
                  <a:lnTo>
                    <a:pt x="98" y="62"/>
                  </a:lnTo>
                  <a:lnTo>
                    <a:pt x="95" y="62"/>
                  </a:lnTo>
                  <a:lnTo>
                    <a:pt x="92" y="64"/>
                  </a:lnTo>
                  <a:lnTo>
                    <a:pt x="90" y="64"/>
                  </a:lnTo>
                  <a:lnTo>
                    <a:pt x="86" y="65"/>
                  </a:lnTo>
                  <a:lnTo>
                    <a:pt x="84" y="66"/>
                  </a:lnTo>
                  <a:lnTo>
                    <a:pt x="81" y="68"/>
                  </a:lnTo>
                  <a:lnTo>
                    <a:pt x="78" y="68"/>
                  </a:lnTo>
                  <a:lnTo>
                    <a:pt x="75" y="69"/>
                  </a:lnTo>
                  <a:lnTo>
                    <a:pt x="71" y="70"/>
                  </a:lnTo>
                  <a:lnTo>
                    <a:pt x="69" y="70"/>
                  </a:lnTo>
                  <a:lnTo>
                    <a:pt x="66" y="70"/>
                  </a:lnTo>
                  <a:lnTo>
                    <a:pt x="64" y="72"/>
                  </a:lnTo>
                  <a:lnTo>
                    <a:pt x="60" y="72"/>
                  </a:lnTo>
                  <a:lnTo>
                    <a:pt x="58" y="70"/>
                  </a:lnTo>
                  <a:lnTo>
                    <a:pt x="54" y="70"/>
                  </a:lnTo>
                  <a:lnTo>
                    <a:pt x="49" y="70"/>
                  </a:lnTo>
                  <a:lnTo>
                    <a:pt x="43" y="70"/>
                  </a:lnTo>
                  <a:lnTo>
                    <a:pt x="40" y="72"/>
                  </a:lnTo>
                  <a:lnTo>
                    <a:pt x="37" y="72"/>
                  </a:lnTo>
                  <a:lnTo>
                    <a:pt x="35" y="73"/>
                  </a:lnTo>
                  <a:lnTo>
                    <a:pt x="36" y="75"/>
                  </a:lnTo>
                  <a:lnTo>
                    <a:pt x="41" y="77"/>
                  </a:lnTo>
                  <a:lnTo>
                    <a:pt x="44" y="78"/>
                  </a:lnTo>
                  <a:lnTo>
                    <a:pt x="48" y="79"/>
                  </a:lnTo>
                  <a:lnTo>
                    <a:pt x="50" y="81"/>
                  </a:lnTo>
                  <a:lnTo>
                    <a:pt x="53" y="81"/>
                  </a:lnTo>
                  <a:lnTo>
                    <a:pt x="56" y="82"/>
                  </a:lnTo>
                  <a:lnTo>
                    <a:pt x="59" y="83"/>
                  </a:lnTo>
                  <a:lnTo>
                    <a:pt x="61" y="83"/>
                  </a:lnTo>
                  <a:lnTo>
                    <a:pt x="65" y="82"/>
                  </a:lnTo>
                  <a:lnTo>
                    <a:pt x="67" y="79"/>
                  </a:lnTo>
                  <a:lnTo>
                    <a:pt x="70" y="77"/>
                  </a:lnTo>
                  <a:lnTo>
                    <a:pt x="73" y="75"/>
                  </a:lnTo>
                  <a:lnTo>
                    <a:pt x="75" y="74"/>
                  </a:lnTo>
                  <a:lnTo>
                    <a:pt x="78" y="72"/>
                  </a:lnTo>
                  <a:lnTo>
                    <a:pt x="82" y="70"/>
                  </a:lnTo>
                  <a:lnTo>
                    <a:pt x="84" y="69"/>
                  </a:lnTo>
                  <a:lnTo>
                    <a:pt x="87" y="69"/>
                  </a:lnTo>
                  <a:lnTo>
                    <a:pt x="90" y="69"/>
                  </a:lnTo>
                  <a:lnTo>
                    <a:pt x="92" y="68"/>
                  </a:lnTo>
                  <a:lnTo>
                    <a:pt x="95" y="68"/>
                  </a:lnTo>
                  <a:lnTo>
                    <a:pt x="101" y="68"/>
                  </a:lnTo>
                  <a:lnTo>
                    <a:pt x="104" y="67"/>
                  </a:lnTo>
                  <a:lnTo>
                    <a:pt x="108" y="67"/>
                  </a:lnTo>
                  <a:lnTo>
                    <a:pt x="111" y="67"/>
                  </a:lnTo>
                  <a:lnTo>
                    <a:pt x="113" y="67"/>
                  </a:lnTo>
                  <a:lnTo>
                    <a:pt x="117" y="66"/>
                  </a:lnTo>
                  <a:lnTo>
                    <a:pt x="119" y="66"/>
                  </a:lnTo>
                  <a:lnTo>
                    <a:pt x="122" y="66"/>
                  </a:lnTo>
                  <a:lnTo>
                    <a:pt x="125" y="65"/>
                  </a:lnTo>
                  <a:lnTo>
                    <a:pt x="127" y="65"/>
                  </a:lnTo>
                  <a:lnTo>
                    <a:pt x="130" y="65"/>
                  </a:lnTo>
                  <a:lnTo>
                    <a:pt x="127" y="66"/>
                  </a:lnTo>
                  <a:lnTo>
                    <a:pt x="125" y="67"/>
                  </a:lnTo>
                  <a:lnTo>
                    <a:pt x="121" y="67"/>
                  </a:lnTo>
                  <a:lnTo>
                    <a:pt x="119" y="67"/>
                  </a:lnTo>
                  <a:lnTo>
                    <a:pt x="113" y="68"/>
                  </a:lnTo>
                  <a:lnTo>
                    <a:pt x="110" y="68"/>
                  </a:lnTo>
                  <a:lnTo>
                    <a:pt x="107" y="68"/>
                  </a:lnTo>
                  <a:lnTo>
                    <a:pt x="104" y="69"/>
                  </a:lnTo>
                  <a:lnTo>
                    <a:pt x="101" y="69"/>
                  </a:lnTo>
                  <a:lnTo>
                    <a:pt x="99" y="69"/>
                  </a:lnTo>
                  <a:lnTo>
                    <a:pt x="95" y="69"/>
                  </a:lnTo>
                  <a:lnTo>
                    <a:pt x="93" y="70"/>
                  </a:lnTo>
                  <a:lnTo>
                    <a:pt x="90" y="70"/>
                  </a:lnTo>
                  <a:lnTo>
                    <a:pt x="86" y="72"/>
                  </a:lnTo>
                  <a:lnTo>
                    <a:pt x="83" y="73"/>
                  </a:lnTo>
                  <a:lnTo>
                    <a:pt x="81" y="75"/>
                  </a:lnTo>
                  <a:lnTo>
                    <a:pt x="78" y="77"/>
                  </a:lnTo>
                  <a:lnTo>
                    <a:pt x="75" y="78"/>
                  </a:lnTo>
                  <a:lnTo>
                    <a:pt x="73" y="81"/>
                  </a:lnTo>
                  <a:lnTo>
                    <a:pt x="71" y="84"/>
                  </a:lnTo>
                  <a:lnTo>
                    <a:pt x="74" y="84"/>
                  </a:lnTo>
                  <a:lnTo>
                    <a:pt x="77" y="85"/>
                  </a:lnTo>
                  <a:lnTo>
                    <a:pt x="79" y="85"/>
                  </a:lnTo>
                  <a:lnTo>
                    <a:pt x="83" y="84"/>
                  </a:lnTo>
                  <a:lnTo>
                    <a:pt x="85" y="84"/>
                  </a:lnTo>
                  <a:lnTo>
                    <a:pt x="83" y="85"/>
                  </a:lnTo>
                  <a:lnTo>
                    <a:pt x="85" y="85"/>
                  </a:lnTo>
                  <a:lnTo>
                    <a:pt x="88" y="86"/>
                  </a:lnTo>
                  <a:lnTo>
                    <a:pt x="92" y="86"/>
                  </a:lnTo>
                  <a:lnTo>
                    <a:pt x="94" y="86"/>
                  </a:lnTo>
                  <a:lnTo>
                    <a:pt x="98" y="86"/>
                  </a:lnTo>
                  <a:lnTo>
                    <a:pt x="100" y="86"/>
                  </a:lnTo>
                  <a:lnTo>
                    <a:pt x="103" y="86"/>
                  </a:lnTo>
                  <a:lnTo>
                    <a:pt x="105" y="85"/>
                  </a:lnTo>
                  <a:lnTo>
                    <a:pt x="109" y="85"/>
                  </a:lnTo>
                  <a:lnTo>
                    <a:pt x="111" y="84"/>
                  </a:lnTo>
                  <a:lnTo>
                    <a:pt x="112" y="82"/>
                  </a:lnTo>
                  <a:lnTo>
                    <a:pt x="112" y="78"/>
                  </a:lnTo>
                  <a:lnTo>
                    <a:pt x="116" y="77"/>
                  </a:lnTo>
                  <a:lnTo>
                    <a:pt x="118" y="77"/>
                  </a:lnTo>
                  <a:lnTo>
                    <a:pt x="116" y="81"/>
                  </a:lnTo>
                  <a:lnTo>
                    <a:pt x="118" y="81"/>
                  </a:lnTo>
                  <a:lnTo>
                    <a:pt x="121" y="79"/>
                  </a:lnTo>
                  <a:lnTo>
                    <a:pt x="124" y="79"/>
                  </a:lnTo>
                  <a:lnTo>
                    <a:pt x="127" y="79"/>
                  </a:lnTo>
                  <a:lnTo>
                    <a:pt x="129" y="78"/>
                  </a:lnTo>
                  <a:lnTo>
                    <a:pt x="133" y="77"/>
                  </a:lnTo>
                  <a:lnTo>
                    <a:pt x="135" y="76"/>
                  </a:lnTo>
                  <a:lnTo>
                    <a:pt x="138" y="77"/>
                  </a:lnTo>
                  <a:lnTo>
                    <a:pt x="135" y="78"/>
                  </a:lnTo>
                  <a:lnTo>
                    <a:pt x="133" y="79"/>
                  </a:lnTo>
                  <a:lnTo>
                    <a:pt x="129" y="79"/>
                  </a:lnTo>
                  <a:lnTo>
                    <a:pt x="126" y="81"/>
                  </a:lnTo>
                  <a:lnTo>
                    <a:pt x="124" y="82"/>
                  </a:lnTo>
                  <a:lnTo>
                    <a:pt x="120" y="83"/>
                  </a:lnTo>
                  <a:lnTo>
                    <a:pt x="120" y="85"/>
                  </a:lnTo>
                  <a:lnTo>
                    <a:pt x="122" y="85"/>
                  </a:lnTo>
                  <a:lnTo>
                    <a:pt x="126" y="85"/>
                  </a:lnTo>
                  <a:lnTo>
                    <a:pt x="129" y="85"/>
                  </a:lnTo>
                  <a:lnTo>
                    <a:pt x="132" y="84"/>
                  </a:lnTo>
                  <a:lnTo>
                    <a:pt x="135" y="84"/>
                  </a:lnTo>
                  <a:lnTo>
                    <a:pt x="137" y="84"/>
                  </a:lnTo>
                  <a:lnTo>
                    <a:pt x="141" y="84"/>
                  </a:lnTo>
                  <a:lnTo>
                    <a:pt x="143" y="83"/>
                  </a:lnTo>
                  <a:lnTo>
                    <a:pt x="146" y="83"/>
                  </a:lnTo>
                  <a:lnTo>
                    <a:pt x="149" y="82"/>
                  </a:lnTo>
                  <a:lnTo>
                    <a:pt x="152" y="82"/>
                  </a:lnTo>
                  <a:lnTo>
                    <a:pt x="154" y="81"/>
                  </a:lnTo>
                  <a:lnTo>
                    <a:pt x="156" y="79"/>
                  </a:lnTo>
                  <a:lnTo>
                    <a:pt x="160" y="79"/>
                  </a:lnTo>
                  <a:lnTo>
                    <a:pt x="163" y="78"/>
                  </a:lnTo>
                  <a:lnTo>
                    <a:pt x="165" y="77"/>
                  </a:lnTo>
                  <a:lnTo>
                    <a:pt x="169" y="76"/>
                  </a:lnTo>
                  <a:lnTo>
                    <a:pt x="171" y="74"/>
                  </a:lnTo>
                  <a:lnTo>
                    <a:pt x="175" y="72"/>
                  </a:lnTo>
                  <a:lnTo>
                    <a:pt x="172" y="69"/>
                  </a:lnTo>
                  <a:lnTo>
                    <a:pt x="176" y="67"/>
                  </a:lnTo>
                  <a:lnTo>
                    <a:pt x="173" y="66"/>
                  </a:lnTo>
                  <a:lnTo>
                    <a:pt x="170" y="65"/>
                  </a:lnTo>
                  <a:lnTo>
                    <a:pt x="172" y="66"/>
                  </a:lnTo>
                  <a:lnTo>
                    <a:pt x="176" y="66"/>
                  </a:lnTo>
                  <a:lnTo>
                    <a:pt x="178" y="67"/>
                  </a:lnTo>
                  <a:lnTo>
                    <a:pt x="181" y="67"/>
                  </a:lnTo>
                  <a:lnTo>
                    <a:pt x="182" y="64"/>
                  </a:lnTo>
                  <a:lnTo>
                    <a:pt x="185" y="62"/>
                  </a:lnTo>
                  <a:lnTo>
                    <a:pt x="187" y="61"/>
                  </a:lnTo>
                  <a:lnTo>
                    <a:pt x="190" y="59"/>
                  </a:lnTo>
                  <a:lnTo>
                    <a:pt x="193" y="59"/>
                  </a:lnTo>
                  <a:lnTo>
                    <a:pt x="196" y="58"/>
                  </a:lnTo>
                  <a:lnTo>
                    <a:pt x="199" y="57"/>
                  </a:lnTo>
                  <a:lnTo>
                    <a:pt x="202" y="57"/>
                  </a:lnTo>
                  <a:lnTo>
                    <a:pt x="205" y="57"/>
                  </a:lnTo>
                  <a:lnTo>
                    <a:pt x="202" y="58"/>
                  </a:lnTo>
                  <a:lnTo>
                    <a:pt x="199" y="59"/>
                  </a:lnTo>
                  <a:lnTo>
                    <a:pt x="196" y="59"/>
                  </a:lnTo>
                  <a:lnTo>
                    <a:pt x="194" y="60"/>
                  </a:lnTo>
                  <a:lnTo>
                    <a:pt x="190" y="62"/>
                  </a:lnTo>
                  <a:lnTo>
                    <a:pt x="188" y="65"/>
                  </a:lnTo>
                  <a:lnTo>
                    <a:pt x="185" y="66"/>
                  </a:lnTo>
                  <a:lnTo>
                    <a:pt x="182" y="68"/>
                  </a:lnTo>
                  <a:lnTo>
                    <a:pt x="179" y="69"/>
                  </a:lnTo>
                  <a:lnTo>
                    <a:pt x="178" y="73"/>
                  </a:lnTo>
                  <a:lnTo>
                    <a:pt x="179" y="75"/>
                  </a:lnTo>
                  <a:lnTo>
                    <a:pt x="182" y="75"/>
                  </a:lnTo>
                  <a:lnTo>
                    <a:pt x="185" y="75"/>
                  </a:lnTo>
                  <a:lnTo>
                    <a:pt x="188" y="74"/>
                  </a:lnTo>
                  <a:lnTo>
                    <a:pt x="190" y="74"/>
                  </a:lnTo>
                  <a:lnTo>
                    <a:pt x="194" y="74"/>
                  </a:lnTo>
                  <a:lnTo>
                    <a:pt x="196" y="74"/>
                  </a:lnTo>
                  <a:lnTo>
                    <a:pt x="199" y="74"/>
                  </a:lnTo>
                  <a:lnTo>
                    <a:pt x="202" y="74"/>
                  </a:lnTo>
                  <a:lnTo>
                    <a:pt x="209" y="74"/>
                  </a:lnTo>
                  <a:lnTo>
                    <a:pt x="211" y="75"/>
                  </a:lnTo>
                  <a:lnTo>
                    <a:pt x="209" y="76"/>
                  </a:lnTo>
                  <a:lnTo>
                    <a:pt x="202" y="76"/>
                  </a:lnTo>
                  <a:lnTo>
                    <a:pt x="198" y="76"/>
                  </a:lnTo>
                  <a:lnTo>
                    <a:pt x="196" y="76"/>
                  </a:lnTo>
                  <a:lnTo>
                    <a:pt x="193" y="76"/>
                  </a:lnTo>
                  <a:lnTo>
                    <a:pt x="189" y="77"/>
                  </a:lnTo>
                  <a:lnTo>
                    <a:pt x="182" y="78"/>
                  </a:lnTo>
                  <a:lnTo>
                    <a:pt x="180" y="78"/>
                  </a:lnTo>
                  <a:lnTo>
                    <a:pt x="178" y="79"/>
                  </a:lnTo>
                  <a:lnTo>
                    <a:pt x="175" y="79"/>
                  </a:lnTo>
                  <a:lnTo>
                    <a:pt x="169" y="82"/>
                  </a:lnTo>
                  <a:lnTo>
                    <a:pt x="165" y="83"/>
                  </a:lnTo>
                  <a:lnTo>
                    <a:pt x="169" y="84"/>
                  </a:lnTo>
                  <a:lnTo>
                    <a:pt x="172" y="83"/>
                  </a:lnTo>
                  <a:lnTo>
                    <a:pt x="176" y="83"/>
                  </a:lnTo>
                  <a:lnTo>
                    <a:pt x="178" y="83"/>
                  </a:lnTo>
                  <a:lnTo>
                    <a:pt x="181" y="83"/>
                  </a:lnTo>
                  <a:lnTo>
                    <a:pt x="184" y="83"/>
                  </a:lnTo>
                  <a:lnTo>
                    <a:pt x="187" y="84"/>
                  </a:lnTo>
                  <a:lnTo>
                    <a:pt x="190" y="84"/>
                  </a:lnTo>
                  <a:lnTo>
                    <a:pt x="188" y="84"/>
                  </a:lnTo>
                  <a:lnTo>
                    <a:pt x="182" y="84"/>
                  </a:lnTo>
                  <a:lnTo>
                    <a:pt x="179" y="85"/>
                  </a:lnTo>
                  <a:lnTo>
                    <a:pt x="173" y="85"/>
                  </a:lnTo>
                  <a:lnTo>
                    <a:pt x="171" y="85"/>
                  </a:lnTo>
                  <a:lnTo>
                    <a:pt x="168" y="85"/>
                  </a:lnTo>
                  <a:lnTo>
                    <a:pt x="164" y="85"/>
                  </a:lnTo>
                  <a:lnTo>
                    <a:pt x="162" y="85"/>
                  </a:lnTo>
                  <a:lnTo>
                    <a:pt x="159" y="87"/>
                  </a:lnTo>
                  <a:lnTo>
                    <a:pt x="156" y="87"/>
                  </a:lnTo>
                  <a:lnTo>
                    <a:pt x="153" y="89"/>
                  </a:lnTo>
                  <a:lnTo>
                    <a:pt x="151" y="89"/>
                  </a:lnTo>
                  <a:lnTo>
                    <a:pt x="145" y="89"/>
                  </a:lnTo>
                  <a:lnTo>
                    <a:pt x="142" y="90"/>
                  </a:lnTo>
                  <a:lnTo>
                    <a:pt x="139" y="90"/>
                  </a:lnTo>
                  <a:lnTo>
                    <a:pt x="136" y="90"/>
                  </a:lnTo>
                  <a:lnTo>
                    <a:pt x="133" y="91"/>
                  </a:lnTo>
                  <a:lnTo>
                    <a:pt x="130" y="91"/>
                  </a:lnTo>
                  <a:lnTo>
                    <a:pt x="127" y="91"/>
                  </a:lnTo>
                  <a:lnTo>
                    <a:pt x="124" y="91"/>
                  </a:lnTo>
                  <a:lnTo>
                    <a:pt x="121" y="93"/>
                  </a:lnTo>
                  <a:lnTo>
                    <a:pt x="124" y="95"/>
                  </a:lnTo>
                  <a:lnTo>
                    <a:pt x="127" y="98"/>
                  </a:lnTo>
                  <a:lnTo>
                    <a:pt x="129" y="99"/>
                  </a:lnTo>
                  <a:lnTo>
                    <a:pt x="133" y="101"/>
                  </a:lnTo>
                  <a:lnTo>
                    <a:pt x="135" y="102"/>
                  </a:lnTo>
                  <a:lnTo>
                    <a:pt x="138" y="103"/>
                  </a:lnTo>
                  <a:lnTo>
                    <a:pt x="141" y="103"/>
                  </a:lnTo>
                  <a:lnTo>
                    <a:pt x="144" y="104"/>
                  </a:lnTo>
                  <a:lnTo>
                    <a:pt x="142" y="107"/>
                  </a:lnTo>
                  <a:lnTo>
                    <a:pt x="141" y="110"/>
                  </a:lnTo>
                  <a:lnTo>
                    <a:pt x="144" y="111"/>
                  </a:lnTo>
                  <a:lnTo>
                    <a:pt x="146" y="111"/>
                  </a:lnTo>
                  <a:lnTo>
                    <a:pt x="149" y="112"/>
                  </a:lnTo>
                  <a:lnTo>
                    <a:pt x="152" y="113"/>
                  </a:lnTo>
                  <a:lnTo>
                    <a:pt x="154" y="113"/>
                  </a:lnTo>
                  <a:lnTo>
                    <a:pt x="158" y="112"/>
                  </a:lnTo>
                  <a:lnTo>
                    <a:pt x="161" y="112"/>
                  </a:lnTo>
                  <a:lnTo>
                    <a:pt x="163" y="111"/>
                  </a:lnTo>
                  <a:lnTo>
                    <a:pt x="165" y="112"/>
                  </a:lnTo>
                  <a:lnTo>
                    <a:pt x="163" y="113"/>
                  </a:lnTo>
                  <a:lnTo>
                    <a:pt x="162" y="113"/>
                  </a:lnTo>
                  <a:lnTo>
                    <a:pt x="159" y="113"/>
                  </a:lnTo>
                  <a:lnTo>
                    <a:pt x="156" y="115"/>
                  </a:lnTo>
                  <a:lnTo>
                    <a:pt x="153" y="116"/>
                  </a:lnTo>
                  <a:lnTo>
                    <a:pt x="150" y="115"/>
                  </a:lnTo>
                  <a:lnTo>
                    <a:pt x="147" y="115"/>
                  </a:lnTo>
                  <a:lnTo>
                    <a:pt x="144" y="113"/>
                  </a:lnTo>
                  <a:lnTo>
                    <a:pt x="141" y="115"/>
                  </a:lnTo>
                  <a:lnTo>
                    <a:pt x="138" y="112"/>
                  </a:lnTo>
                  <a:lnTo>
                    <a:pt x="135" y="109"/>
                  </a:lnTo>
                  <a:lnTo>
                    <a:pt x="134" y="107"/>
                  </a:lnTo>
                  <a:lnTo>
                    <a:pt x="130" y="105"/>
                  </a:lnTo>
                  <a:lnTo>
                    <a:pt x="128" y="103"/>
                  </a:lnTo>
                  <a:lnTo>
                    <a:pt x="125" y="102"/>
                  </a:lnTo>
                  <a:lnTo>
                    <a:pt x="122" y="101"/>
                  </a:lnTo>
                  <a:lnTo>
                    <a:pt x="120" y="100"/>
                  </a:lnTo>
                  <a:lnTo>
                    <a:pt x="117" y="98"/>
                  </a:lnTo>
                  <a:lnTo>
                    <a:pt x="115" y="96"/>
                  </a:lnTo>
                  <a:lnTo>
                    <a:pt x="111" y="94"/>
                  </a:lnTo>
                  <a:lnTo>
                    <a:pt x="109" y="94"/>
                  </a:lnTo>
                  <a:lnTo>
                    <a:pt x="105" y="94"/>
                  </a:lnTo>
                  <a:lnTo>
                    <a:pt x="103" y="93"/>
                  </a:lnTo>
                  <a:lnTo>
                    <a:pt x="100" y="93"/>
                  </a:lnTo>
                  <a:lnTo>
                    <a:pt x="96" y="94"/>
                  </a:lnTo>
                  <a:lnTo>
                    <a:pt x="94" y="94"/>
                  </a:lnTo>
                  <a:lnTo>
                    <a:pt x="91" y="94"/>
                  </a:lnTo>
                  <a:lnTo>
                    <a:pt x="88" y="93"/>
                  </a:lnTo>
                  <a:lnTo>
                    <a:pt x="83" y="92"/>
                  </a:lnTo>
                  <a:lnTo>
                    <a:pt x="79" y="92"/>
                  </a:lnTo>
                  <a:lnTo>
                    <a:pt x="77" y="92"/>
                  </a:lnTo>
                  <a:lnTo>
                    <a:pt x="74" y="94"/>
                  </a:lnTo>
                  <a:lnTo>
                    <a:pt x="73" y="96"/>
                  </a:lnTo>
                  <a:lnTo>
                    <a:pt x="73" y="100"/>
                  </a:lnTo>
                  <a:lnTo>
                    <a:pt x="75" y="102"/>
                  </a:lnTo>
                  <a:lnTo>
                    <a:pt x="77" y="102"/>
                  </a:lnTo>
                  <a:lnTo>
                    <a:pt x="79" y="102"/>
                  </a:lnTo>
                  <a:lnTo>
                    <a:pt x="83" y="103"/>
                  </a:lnTo>
                  <a:lnTo>
                    <a:pt x="86" y="103"/>
                  </a:lnTo>
                  <a:lnTo>
                    <a:pt x="88" y="105"/>
                  </a:lnTo>
                  <a:lnTo>
                    <a:pt x="86" y="104"/>
                  </a:lnTo>
                  <a:lnTo>
                    <a:pt x="83" y="104"/>
                  </a:lnTo>
                  <a:lnTo>
                    <a:pt x="81" y="103"/>
                  </a:lnTo>
                  <a:lnTo>
                    <a:pt x="78" y="103"/>
                  </a:lnTo>
                  <a:lnTo>
                    <a:pt x="75" y="104"/>
                  </a:lnTo>
                  <a:lnTo>
                    <a:pt x="75" y="107"/>
                  </a:lnTo>
                  <a:lnTo>
                    <a:pt x="75" y="110"/>
                  </a:lnTo>
                  <a:lnTo>
                    <a:pt x="77" y="110"/>
                  </a:lnTo>
                  <a:lnTo>
                    <a:pt x="81" y="111"/>
                  </a:lnTo>
                  <a:lnTo>
                    <a:pt x="83" y="111"/>
                  </a:lnTo>
                  <a:lnTo>
                    <a:pt x="86" y="111"/>
                  </a:lnTo>
                  <a:lnTo>
                    <a:pt x="90" y="112"/>
                  </a:lnTo>
                  <a:lnTo>
                    <a:pt x="92" y="113"/>
                  </a:lnTo>
                  <a:lnTo>
                    <a:pt x="95" y="116"/>
                  </a:lnTo>
                  <a:lnTo>
                    <a:pt x="96" y="118"/>
                  </a:lnTo>
                  <a:lnTo>
                    <a:pt x="100" y="119"/>
                  </a:lnTo>
                  <a:lnTo>
                    <a:pt x="102" y="122"/>
                  </a:lnTo>
                  <a:lnTo>
                    <a:pt x="103" y="125"/>
                  </a:lnTo>
                  <a:lnTo>
                    <a:pt x="104" y="127"/>
                  </a:lnTo>
                  <a:lnTo>
                    <a:pt x="108" y="128"/>
                  </a:lnTo>
                  <a:lnTo>
                    <a:pt x="111" y="129"/>
                  </a:lnTo>
                  <a:lnTo>
                    <a:pt x="113" y="132"/>
                  </a:lnTo>
                  <a:lnTo>
                    <a:pt x="117" y="132"/>
                  </a:lnTo>
                  <a:lnTo>
                    <a:pt x="113" y="133"/>
                  </a:lnTo>
                  <a:lnTo>
                    <a:pt x="111" y="132"/>
                  </a:lnTo>
                  <a:lnTo>
                    <a:pt x="108" y="130"/>
                  </a:lnTo>
                  <a:lnTo>
                    <a:pt x="104" y="129"/>
                  </a:lnTo>
                  <a:lnTo>
                    <a:pt x="102" y="128"/>
                  </a:lnTo>
                  <a:lnTo>
                    <a:pt x="99" y="130"/>
                  </a:lnTo>
                  <a:lnTo>
                    <a:pt x="100" y="133"/>
                  </a:lnTo>
                  <a:lnTo>
                    <a:pt x="103" y="134"/>
                  </a:lnTo>
                  <a:lnTo>
                    <a:pt x="105" y="134"/>
                  </a:lnTo>
                  <a:lnTo>
                    <a:pt x="109" y="135"/>
                  </a:lnTo>
                  <a:lnTo>
                    <a:pt x="111" y="135"/>
                  </a:lnTo>
                  <a:lnTo>
                    <a:pt x="115" y="135"/>
                  </a:lnTo>
                  <a:lnTo>
                    <a:pt x="117" y="135"/>
                  </a:lnTo>
                  <a:lnTo>
                    <a:pt x="120" y="135"/>
                  </a:lnTo>
                  <a:lnTo>
                    <a:pt x="122" y="135"/>
                  </a:lnTo>
                  <a:lnTo>
                    <a:pt x="128" y="136"/>
                  </a:lnTo>
                  <a:lnTo>
                    <a:pt x="132" y="136"/>
                  </a:lnTo>
                  <a:lnTo>
                    <a:pt x="134" y="136"/>
                  </a:lnTo>
                  <a:lnTo>
                    <a:pt x="137" y="133"/>
                  </a:lnTo>
                  <a:lnTo>
                    <a:pt x="139" y="132"/>
                  </a:lnTo>
                  <a:lnTo>
                    <a:pt x="143" y="132"/>
                  </a:lnTo>
                  <a:lnTo>
                    <a:pt x="139" y="135"/>
                  </a:lnTo>
                  <a:lnTo>
                    <a:pt x="138" y="137"/>
                  </a:lnTo>
                  <a:lnTo>
                    <a:pt x="135" y="137"/>
                  </a:lnTo>
                  <a:lnTo>
                    <a:pt x="133" y="138"/>
                  </a:lnTo>
                  <a:lnTo>
                    <a:pt x="129" y="138"/>
                  </a:lnTo>
                  <a:lnTo>
                    <a:pt x="126" y="138"/>
                  </a:lnTo>
                  <a:lnTo>
                    <a:pt x="124" y="137"/>
                  </a:lnTo>
                  <a:lnTo>
                    <a:pt x="121" y="139"/>
                  </a:lnTo>
                  <a:lnTo>
                    <a:pt x="124" y="141"/>
                  </a:lnTo>
                  <a:lnTo>
                    <a:pt x="127" y="142"/>
                  </a:lnTo>
                  <a:lnTo>
                    <a:pt x="129" y="141"/>
                  </a:lnTo>
                  <a:lnTo>
                    <a:pt x="133" y="142"/>
                  </a:lnTo>
                  <a:lnTo>
                    <a:pt x="129" y="144"/>
                  </a:lnTo>
                  <a:lnTo>
                    <a:pt x="132" y="146"/>
                  </a:lnTo>
                  <a:lnTo>
                    <a:pt x="128" y="145"/>
                  </a:lnTo>
                  <a:lnTo>
                    <a:pt x="126" y="143"/>
                  </a:lnTo>
                  <a:lnTo>
                    <a:pt x="122" y="142"/>
                  </a:lnTo>
                  <a:lnTo>
                    <a:pt x="120" y="142"/>
                  </a:lnTo>
                  <a:lnTo>
                    <a:pt x="118" y="139"/>
                  </a:lnTo>
                  <a:lnTo>
                    <a:pt x="115" y="139"/>
                  </a:lnTo>
                  <a:lnTo>
                    <a:pt x="111" y="138"/>
                  </a:lnTo>
                  <a:lnTo>
                    <a:pt x="109" y="137"/>
                  </a:lnTo>
                  <a:lnTo>
                    <a:pt x="105" y="137"/>
                  </a:lnTo>
                  <a:lnTo>
                    <a:pt x="103" y="137"/>
                  </a:lnTo>
                  <a:lnTo>
                    <a:pt x="100" y="137"/>
                  </a:lnTo>
                  <a:lnTo>
                    <a:pt x="98" y="136"/>
                  </a:lnTo>
                  <a:lnTo>
                    <a:pt x="95" y="136"/>
                  </a:lnTo>
                  <a:lnTo>
                    <a:pt x="92" y="136"/>
                  </a:lnTo>
                  <a:lnTo>
                    <a:pt x="90" y="136"/>
                  </a:lnTo>
                  <a:lnTo>
                    <a:pt x="86" y="137"/>
                  </a:lnTo>
                  <a:lnTo>
                    <a:pt x="81" y="138"/>
                  </a:lnTo>
                  <a:lnTo>
                    <a:pt x="78" y="138"/>
                  </a:lnTo>
                  <a:lnTo>
                    <a:pt x="75" y="139"/>
                  </a:lnTo>
                  <a:lnTo>
                    <a:pt x="71" y="139"/>
                  </a:lnTo>
                  <a:lnTo>
                    <a:pt x="69" y="141"/>
                  </a:lnTo>
                  <a:lnTo>
                    <a:pt x="67" y="144"/>
                  </a:lnTo>
                  <a:lnTo>
                    <a:pt x="68" y="146"/>
                  </a:lnTo>
                  <a:lnTo>
                    <a:pt x="66" y="146"/>
                  </a:lnTo>
                  <a:lnTo>
                    <a:pt x="62" y="149"/>
                  </a:lnTo>
                  <a:lnTo>
                    <a:pt x="60" y="151"/>
                  </a:lnTo>
                  <a:lnTo>
                    <a:pt x="60" y="154"/>
                  </a:lnTo>
                  <a:lnTo>
                    <a:pt x="62" y="156"/>
                  </a:lnTo>
                  <a:lnTo>
                    <a:pt x="65" y="158"/>
                  </a:lnTo>
                  <a:lnTo>
                    <a:pt x="62" y="160"/>
                  </a:lnTo>
                  <a:lnTo>
                    <a:pt x="65" y="160"/>
                  </a:lnTo>
                  <a:lnTo>
                    <a:pt x="68" y="160"/>
                  </a:lnTo>
                  <a:lnTo>
                    <a:pt x="71" y="160"/>
                  </a:lnTo>
                  <a:lnTo>
                    <a:pt x="74" y="156"/>
                  </a:lnTo>
                  <a:lnTo>
                    <a:pt x="77" y="158"/>
                  </a:lnTo>
                  <a:lnTo>
                    <a:pt x="79" y="156"/>
                  </a:lnTo>
                  <a:lnTo>
                    <a:pt x="83" y="154"/>
                  </a:lnTo>
                  <a:lnTo>
                    <a:pt x="81" y="156"/>
                  </a:lnTo>
                  <a:lnTo>
                    <a:pt x="77" y="159"/>
                  </a:lnTo>
                  <a:lnTo>
                    <a:pt x="79" y="161"/>
                  </a:lnTo>
                  <a:lnTo>
                    <a:pt x="83" y="161"/>
                  </a:lnTo>
                  <a:lnTo>
                    <a:pt x="85" y="160"/>
                  </a:lnTo>
                  <a:lnTo>
                    <a:pt x="88" y="160"/>
                  </a:lnTo>
                  <a:lnTo>
                    <a:pt x="91" y="158"/>
                  </a:lnTo>
                  <a:lnTo>
                    <a:pt x="93" y="155"/>
                  </a:lnTo>
                  <a:lnTo>
                    <a:pt x="95" y="152"/>
                  </a:lnTo>
                  <a:lnTo>
                    <a:pt x="96" y="150"/>
                  </a:lnTo>
                  <a:lnTo>
                    <a:pt x="99" y="147"/>
                  </a:lnTo>
                  <a:lnTo>
                    <a:pt x="98" y="150"/>
                  </a:lnTo>
                  <a:lnTo>
                    <a:pt x="96" y="152"/>
                  </a:lnTo>
                  <a:lnTo>
                    <a:pt x="100" y="153"/>
                  </a:lnTo>
                  <a:lnTo>
                    <a:pt x="96" y="154"/>
                  </a:lnTo>
                  <a:lnTo>
                    <a:pt x="98" y="156"/>
                  </a:lnTo>
                  <a:lnTo>
                    <a:pt x="100" y="156"/>
                  </a:lnTo>
                  <a:lnTo>
                    <a:pt x="103" y="156"/>
                  </a:lnTo>
                  <a:lnTo>
                    <a:pt x="105" y="159"/>
                  </a:lnTo>
                  <a:lnTo>
                    <a:pt x="103" y="158"/>
                  </a:lnTo>
                  <a:lnTo>
                    <a:pt x="100" y="158"/>
                  </a:lnTo>
                  <a:lnTo>
                    <a:pt x="98" y="158"/>
                  </a:lnTo>
                  <a:lnTo>
                    <a:pt x="95" y="158"/>
                  </a:lnTo>
                  <a:lnTo>
                    <a:pt x="95" y="161"/>
                  </a:lnTo>
                  <a:lnTo>
                    <a:pt x="99" y="161"/>
                  </a:lnTo>
                  <a:lnTo>
                    <a:pt x="101" y="161"/>
                  </a:lnTo>
                  <a:lnTo>
                    <a:pt x="104" y="161"/>
                  </a:lnTo>
                  <a:lnTo>
                    <a:pt x="101" y="161"/>
                  </a:lnTo>
                  <a:lnTo>
                    <a:pt x="99" y="162"/>
                  </a:lnTo>
                  <a:lnTo>
                    <a:pt x="95" y="162"/>
                  </a:lnTo>
                  <a:lnTo>
                    <a:pt x="93" y="162"/>
                  </a:lnTo>
                  <a:lnTo>
                    <a:pt x="90" y="162"/>
                  </a:lnTo>
                  <a:lnTo>
                    <a:pt x="87" y="164"/>
                  </a:lnTo>
                  <a:lnTo>
                    <a:pt x="87" y="167"/>
                  </a:lnTo>
                  <a:lnTo>
                    <a:pt x="93" y="166"/>
                  </a:lnTo>
                  <a:lnTo>
                    <a:pt x="95" y="166"/>
                  </a:lnTo>
                  <a:lnTo>
                    <a:pt x="95" y="167"/>
                  </a:lnTo>
                  <a:lnTo>
                    <a:pt x="93" y="167"/>
                  </a:lnTo>
                  <a:lnTo>
                    <a:pt x="91" y="169"/>
                  </a:lnTo>
                  <a:lnTo>
                    <a:pt x="93" y="169"/>
                  </a:lnTo>
                  <a:lnTo>
                    <a:pt x="91" y="171"/>
                  </a:lnTo>
                  <a:lnTo>
                    <a:pt x="93" y="173"/>
                  </a:lnTo>
                  <a:lnTo>
                    <a:pt x="95" y="175"/>
                  </a:lnTo>
                  <a:lnTo>
                    <a:pt x="95" y="175"/>
                  </a:lnTo>
                  <a:lnTo>
                    <a:pt x="95" y="175"/>
                  </a:lnTo>
                  <a:lnTo>
                    <a:pt x="95" y="175"/>
                  </a:lnTo>
                  <a:lnTo>
                    <a:pt x="95" y="176"/>
                  </a:lnTo>
                  <a:lnTo>
                    <a:pt x="94" y="176"/>
                  </a:lnTo>
                  <a:lnTo>
                    <a:pt x="91" y="176"/>
                  </a:lnTo>
                  <a:lnTo>
                    <a:pt x="88" y="177"/>
                  </a:lnTo>
                  <a:lnTo>
                    <a:pt x="91" y="177"/>
                  </a:lnTo>
                  <a:lnTo>
                    <a:pt x="94" y="179"/>
                  </a:lnTo>
                  <a:lnTo>
                    <a:pt x="95" y="178"/>
                  </a:lnTo>
                  <a:lnTo>
                    <a:pt x="95" y="181"/>
                  </a:lnTo>
                  <a:lnTo>
                    <a:pt x="93" y="181"/>
                  </a:lnTo>
                  <a:lnTo>
                    <a:pt x="90" y="180"/>
                  </a:lnTo>
                  <a:lnTo>
                    <a:pt x="87" y="179"/>
                  </a:lnTo>
                  <a:lnTo>
                    <a:pt x="84" y="179"/>
                  </a:lnTo>
                  <a:lnTo>
                    <a:pt x="84" y="177"/>
                  </a:lnTo>
                  <a:lnTo>
                    <a:pt x="83" y="173"/>
                  </a:lnTo>
                  <a:lnTo>
                    <a:pt x="79" y="171"/>
                  </a:lnTo>
                  <a:lnTo>
                    <a:pt x="77" y="169"/>
                  </a:lnTo>
                  <a:lnTo>
                    <a:pt x="74" y="168"/>
                  </a:lnTo>
                  <a:lnTo>
                    <a:pt x="71" y="167"/>
                  </a:lnTo>
                  <a:lnTo>
                    <a:pt x="69" y="167"/>
                  </a:lnTo>
                  <a:lnTo>
                    <a:pt x="66" y="167"/>
                  </a:lnTo>
                  <a:lnTo>
                    <a:pt x="64" y="167"/>
                  </a:lnTo>
                  <a:lnTo>
                    <a:pt x="60" y="167"/>
                  </a:lnTo>
                  <a:lnTo>
                    <a:pt x="58" y="167"/>
                  </a:lnTo>
                  <a:lnTo>
                    <a:pt x="54" y="168"/>
                  </a:lnTo>
                  <a:lnTo>
                    <a:pt x="52" y="169"/>
                  </a:lnTo>
                  <a:lnTo>
                    <a:pt x="51" y="171"/>
                  </a:lnTo>
                  <a:lnTo>
                    <a:pt x="52" y="175"/>
                  </a:lnTo>
                  <a:lnTo>
                    <a:pt x="54" y="176"/>
                  </a:lnTo>
                  <a:lnTo>
                    <a:pt x="58" y="177"/>
                  </a:lnTo>
                  <a:lnTo>
                    <a:pt x="57" y="179"/>
                  </a:lnTo>
                  <a:lnTo>
                    <a:pt x="58" y="183"/>
                  </a:lnTo>
                  <a:lnTo>
                    <a:pt x="61" y="183"/>
                  </a:lnTo>
                  <a:lnTo>
                    <a:pt x="64" y="181"/>
                  </a:lnTo>
                  <a:lnTo>
                    <a:pt x="67" y="181"/>
                  </a:lnTo>
                  <a:lnTo>
                    <a:pt x="69" y="183"/>
                  </a:lnTo>
                  <a:lnTo>
                    <a:pt x="67" y="183"/>
                  </a:lnTo>
                  <a:lnTo>
                    <a:pt x="64" y="184"/>
                  </a:lnTo>
                  <a:lnTo>
                    <a:pt x="67" y="186"/>
                  </a:lnTo>
                  <a:lnTo>
                    <a:pt x="69" y="187"/>
                  </a:lnTo>
                  <a:lnTo>
                    <a:pt x="73" y="187"/>
                  </a:lnTo>
                  <a:lnTo>
                    <a:pt x="69" y="188"/>
                  </a:lnTo>
                  <a:lnTo>
                    <a:pt x="67" y="187"/>
                  </a:lnTo>
                  <a:lnTo>
                    <a:pt x="64" y="187"/>
                  </a:lnTo>
                  <a:lnTo>
                    <a:pt x="61" y="189"/>
                  </a:lnTo>
                  <a:lnTo>
                    <a:pt x="58" y="188"/>
                  </a:lnTo>
                  <a:lnTo>
                    <a:pt x="56" y="188"/>
                  </a:lnTo>
                  <a:lnTo>
                    <a:pt x="52" y="189"/>
                  </a:lnTo>
                  <a:lnTo>
                    <a:pt x="50" y="188"/>
                  </a:lnTo>
                  <a:lnTo>
                    <a:pt x="47" y="190"/>
                  </a:lnTo>
                  <a:lnTo>
                    <a:pt x="44" y="192"/>
                  </a:lnTo>
                  <a:lnTo>
                    <a:pt x="41" y="193"/>
                  </a:lnTo>
                  <a:lnTo>
                    <a:pt x="35" y="195"/>
                  </a:lnTo>
                  <a:lnTo>
                    <a:pt x="33" y="196"/>
                  </a:lnTo>
                  <a:lnTo>
                    <a:pt x="33" y="199"/>
                  </a:lnTo>
                  <a:lnTo>
                    <a:pt x="34" y="202"/>
                  </a:lnTo>
                  <a:lnTo>
                    <a:pt x="31" y="205"/>
                  </a:lnTo>
                  <a:lnTo>
                    <a:pt x="36" y="209"/>
                  </a:lnTo>
                  <a:lnTo>
                    <a:pt x="40" y="209"/>
                  </a:lnTo>
                  <a:lnTo>
                    <a:pt x="42" y="209"/>
                  </a:lnTo>
                  <a:lnTo>
                    <a:pt x="44" y="205"/>
                  </a:lnTo>
                  <a:lnTo>
                    <a:pt x="45" y="207"/>
                  </a:lnTo>
                  <a:lnTo>
                    <a:pt x="47" y="205"/>
                  </a:lnTo>
                  <a:lnTo>
                    <a:pt x="45" y="203"/>
                  </a:lnTo>
                  <a:lnTo>
                    <a:pt x="44" y="199"/>
                  </a:lnTo>
                  <a:lnTo>
                    <a:pt x="47" y="198"/>
                  </a:lnTo>
                  <a:lnTo>
                    <a:pt x="47" y="202"/>
                  </a:lnTo>
                  <a:lnTo>
                    <a:pt x="48" y="204"/>
                  </a:lnTo>
                  <a:lnTo>
                    <a:pt x="49" y="206"/>
                  </a:lnTo>
                  <a:lnTo>
                    <a:pt x="48" y="210"/>
                  </a:lnTo>
                  <a:lnTo>
                    <a:pt x="50" y="210"/>
                  </a:lnTo>
                  <a:lnTo>
                    <a:pt x="53" y="211"/>
                  </a:lnTo>
                  <a:lnTo>
                    <a:pt x="56" y="210"/>
                  </a:lnTo>
                  <a:lnTo>
                    <a:pt x="59" y="211"/>
                  </a:lnTo>
                  <a:lnTo>
                    <a:pt x="61" y="211"/>
                  </a:lnTo>
                  <a:lnTo>
                    <a:pt x="60" y="207"/>
                  </a:lnTo>
                  <a:lnTo>
                    <a:pt x="60" y="205"/>
                  </a:lnTo>
                  <a:lnTo>
                    <a:pt x="62" y="207"/>
                  </a:lnTo>
                  <a:lnTo>
                    <a:pt x="66" y="210"/>
                  </a:lnTo>
                  <a:lnTo>
                    <a:pt x="69" y="210"/>
                  </a:lnTo>
                  <a:lnTo>
                    <a:pt x="71" y="210"/>
                  </a:lnTo>
                  <a:lnTo>
                    <a:pt x="73" y="207"/>
                  </a:lnTo>
                  <a:lnTo>
                    <a:pt x="75" y="205"/>
                  </a:lnTo>
                  <a:lnTo>
                    <a:pt x="73" y="203"/>
                  </a:lnTo>
                  <a:lnTo>
                    <a:pt x="75" y="204"/>
                  </a:lnTo>
                  <a:lnTo>
                    <a:pt x="78" y="206"/>
                  </a:lnTo>
                  <a:lnTo>
                    <a:pt x="75" y="207"/>
                  </a:lnTo>
                  <a:lnTo>
                    <a:pt x="77" y="210"/>
                  </a:lnTo>
                  <a:lnTo>
                    <a:pt x="81" y="210"/>
                  </a:lnTo>
                  <a:lnTo>
                    <a:pt x="83" y="211"/>
                  </a:lnTo>
                  <a:lnTo>
                    <a:pt x="86" y="211"/>
                  </a:lnTo>
                  <a:lnTo>
                    <a:pt x="88" y="212"/>
                  </a:lnTo>
                  <a:lnTo>
                    <a:pt x="92" y="212"/>
                  </a:lnTo>
                  <a:lnTo>
                    <a:pt x="94" y="212"/>
                  </a:lnTo>
                  <a:lnTo>
                    <a:pt x="98" y="212"/>
                  </a:lnTo>
                  <a:lnTo>
                    <a:pt x="100" y="212"/>
                  </a:lnTo>
                  <a:lnTo>
                    <a:pt x="103" y="211"/>
                  </a:lnTo>
                  <a:lnTo>
                    <a:pt x="98" y="210"/>
                  </a:lnTo>
                  <a:lnTo>
                    <a:pt x="95" y="207"/>
                  </a:lnTo>
                  <a:lnTo>
                    <a:pt x="95" y="205"/>
                  </a:lnTo>
                  <a:lnTo>
                    <a:pt x="98" y="206"/>
                  </a:lnTo>
                  <a:lnTo>
                    <a:pt x="100" y="209"/>
                  </a:lnTo>
                  <a:lnTo>
                    <a:pt x="103" y="209"/>
                  </a:lnTo>
                  <a:lnTo>
                    <a:pt x="105" y="207"/>
                  </a:lnTo>
                  <a:lnTo>
                    <a:pt x="105" y="205"/>
                  </a:lnTo>
                  <a:lnTo>
                    <a:pt x="104" y="202"/>
                  </a:lnTo>
                  <a:lnTo>
                    <a:pt x="108" y="203"/>
                  </a:lnTo>
                  <a:lnTo>
                    <a:pt x="109" y="206"/>
                  </a:lnTo>
                  <a:lnTo>
                    <a:pt x="111" y="207"/>
                  </a:lnTo>
                  <a:lnTo>
                    <a:pt x="113" y="209"/>
                  </a:lnTo>
                  <a:lnTo>
                    <a:pt x="117" y="209"/>
                  </a:lnTo>
                  <a:lnTo>
                    <a:pt x="119" y="209"/>
                  </a:lnTo>
                  <a:lnTo>
                    <a:pt x="119" y="206"/>
                  </a:lnTo>
                  <a:lnTo>
                    <a:pt x="117" y="203"/>
                  </a:lnTo>
                  <a:lnTo>
                    <a:pt x="117" y="201"/>
                  </a:lnTo>
                  <a:lnTo>
                    <a:pt x="119" y="203"/>
                  </a:lnTo>
                  <a:lnTo>
                    <a:pt x="121" y="205"/>
                  </a:lnTo>
                  <a:lnTo>
                    <a:pt x="121" y="209"/>
                  </a:lnTo>
                  <a:lnTo>
                    <a:pt x="125" y="210"/>
                  </a:lnTo>
                  <a:lnTo>
                    <a:pt x="130" y="210"/>
                  </a:lnTo>
                  <a:lnTo>
                    <a:pt x="133" y="206"/>
                  </a:lnTo>
                  <a:lnTo>
                    <a:pt x="134" y="204"/>
                  </a:lnTo>
                  <a:lnTo>
                    <a:pt x="130" y="203"/>
                  </a:lnTo>
                  <a:lnTo>
                    <a:pt x="128" y="202"/>
                  </a:lnTo>
                  <a:lnTo>
                    <a:pt x="127" y="198"/>
                  </a:lnTo>
                  <a:lnTo>
                    <a:pt x="129" y="201"/>
                  </a:lnTo>
                  <a:lnTo>
                    <a:pt x="133" y="203"/>
                  </a:lnTo>
                  <a:lnTo>
                    <a:pt x="135" y="203"/>
                  </a:lnTo>
                  <a:lnTo>
                    <a:pt x="138" y="202"/>
                  </a:lnTo>
                  <a:lnTo>
                    <a:pt x="135" y="204"/>
                  </a:lnTo>
                  <a:lnTo>
                    <a:pt x="135" y="206"/>
                  </a:lnTo>
                  <a:lnTo>
                    <a:pt x="138" y="207"/>
                  </a:lnTo>
                  <a:lnTo>
                    <a:pt x="141" y="207"/>
                  </a:lnTo>
                  <a:lnTo>
                    <a:pt x="144" y="207"/>
                  </a:lnTo>
                  <a:lnTo>
                    <a:pt x="146" y="206"/>
                  </a:lnTo>
                  <a:lnTo>
                    <a:pt x="150" y="207"/>
                  </a:lnTo>
                  <a:lnTo>
                    <a:pt x="153" y="209"/>
                  </a:lnTo>
                  <a:lnTo>
                    <a:pt x="151" y="211"/>
                  </a:lnTo>
                  <a:lnTo>
                    <a:pt x="149" y="214"/>
                  </a:lnTo>
                  <a:lnTo>
                    <a:pt x="150" y="216"/>
                  </a:lnTo>
                  <a:lnTo>
                    <a:pt x="155" y="215"/>
                  </a:lnTo>
                  <a:lnTo>
                    <a:pt x="158" y="215"/>
                  </a:lnTo>
                  <a:lnTo>
                    <a:pt x="161" y="214"/>
                  </a:lnTo>
                  <a:lnTo>
                    <a:pt x="163" y="214"/>
                  </a:lnTo>
                  <a:lnTo>
                    <a:pt x="165" y="213"/>
                  </a:lnTo>
                  <a:lnTo>
                    <a:pt x="168" y="212"/>
                  </a:lnTo>
                  <a:lnTo>
                    <a:pt x="170" y="212"/>
                  </a:lnTo>
                  <a:lnTo>
                    <a:pt x="173" y="212"/>
                  </a:lnTo>
                  <a:lnTo>
                    <a:pt x="175" y="209"/>
                  </a:lnTo>
                  <a:lnTo>
                    <a:pt x="178" y="207"/>
                  </a:lnTo>
                  <a:lnTo>
                    <a:pt x="180" y="204"/>
                  </a:lnTo>
                  <a:lnTo>
                    <a:pt x="182" y="205"/>
                  </a:lnTo>
                  <a:lnTo>
                    <a:pt x="182" y="207"/>
                  </a:lnTo>
                  <a:lnTo>
                    <a:pt x="186" y="206"/>
                  </a:lnTo>
                  <a:lnTo>
                    <a:pt x="188" y="205"/>
                  </a:lnTo>
                  <a:lnTo>
                    <a:pt x="190" y="203"/>
                  </a:lnTo>
                  <a:lnTo>
                    <a:pt x="193" y="201"/>
                  </a:lnTo>
                  <a:lnTo>
                    <a:pt x="194" y="198"/>
                  </a:lnTo>
                  <a:lnTo>
                    <a:pt x="193" y="195"/>
                  </a:lnTo>
                  <a:lnTo>
                    <a:pt x="190" y="193"/>
                  </a:lnTo>
                  <a:lnTo>
                    <a:pt x="188" y="192"/>
                  </a:lnTo>
                  <a:lnTo>
                    <a:pt x="185" y="193"/>
                  </a:lnTo>
                  <a:lnTo>
                    <a:pt x="182" y="195"/>
                  </a:lnTo>
                  <a:lnTo>
                    <a:pt x="180" y="197"/>
                  </a:lnTo>
                  <a:lnTo>
                    <a:pt x="177" y="197"/>
                  </a:lnTo>
                  <a:lnTo>
                    <a:pt x="178" y="194"/>
                  </a:lnTo>
                  <a:lnTo>
                    <a:pt x="175" y="194"/>
                  </a:lnTo>
                  <a:lnTo>
                    <a:pt x="171" y="194"/>
                  </a:lnTo>
                  <a:lnTo>
                    <a:pt x="175" y="192"/>
                  </a:lnTo>
                  <a:lnTo>
                    <a:pt x="177" y="189"/>
                  </a:lnTo>
                  <a:lnTo>
                    <a:pt x="175" y="186"/>
                  </a:lnTo>
                  <a:lnTo>
                    <a:pt x="171" y="186"/>
                  </a:lnTo>
                  <a:lnTo>
                    <a:pt x="169" y="185"/>
                  </a:lnTo>
                  <a:lnTo>
                    <a:pt x="165" y="186"/>
                  </a:lnTo>
                  <a:lnTo>
                    <a:pt x="163" y="187"/>
                  </a:lnTo>
                  <a:lnTo>
                    <a:pt x="162" y="188"/>
                  </a:lnTo>
                  <a:lnTo>
                    <a:pt x="159" y="189"/>
                  </a:lnTo>
                  <a:lnTo>
                    <a:pt x="161" y="186"/>
                  </a:lnTo>
                  <a:lnTo>
                    <a:pt x="158" y="186"/>
                  </a:lnTo>
                  <a:lnTo>
                    <a:pt x="155" y="185"/>
                  </a:lnTo>
                  <a:lnTo>
                    <a:pt x="150" y="184"/>
                  </a:lnTo>
                  <a:lnTo>
                    <a:pt x="146" y="185"/>
                  </a:lnTo>
                  <a:lnTo>
                    <a:pt x="144" y="186"/>
                  </a:lnTo>
                  <a:lnTo>
                    <a:pt x="141" y="187"/>
                  </a:lnTo>
                  <a:lnTo>
                    <a:pt x="138" y="187"/>
                  </a:lnTo>
                  <a:lnTo>
                    <a:pt x="136" y="185"/>
                  </a:lnTo>
                  <a:lnTo>
                    <a:pt x="134" y="184"/>
                  </a:lnTo>
                  <a:lnTo>
                    <a:pt x="136" y="184"/>
                  </a:lnTo>
                  <a:lnTo>
                    <a:pt x="139" y="184"/>
                  </a:lnTo>
                  <a:lnTo>
                    <a:pt x="142" y="184"/>
                  </a:lnTo>
                  <a:lnTo>
                    <a:pt x="145" y="181"/>
                  </a:lnTo>
                  <a:lnTo>
                    <a:pt x="142" y="181"/>
                  </a:lnTo>
                  <a:lnTo>
                    <a:pt x="139" y="179"/>
                  </a:lnTo>
                  <a:lnTo>
                    <a:pt x="141" y="177"/>
                  </a:lnTo>
                  <a:lnTo>
                    <a:pt x="138" y="173"/>
                  </a:lnTo>
                  <a:lnTo>
                    <a:pt x="141" y="176"/>
                  </a:lnTo>
                  <a:lnTo>
                    <a:pt x="144" y="178"/>
                  </a:lnTo>
                  <a:lnTo>
                    <a:pt x="146" y="180"/>
                  </a:lnTo>
                  <a:lnTo>
                    <a:pt x="150" y="181"/>
                  </a:lnTo>
                  <a:lnTo>
                    <a:pt x="152" y="183"/>
                  </a:lnTo>
                  <a:lnTo>
                    <a:pt x="155" y="184"/>
                  </a:lnTo>
                  <a:lnTo>
                    <a:pt x="158" y="184"/>
                  </a:lnTo>
                  <a:lnTo>
                    <a:pt x="161" y="184"/>
                  </a:lnTo>
                  <a:lnTo>
                    <a:pt x="163" y="184"/>
                  </a:lnTo>
                  <a:lnTo>
                    <a:pt x="164" y="184"/>
                  </a:lnTo>
                  <a:lnTo>
                    <a:pt x="167" y="184"/>
                  </a:lnTo>
                  <a:lnTo>
                    <a:pt x="170" y="184"/>
                  </a:lnTo>
                  <a:lnTo>
                    <a:pt x="172" y="184"/>
                  </a:lnTo>
                  <a:lnTo>
                    <a:pt x="176" y="184"/>
                  </a:lnTo>
                  <a:lnTo>
                    <a:pt x="178" y="181"/>
                  </a:lnTo>
                  <a:lnTo>
                    <a:pt x="181" y="184"/>
                  </a:lnTo>
                  <a:lnTo>
                    <a:pt x="184" y="181"/>
                  </a:lnTo>
                  <a:lnTo>
                    <a:pt x="187" y="180"/>
                  </a:lnTo>
                  <a:lnTo>
                    <a:pt x="189" y="179"/>
                  </a:lnTo>
                  <a:lnTo>
                    <a:pt x="190" y="176"/>
                  </a:lnTo>
                  <a:lnTo>
                    <a:pt x="194" y="175"/>
                  </a:lnTo>
                  <a:lnTo>
                    <a:pt x="190" y="171"/>
                  </a:lnTo>
                  <a:lnTo>
                    <a:pt x="192" y="169"/>
                  </a:lnTo>
                  <a:lnTo>
                    <a:pt x="188" y="167"/>
                  </a:lnTo>
                  <a:lnTo>
                    <a:pt x="185" y="166"/>
                  </a:lnTo>
                  <a:lnTo>
                    <a:pt x="188" y="163"/>
                  </a:lnTo>
                  <a:lnTo>
                    <a:pt x="190" y="164"/>
                  </a:lnTo>
                  <a:lnTo>
                    <a:pt x="194" y="164"/>
                  </a:lnTo>
                  <a:lnTo>
                    <a:pt x="196" y="164"/>
                  </a:lnTo>
                  <a:lnTo>
                    <a:pt x="202" y="164"/>
                  </a:lnTo>
                  <a:lnTo>
                    <a:pt x="205" y="166"/>
                  </a:lnTo>
                  <a:lnTo>
                    <a:pt x="207" y="164"/>
                  </a:lnTo>
                  <a:lnTo>
                    <a:pt x="211" y="164"/>
                  </a:lnTo>
                  <a:lnTo>
                    <a:pt x="213" y="163"/>
                  </a:lnTo>
                  <a:lnTo>
                    <a:pt x="216" y="163"/>
                  </a:lnTo>
                  <a:lnTo>
                    <a:pt x="219" y="164"/>
                  </a:lnTo>
                  <a:lnTo>
                    <a:pt x="222" y="162"/>
                  </a:lnTo>
                  <a:lnTo>
                    <a:pt x="222" y="159"/>
                  </a:lnTo>
                  <a:lnTo>
                    <a:pt x="219" y="159"/>
                  </a:lnTo>
                  <a:lnTo>
                    <a:pt x="216" y="159"/>
                  </a:lnTo>
                  <a:lnTo>
                    <a:pt x="214" y="159"/>
                  </a:lnTo>
                  <a:lnTo>
                    <a:pt x="211" y="159"/>
                  </a:lnTo>
                  <a:lnTo>
                    <a:pt x="209" y="156"/>
                  </a:lnTo>
                  <a:lnTo>
                    <a:pt x="211" y="155"/>
                  </a:lnTo>
                  <a:lnTo>
                    <a:pt x="213" y="156"/>
                  </a:lnTo>
                  <a:lnTo>
                    <a:pt x="216" y="156"/>
                  </a:lnTo>
                  <a:lnTo>
                    <a:pt x="219" y="156"/>
                  </a:lnTo>
                  <a:lnTo>
                    <a:pt x="222" y="156"/>
                  </a:lnTo>
                  <a:lnTo>
                    <a:pt x="224" y="156"/>
                  </a:lnTo>
                  <a:lnTo>
                    <a:pt x="228" y="154"/>
                  </a:lnTo>
                  <a:lnTo>
                    <a:pt x="230" y="152"/>
                  </a:lnTo>
                  <a:lnTo>
                    <a:pt x="228" y="151"/>
                  </a:lnTo>
                  <a:lnTo>
                    <a:pt x="224" y="150"/>
                  </a:lnTo>
                  <a:lnTo>
                    <a:pt x="222" y="150"/>
                  </a:lnTo>
                  <a:lnTo>
                    <a:pt x="219" y="150"/>
                  </a:lnTo>
                  <a:lnTo>
                    <a:pt x="215" y="149"/>
                  </a:lnTo>
                  <a:lnTo>
                    <a:pt x="213" y="147"/>
                  </a:lnTo>
                  <a:lnTo>
                    <a:pt x="210" y="147"/>
                  </a:lnTo>
                  <a:lnTo>
                    <a:pt x="213" y="146"/>
                  </a:lnTo>
                  <a:lnTo>
                    <a:pt x="216" y="147"/>
                  </a:lnTo>
                  <a:lnTo>
                    <a:pt x="219" y="147"/>
                  </a:lnTo>
                  <a:lnTo>
                    <a:pt x="224" y="147"/>
                  </a:lnTo>
                  <a:lnTo>
                    <a:pt x="228" y="147"/>
                  </a:lnTo>
                  <a:lnTo>
                    <a:pt x="231" y="147"/>
                  </a:lnTo>
                  <a:lnTo>
                    <a:pt x="233" y="146"/>
                  </a:lnTo>
                  <a:lnTo>
                    <a:pt x="236" y="145"/>
                  </a:lnTo>
                  <a:lnTo>
                    <a:pt x="233" y="144"/>
                  </a:lnTo>
                  <a:lnTo>
                    <a:pt x="235" y="141"/>
                  </a:lnTo>
                  <a:lnTo>
                    <a:pt x="235" y="138"/>
                  </a:lnTo>
                  <a:lnTo>
                    <a:pt x="232" y="137"/>
                  </a:lnTo>
                  <a:lnTo>
                    <a:pt x="229" y="136"/>
                  </a:lnTo>
                  <a:lnTo>
                    <a:pt x="227" y="136"/>
                  </a:lnTo>
                  <a:lnTo>
                    <a:pt x="223" y="136"/>
                  </a:lnTo>
                  <a:lnTo>
                    <a:pt x="221" y="136"/>
                  </a:lnTo>
                  <a:lnTo>
                    <a:pt x="218" y="137"/>
                  </a:lnTo>
                  <a:lnTo>
                    <a:pt x="215" y="136"/>
                  </a:lnTo>
                  <a:lnTo>
                    <a:pt x="212" y="137"/>
                  </a:lnTo>
                  <a:lnTo>
                    <a:pt x="215" y="136"/>
                  </a:lnTo>
                  <a:lnTo>
                    <a:pt x="218" y="136"/>
                  </a:lnTo>
                  <a:lnTo>
                    <a:pt x="221" y="134"/>
                  </a:lnTo>
                  <a:lnTo>
                    <a:pt x="218" y="133"/>
                  </a:lnTo>
                  <a:lnTo>
                    <a:pt x="215" y="133"/>
                  </a:lnTo>
                  <a:lnTo>
                    <a:pt x="213" y="133"/>
                  </a:lnTo>
                  <a:lnTo>
                    <a:pt x="206" y="133"/>
                  </a:lnTo>
                  <a:lnTo>
                    <a:pt x="201" y="134"/>
                  </a:lnTo>
                  <a:lnTo>
                    <a:pt x="197" y="134"/>
                  </a:lnTo>
                  <a:lnTo>
                    <a:pt x="195" y="134"/>
                  </a:lnTo>
                  <a:lnTo>
                    <a:pt x="192" y="136"/>
                  </a:lnTo>
                  <a:lnTo>
                    <a:pt x="189" y="138"/>
                  </a:lnTo>
                  <a:lnTo>
                    <a:pt x="187" y="139"/>
                  </a:lnTo>
                  <a:lnTo>
                    <a:pt x="188" y="137"/>
                  </a:lnTo>
                  <a:lnTo>
                    <a:pt x="192" y="135"/>
                  </a:lnTo>
                  <a:lnTo>
                    <a:pt x="194" y="132"/>
                  </a:lnTo>
                  <a:lnTo>
                    <a:pt x="192" y="132"/>
                  </a:lnTo>
                  <a:lnTo>
                    <a:pt x="188" y="132"/>
                  </a:lnTo>
                  <a:lnTo>
                    <a:pt x="185" y="132"/>
                  </a:lnTo>
                  <a:lnTo>
                    <a:pt x="182" y="132"/>
                  </a:lnTo>
                  <a:lnTo>
                    <a:pt x="179" y="132"/>
                  </a:lnTo>
                  <a:lnTo>
                    <a:pt x="185" y="130"/>
                  </a:lnTo>
                  <a:lnTo>
                    <a:pt x="188" y="132"/>
                  </a:lnTo>
                  <a:lnTo>
                    <a:pt x="192" y="132"/>
                  </a:lnTo>
                  <a:lnTo>
                    <a:pt x="194" y="132"/>
                  </a:lnTo>
                  <a:lnTo>
                    <a:pt x="197" y="133"/>
                  </a:lnTo>
                  <a:lnTo>
                    <a:pt x="199" y="132"/>
                  </a:lnTo>
                  <a:lnTo>
                    <a:pt x="203" y="132"/>
                  </a:lnTo>
                  <a:lnTo>
                    <a:pt x="209" y="130"/>
                  </a:lnTo>
                  <a:lnTo>
                    <a:pt x="211" y="130"/>
                  </a:lnTo>
                  <a:lnTo>
                    <a:pt x="214" y="130"/>
                  </a:lnTo>
                  <a:lnTo>
                    <a:pt x="216" y="130"/>
                  </a:lnTo>
                  <a:lnTo>
                    <a:pt x="214" y="129"/>
                  </a:lnTo>
                  <a:lnTo>
                    <a:pt x="211" y="129"/>
                  </a:lnTo>
                  <a:lnTo>
                    <a:pt x="209" y="128"/>
                  </a:lnTo>
                  <a:lnTo>
                    <a:pt x="205" y="128"/>
                  </a:lnTo>
                  <a:lnTo>
                    <a:pt x="203" y="128"/>
                  </a:lnTo>
                  <a:lnTo>
                    <a:pt x="199" y="128"/>
                  </a:lnTo>
                  <a:lnTo>
                    <a:pt x="196" y="128"/>
                  </a:lnTo>
                  <a:lnTo>
                    <a:pt x="194" y="127"/>
                  </a:lnTo>
                  <a:lnTo>
                    <a:pt x="192" y="127"/>
                  </a:lnTo>
                  <a:lnTo>
                    <a:pt x="188" y="127"/>
                  </a:lnTo>
                  <a:lnTo>
                    <a:pt x="192" y="127"/>
                  </a:lnTo>
                  <a:lnTo>
                    <a:pt x="194" y="127"/>
                  </a:lnTo>
                  <a:lnTo>
                    <a:pt x="197" y="127"/>
                  </a:lnTo>
                  <a:lnTo>
                    <a:pt x="201" y="127"/>
                  </a:lnTo>
                  <a:lnTo>
                    <a:pt x="203" y="127"/>
                  </a:lnTo>
                  <a:lnTo>
                    <a:pt x="206" y="127"/>
                  </a:lnTo>
                  <a:lnTo>
                    <a:pt x="210" y="127"/>
                  </a:lnTo>
                  <a:lnTo>
                    <a:pt x="212" y="127"/>
                  </a:lnTo>
                  <a:lnTo>
                    <a:pt x="214" y="127"/>
                  </a:lnTo>
                  <a:lnTo>
                    <a:pt x="218" y="127"/>
                  </a:lnTo>
                  <a:lnTo>
                    <a:pt x="220" y="130"/>
                  </a:lnTo>
                  <a:lnTo>
                    <a:pt x="223" y="132"/>
                  </a:lnTo>
                  <a:lnTo>
                    <a:pt x="226" y="132"/>
                  </a:lnTo>
                  <a:lnTo>
                    <a:pt x="229" y="132"/>
                  </a:lnTo>
                  <a:lnTo>
                    <a:pt x="231" y="132"/>
                  </a:lnTo>
                  <a:lnTo>
                    <a:pt x="233" y="132"/>
                  </a:lnTo>
                  <a:lnTo>
                    <a:pt x="236" y="133"/>
                  </a:lnTo>
                  <a:lnTo>
                    <a:pt x="239" y="132"/>
                  </a:lnTo>
                  <a:lnTo>
                    <a:pt x="237" y="129"/>
                  </a:lnTo>
                  <a:lnTo>
                    <a:pt x="235" y="127"/>
                  </a:lnTo>
                  <a:lnTo>
                    <a:pt x="237" y="126"/>
                  </a:lnTo>
                  <a:lnTo>
                    <a:pt x="235" y="126"/>
                  </a:lnTo>
                  <a:lnTo>
                    <a:pt x="231" y="126"/>
                  </a:lnTo>
                  <a:lnTo>
                    <a:pt x="229" y="126"/>
                  </a:lnTo>
                  <a:lnTo>
                    <a:pt x="223" y="126"/>
                  </a:lnTo>
                  <a:lnTo>
                    <a:pt x="220" y="126"/>
                  </a:lnTo>
                  <a:lnTo>
                    <a:pt x="218" y="125"/>
                  </a:lnTo>
                  <a:lnTo>
                    <a:pt x="214" y="125"/>
                  </a:lnTo>
                  <a:lnTo>
                    <a:pt x="212" y="125"/>
                  </a:lnTo>
                  <a:lnTo>
                    <a:pt x="206" y="125"/>
                  </a:lnTo>
                  <a:lnTo>
                    <a:pt x="203" y="125"/>
                  </a:lnTo>
                  <a:lnTo>
                    <a:pt x="201" y="125"/>
                  </a:lnTo>
                  <a:lnTo>
                    <a:pt x="197" y="124"/>
                  </a:lnTo>
                  <a:lnTo>
                    <a:pt x="195" y="124"/>
                  </a:lnTo>
                  <a:lnTo>
                    <a:pt x="192" y="122"/>
                  </a:lnTo>
                  <a:lnTo>
                    <a:pt x="195" y="122"/>
                  </a:lnTo>
                  <a:lnTo>
                    <a:pt x="198" y="122"/>
                  </a:lnTo>
                  <a:lnTo>
                    <a:pt x="201" y="122"/>
                  </a:lnTo>
                  <a:lnTo>
                    <a:pt x="201" y="119"/>
                  </a:lnTo>
                  <a:lnTo>
                    <a:pt x="203" y="121"/>
                  </a:lnTo>
                  <a:lnTo>
                    <a:pt x="206" y="122"/>
                  </a:lnTo>
                  <a:lnTo>
                    <a:pt x="210" y="122"/>
                  </a:lnTo>
                  <a:lnTo>
                    <a:pt x="212" y="122"/>
                  </a:lnTo>
                  <a:lnTo>
                    <a:pt x="214" y="122"/>
                  </a:lnTo>
                  <a:lnTo>
                    <a:pt x="218" y="121"/>
                  </a:lnTo>
                  <a:lnTo>
                    <a:pt x="214" y="119"/>
                  </a:lnTo>
                  <a:lnTo>
                    <a:pt x="212" y="119"/>
                  </a:lnTo>
                  <a:lnTo>
                    <a:pt x="210" y="119"/>
                  </a:lnTo>
                  <a:lnTo>
                    <a:pt x="206" y="118"/>
                  </a:lnTo>
                  <a:lnTo>
                    <a:pt x="204" y="117"/>
                  </a:lnTo>
                  <a:lnTo>
                    <a:pt x="206" y="118"/>
                  </a:lnTo>
                  <a:lnTo>
                    <a:pt x="210" y="117"/>
                  </a:lnTo>
                  <a:lnTo>
                    <a:pt x="212" y="118"/>
                  </a:lnTo>
                  <a:lnTo>
                    <a:pt x="215" y="118"/>
                  </a:lnTo>
                  <a:lnTo>
                    <a:pt x="218" y="120"/>
                  </a:lnTo>
                  <a:lnTo>
                    <a:pt x="221" y="119"/>
                  </a:lnTo>
                  <a:lnTo>
                    <a:pt x="223" y="120"/>
                  </a:lnTo>
                  <a:lnTo>
                    <a:pt x="226" y="121"/>
                  </a:lnTo>
                  <a:lnTo>
                    <a:pt x="229" y="121"/>
                  </a:lnTo>
                  <a:lnTo>
                    <a:pt x="231" y="121"/>
                  </a:lnTo>
                  <a:lnTo>
                    <a:pt x="231" y="119"/>
                  </a:lnTo>
                  <a:lnTo>
                    <a:pt x="235" y="119"/>
                  </a:lnTo>
                  <a:lnTo>
                    <a:pt x="237" y="119"/>
                  </a:lnTo>
                  <a:lnTo>
                    <a:pt x="240" y="119"/>
                  </a:lnTo>
                  <a:lnTo>
                    <a:pt x="244" y="119"/>
                  </a:lnTo>
                  <a:lnTo>
                    <a:pt x="246" y="119"/>
                  </a:lnTo>
                  <a:lnTo>
                    <a:pt x="246" y="116"/>
                  </a:lnTo>
                  <a:lnTo>
                    <a:pt x="248" y="118"/>
                  </a:lnTo>
                  <a:lnTo>
                    <a:pt x="252" y="118"/>
                  </a:lnTo>
                  <a:lnTo>
                    <a:pt x="255" y="118"/>
                  </a:lnTo>
                  <a:lnTo>
                    <a:pt x="257" y="116"/>
                  </a:lnTo>
                  <a:lnTo>
                    <a:pt x="257" y="113"/>
                  </a:lnTo>
                  <a:lnTo>
                    <a:pt x="254" y="111"/>
                  </a:lnTo>
                  <a:lnTo>
                    <a:pt x="252" y="110"/>
                  </a:lnTo>
                  <a:lnTo>
                    <a:pt x="248" y="110"/>
                  </a:lnTo>
                  <a:lnTo>
                    <a:pt x="246" y="109"/>
                  </a:lnTo>
                  <a:lnTo>
                    <a:pt x="243" y="109"/>
                  </a:lnTo>
                  <a:lnTo>
                    <a:pt x="239" y="109"/>
                  </a:lnTo>
                  <a:lnTo>
                    <a:pt x="237" y="109"/>
                  </a:lnTo>
                  <a:lnTo>
                    <a:pt x="233" y="107"/>
                  </a:lnTo>
                  <a:lnTo>
                    <a:pt x="239" y="107"/>
                  </a:lnTo>
                  <a:lnTo>
                    <a:pt x="243" y="105"/>
                  </a:lnTo>
                  <a:lnTo>
                    <a:pt x="245" y="105"/>
                  </a:lnTo>
                  <a:lnTo>
                    <a:pt x="252" y="108"/>
                  </a:lnTo>
                  <a:lnTo>
                    <a:pt x="254" y="108"/>
                  </a:lnTo>
                  <a:lnTo>
                    <a:pt x="257" y="108"/>
                  </a:lnTo>
                  <a:lnTo>
                    <a:pt x="260" y="108"/>
                  </a:lnTo>
                  <a:lnTo>
                    <a:pt x="260" y="110"/>
                  </a:lnTo>
                  <a:lnTo>
                    <a:pt x="263" y="112"/>
                  </a:lnTo>
                  <a:lnTo>
                    <a:pt x="265" y="112"/>
                  </a:lnTo>
                  <a:lnTo>
                    <a:pt x="269" y="112"/>
                  </a:lnTo>
                  <a:lnTo>
                    <a:pt x="271" y="112"/>
                  </a:lnTo>
                  <a:lnTo>
                    <a:pt x="274" y="111"/>
                  </a:lnTo>
                  <a:lnTo>
                    <a:pt x="277" y="111"/>
                  </a:lnTo>
                  <a:lnTo>
                    <a:pt x="280" y="110"/>
                  </a:lnTo>
                  <a:lnTo>
                    <a:pt x="282" y="110"/>
                  </a:lnTo>
                  <a:lnTo>
                    <a:pt x="286" y="108"/>
                  </a:lnTo>
                  <a:lnTo>
                    <a:pt x="287" y="105"/>
                  </a:lnTo>
                  <a:lnTo>
                    <a:pt x="283" y="105"/>
                  </a:lnTo>
                  <a:lnTo>
                    <a:pt x="281" y="105"/>
                  </a:lnTo>
                  <a:lnTo>
                    <a:pt x="283" y="103"/>
                  </a:lnTo>
                  <a:lnTo>
                    <a:pt x="287" y="103"/>
                  </a:lnTo>
                  <a:lnTo>
                    <a:pt x="290" y="103"/>
                  </a:lnTo>
                  <a:lnTo>
                    <a:pt x="291" y="102"/>
                  </a:lnTo>
                  <a:lnTo>
                    <a:pt x="290" y="102"/>
                  </a:lnTo>
                  <a:lnTo>
                    <a:pt x="292" y="100"/>
                  </a:lnTo>
                  <a:lnTo>
                    <a:pt x="290" y="98"/>
                  </a:lnTo>
                  <a:lnTo>
                    <a:pt x="284" y="99"/>
                  </a:lnTo>
                  <a:lnTo>
                    <a:pt x="281" y="100"/>
                  </a:lnTo>
                  <a:lnTo>
                    <a:pt x="278" y="100"/>
                  </a:lnTo>
                  <a:lnTo>
                    <a:pt x="275" y="100"/>
                  </a:lnTo>
                  <a:lnTo>
                    <a:pt x="272" y="101"/>
                  </a:lnTo>
                  <a:lnTo>
                    <a:pt x="270" y="101"/>
                  </a:lnTo>
                  <a:lnTo>
                    <a:pt x="266" y="100"/>
                  </a:lnTo>
                  <a:lnTo>
                    <a:pt x="272" y="100"/>
                  </a:lnTo>
                  <a:lnTo>
                    <a:pt x="270" y="98"/>
                  </a:lnTo>
                  <a:lnTo>
                    <a:pt x="266" y="96"/>
                  </a:lnTo>
                  <a:lnTo>
                    <a:pt x="269" y="96"/>
                  </a:lnTo>
                  <a:lnTo>
                    <a:pt x="272" y="96"/>
                  </a:lnTo>
                  <a:lnTo>
                    <a:pt x="274" y="99"/>
                  </a:lnTo>
                  <a:lnTo>
                    <a:pt x="278" y="99"/>
                  </a:lnTo>
                  <a:lnTo>
                    <a:pt x="280" y="98"/>
                  </a:lnTo>
                  <a:lnTo>
                    <a:pt x="283" y="98"/>
                  </a:lnTo>
                  <a:lnTo>
                    <a:pt x="286" y="96"/>
                  </a:lnTo>
                  <a:lnTo>
                    <a:pt x="289" y="96"/>
                  </a:lnTo>
                  <a:lnTo>
                    <a:pt x="291" y="96"/>
                  </a:lnTo>
                  <a:lnTo>
                    <a:pt x="298" y="96"/>
                  </a:lnTo>
                  <a:lnTo>
                    <a:pt x="299" y="93"/>
                  </a:lnTo>
                  <a:lnTo>
                    <a:pt x="296" y="93"/>
                  </a:lnTo>
                  <a:lnTo>
                    <a:pt x="293" y="92"/>
                  </a:lnTo>
                  <a:lnTo>
                    <a:pt x="293" y="89"/>
                  </a:lnTo>
                  <a:lnTo>
                    <a:pt x="291" y="86"/>
                  </a:lnTo>
                  <a:lnTo>
                    <a:pt x="293" y="86"/>
                  </a:lnTo>
                  <a:lnTo>
                    <a:pt x="296" y="89"/>
                  </a:lnTo>
                  <a:lnTo>
                    <a:pt x="296" y="92"/>
                  </a:lnTo>
                  <a:lnTo>
                    <a:pt x="299" y="92"/>
                  </a:lnTo>
                  <a:lnTo>
                    <a:pt x="303" y="91"/>
                  </a:lnTo>
                  <a:lnTo>
                    <a:pt x="305" y="91"/>
                  </a:lnTo>
                  <a:lnTo>
                    <a:pt x="308" y="90"/>
                  </a:lnTo>
                  <a:lnTo>
                    <a:pt x="310" y="87"/>
                  </a:lnTo>
                  <a:lnTo>
                    <a:pt x="313" y="85"/>
                  </a:lnTo>
                  <a:lnTo>
                    <a:pt x="316" y="83"/>
                  </a:lnTo>
                  <a:lnTo>
                    <a:pt x="318" y="81"/>
                  </a:lnTo>
                  <a:lnTo>
                    <a:pt x="322" y="79"/>
                  </a:lnTo>
                  <a:lnTo>
                    <a:pt x="325" y="78"/>
                  </a:lnTo>
                  <a:lnTo>
                    <a:pt x="327" y="77"/>
                  </a:lnTo>
                  <a:lnTo>
                    <a:pt x="331" y="75"/>
                  </a:lnTo>
                  <a:lnTo>
                    <a:pt x="333" y="75"/>
                  </a:lnTo>
                  <a:lnTo>
                    <a:pt x="337" y="73"/>
                  </a:lnTo>
                  <a:lnTo>
                    <a:pt x="339" y="72"/>
                  </a:lnTo>
                  <a:lnTo>
                    <a:pt x="342" y="70"/>
                  </a:lnTo>
                  <a:lnTo>
                    <a:pt x="344" y="70"/>
                  </a:lnTo>
                  <a:lnTo>
                    <a:pt x="348" y="68"/>
                  </a:lnTo>
                  <a:lnTo>
                    <a:pt x="350" y="66"/>
                  </a:lnTo>
                  <a:lnTo>
                    <a:pt x="352" y="65"/>
                  </a:lnTo>
                  <a:lnTo>
                    <a:pt x="356" y="64"/>
                  </a:lnTo>
                  <a:lnTo>
                    <a:pt x="359" y="62"/>
                  </a:lnTo>
                  <a:lnTo>
                    <a:pt x="361" y="62"/>
                  </a:lnTo>
                  <a:lnTo>
                    <a:pt x="365" y="61"/>
                  </a:lnTo>
                  <a:lnTo>
                    <a:pt x="367" y="60"/>
                  </a:lnTo>
                  <a:lnTo>
                    <a:pt x="371" y="59"/>
                  </a:lnTo>
                  <a:lnTo>
                    <a:pt x="373" y="58"/>
                  </a:lnTo>
                  <a:lnTo>
                    <a:pt x="375" y="56"/>
                  </a:lnTo>
                  <a:lnTo>
                    <a:pt x="375" y="53"/>
                  </a:lnTo>
                  <a:lnTo>
                    <a:pt x="369" y="53"/>
                  </a:lnTo>
                  <a:lnTo>
                    <a:pt x="366" y="53"/>
                  </a:lnTo>
                  <a:lnTo>
                    <a:pt x="364" y="53"/>
                  </a:lnTo>
                  <a:lnTo>
                    <a:pt x="361" y="55"/>
                  </a:lnTo>
                  <a:lnTo>
                    <a:pt x="358" y="55"/>
                  </a:lnTo>
                  <a:lnTo>
                    <a:pt x="356" y="56"/>
                  </a:lnTo>
                  <a:lnTo>
                    <a:pt x="352" y="56"/>
                  </a:lnTo>
                  <a:lnTo>
                    <a:pt x="350" y="57"/>
                  </a:lnTo>
                  <a:lnTo>
                    <a:pt x="347" y="57"/>
                  </a:lnTo>
                  <a:lnTo>
                    <a:pt x="340" y="58"/>
                  </a:lnTo>
                  <a:lnTo>
                    <a:pt x="338" y="58"/>
                  </a:lnTo>
                  <a:lnTo>
                    <a:pt x="334" y="59"/>
                  </a:lnTo>
                  <a:lnTo>
                    <a:pt x="332" y="60"/>
                  </a:lnTo>
                  <a:lnTo>
                    <a:pt x="330" y="60"/>
                  </a:lnTo>
                  <a:lnTo>
                    <a:pt x="326" y="61"/>
                  </a:lnTo>
                  <a:lnTo>
                    <a:pt x="324" y="61"/>
                  </a:lnTo>
                  <a:lnTo>
                    <a:pt x="321" y="62"/>
                  </a:lnTo>
                  <a:lnTo>
                    <a:pt x="318" y="62"/>
                  </a:lnTo>
                  <a:lnTo>
                    <a:pt x="315" y="64"/>
                  </a:lnTo>
                  <a:lnTo>
                    <a:pt x="313" y="64"/>
                  </a:lnTo>
                  <a:lnTo>
                    <a:pt x="309" y="65"/>
                  </a:lnTo>
                  <a:lnTo>
                    <a:pt x="306" y="65"/>
                  </a:lnTo>
                  <a:lnTo>
                    <a:pt x="304" y="66"/>
                  </a:lnTo>
                  <a:lnTo>
                    <a:pt x="300" y="67"/>
                  </a:lnTo>
                  <a:lnTo>
                    <a:pt x="299" y="67"/>
                  </a:lnTo>
                  <a:lnTo>
                    <a:pt x="303" y="66"/>
                  </a:lnTo>
                  <a:lnTo>
                    <a:pt x="299" y="66"/>
                  </a:lnTo>
                  <a:lnTo>
                    <a:pt x="297" y="65"/>
                  </a:lnTo>
                  <a:lnTo>
                    <a:pt x="299" y="65"/>
                  </a:lnTo>
                  <a:lnTo>
                    <a:pt x="305" y="64"/>
                  </a:lnTo>
                  <a:lnTo>
                    <a:pt x="308" y="62"/>
                  </a:lnTo>
                  <a:lnTo>
                    <a:pt x="312" y="62"/>
                  </a:lnTo>
                  <a:lnTo>
                    <a:pt x="314" y="62"/>
                  </a:lnTo>
                  <a:lnTo>
                    <a:pt x="317" y="61"/>
                  </a:lnTo>
                  <a:lnTo>
                    <a:pt x="321" y="61"/>
                  </a:lnTo>
                  <a:lnTo>
                    <a:pt x="323" y="60"/>
                  </a:lnTo>
                  <a:lnTo>
                    <a:pt x="326" y="59"/>
                  </a:lnTo>
                  <a:lnTo>
                    <a:pt x="330" y="58"/>
                  </a:lnTo>
                  <a:lnTo>
                    <a:pt x="332" y="58"/>
                  </a:lnTo>
                  <a:lnTo>
                    <a:pt x="334" y="57"/>
                  </a:lnTo>
                  <a:lnTo>
                    <a:pt x="338" y="56"/>
                  </a:lnTo>
                  <a:lnTo>
                    <a:pt x="340" y="56"/>
                  </a:lnTo>
                  <a:lnTo>
                    <a:pt x="343" y="55"/>
                  </a:lnTo>
                  <a:lnTo>
                    <a:pt x="347" y="53"/>
                  </a:lnTo>
                  <a:lnTo>
                    <a:pt x="343" y="53"/>
                  </a:lnTo>
                  <a:lnTo>
                    <a:pt x="340" y="52"/>
                  </a:lnTo>
                  <a:lnTo>
                    <a:pt x="338" y="52"/>
                  </a:lnTo>
                  <a:lnTo>
                    <a:pt x="334" y="52"/>
                  </a:lnTo>
                  <a:lnTo>
                    <a:pt x="332" y="52"/>
                  </a:lnTo>
                  <a:lnTo>
                    <a:pt x="329" y="53"/>
                  </a:lnTo>
                  <a:lnTo>
                    <a:pt x="325" y="53"/>
                  </a:lnTo>
                  <a:lnTo>
                    <a:pt x="323" y="53"/>
                  </a:lnTo>
                  <a:lnTo>
                    <a:pt x="320" y="53"/>
                  </a:lnTo>
                  <a:lnTo>
                    <a:pt x="317" y="53"/>
                  </a:lnTo>
                  <a:lnTo>
                    <a:pt x="321" y="53"/>
                  </a:lnTo>
                  <a:lnTo>
                    <a:pt x="317" y="50"/>
                  </a:lnTo>
                  <a:lnTo>
                    <a:pt x="312" y="49"/>
                  </a:lnTo>
                  <a:lnTo>
                    <a:pt x="314" y="49"/>
                  </a:lnTo>
                  <a:lnTo>
                    <a:pt x="317" y="50"/>
                  </a:lnTo>
                  <a:lnTo>
                    <a:pt x="321" y="51"/>
                  </a:lnTo>
                  <a:lnTo>
                    <a:pt x="323" y="52"/>
                  </a:lnTo>
                  <a:lnTo>
                    <a:pt x="325" y="52"/>
                  </a:lnTo>
                  <a:lnTo>
                    <a:pt x="329" y="52"/>
                  </a:lnTo>
                  <a:lnTo>
                    <a:pt x="332" y="51"/>
                  </a:lnTo>
                  <a:lnTo>
                    <a:pt x="334" y="51"/>
                  </a:lnTo>
                  <a:lnTo>
                    <a:pt x="338" y="51"/>
                  </a:lnTo>
                  <a:lnTo>
                    <a:pt x="340" y="51"/>
                  </a:lnTo>
                  <a:lnTo>
                    <a:pt x="343" y="51"/>
                  </a:lnTo>
                  <a:lnTo>
                    <a:pt x="346" y="50"/>
                  </a:lnTo>
                  <a:lnTo>
                    <a:pt x="349" y="50"/>
                  </a:lnTo>
                  <a:lnTo>
                    <a:pt x="351" y="50"/>
                  </a:lnTo>
                  <a:lnTo>
                    <a:pt x="355" y="49"/>
                  </a:lnTo>
                  <a:lnTo>
                    <a:pt x="357" y="50"/>
                  </a:lnTo>
                  <a:lnTo>
                    <a:pt x="360" y="49"/>
                  </a:lnTo>
                  <a:lnTo>
                    <a:pt x="363" y="49"/>
                  </a:lnTo>
                  <a:lnTo>
                    <a:pt x="360" y="49"/>
                  </a:lnTo>
                  <a:lnTo>
                    <a:pt x="355" y="49"/>
                  </a:lnTo>
                  <a:lnTo>
                    <a:pt x="357" y="48"/>
                  </a:lnTo>
                  <a:lnTo>
                    <a:pt x="360" y="48"/>
                  </a:lnTo>
                  <a:lnTo>
                    <a:pt x="363" y="47"/>
                  </a:lnTo>
                  <a:lnTo>
                    <a:pt x="366" y="47"/>
                  </a:lnTo>
                  <a:lnTo>
                    <a:pt x="368" y="47"/>
                  </a:lnTo>
                  <a:lnTo>
                    <a:pt x="372" y="47"/>
                  </a:lnTo>
                  <a:lnTo>
                    <a:pt x="374" y="47"/>
                  </a:lnTo>
                  <a:lnTo>
                    <a:pt x="377" y="47"/>
                  </a:lnTo>
                  <a:lnTo>
                    <a:pt x="380" y="47"/>
                  </a:lnTo>
                  <a:lnTo>
                    <a:pt x="383" y="44"/>
                  </a:lnTo>
                  <a:lnTo>
                    <a:pt x="385" y="44"/>
                  </a:lnTo>
                  <a:lnTo>
                    <a:pt x="389" y="42"/>
                  </a:lnTo>
                  <a:lnTo>
                    <a:pt x="391" y="42"/>
                  </a:lnTo>
                  <a:lnTo>
                    <a:pt x="394" y="41"/>
                  </a:lnTo>
                  <a:lnTo>
                    <a:pt x="397" y="40"/>
                  </a:lnTo>
                  <a:lnTo>
                    <a:pt x="400" y="40"/>
                  </a:lnTo>
                  <a:lnTo>
                    <a:pt x="402" y="39"/>
                  </a:lnTo>
                  <a:lnTo>
                    <a:pt x="406" y="38"/>
                  </a:lnTo>
                  <a:lnTo>
                    <a:pt x="408" y="36"/>
                  </a:lnTo>
                  <a:lnTo>
                    <a:pt x="414" y="33"/>
                  </a:lnTo>
                  <a:lnTo>
                    <a:pt x="417" y="32"/>
                  </a:lnTo>
                  <a:lnTo>
                    <a:pt x="419" y="31"/>
                  </a:lnTo>
                  <a:lnTo>
                    <a:pt x="423" y="28"/>
                  </a:lnTo>
                  <a:lnTo>
                    <a:pt x="421" y="25"/>
                  </a:lnTo>
                  <a:close/>
                  <a:moveTo>
                    <a:pt x="99" y="166"/>
                  </a:moveTo>
                  <a:lnTo>
                    <a:pt x="101" y="166"/>
                  </a:lnTo>
                  <a:lnTo>
                    <a:pt x="99" y="167"/>
                  </a:lnTo>
                  <a:lnTo>
                    <a:pt x="98" y="167"/>
                  </a:lnTo>
                  <a:lnTo>
                    <a:pt x="101" y="166"/>
                  </a:lnTo>
                  <a:lnTo>
                    <a:pt x="96" y="166"/>
                  </a:lnTo>
                  <a:lnTo>
                    <a:pt x="99"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 name="Freeform 208">
              <a:extLst>
                <a:ext uri="{FF2B5EF4-FFF2-40B4-BE49-F238E27FC236}">
                  <a16:creationId xmlns:a16="http://schemas.microsoft.com/office/drawing/2014/main" id="{5BBB452F-967C-4EDE-9442-85C10173DBA8}"/>
                </a:ext>
              </a:extLst>
            </p:cNvPr>
            <p:cNvSpPr>
              <a:spLocks noEditPoints="1"/>
            </p:cNvSpPr>
            <p:nvPr/>
          </p:nvSpPr>
          <p:spPr bwMode="auto">
            <a:xfrm>
              <a:off x="3143250" y="3273425"/>
              <a:ext cx="1382712" cy="246063"/>
            </a:xfrm>
            <a:custGeom>
              <a:avLst/>
              <a:gdLst>
                <a:gd name="T0" fmla="*/ 25 w 871"/>
                <a:gd name="T1" fmla="*/ 26 h 155"/>
                <a:gd name="T2" fmla="*/ 29 w 871"/>
                <a:gd name="T3" fmla="*/ 31 h 155"/>
                <a:gd name="T4" fmla="*/ 26 w 871"/>
                <a:gd name="T5" fmla="*/ 29 h 155"/>
                <a:gd name="T6" fmla="*/ 26 w 871"/>
                <a:gd name="T7" fmla="*/ 24 h 155"/>
                <a:gd name="T8" fmla="*/ 5 w 871"/>
                <a:gd name="T9" fmla="*/ 5 h 155"/>
                <a:gd name="T10" fmla="*/ 0 w 871"/>
                <a:gd name="T11" fmla="*/ 0 h 155"/>
                <a:gd name="T12" fmla="*/ 4 w 871"/>
                <a:gd name="T13" fmla="*/ 5 h 155"/>
                <a:gd name="T14" fmla="*/ 5 w 871"/>
                <a:gd name="T15" fmla="*/ 5 h 155"/>
                <a:gd name="T16" fmla="*/ 29 w 871"/>
                <a:gd name="T17" fmla="*/ 30 h 155"/>
                <a:gd name="T18" fmla="*/ 28 w 871"/>
                <a:gd name="T19" fmla="*/ 27 h 155"/>
                <a:gd name="T20" fmla="*/ 411 w 871"/>
                <a:gd name="T21" fmla="*/ 9 h 155"/>
                <a:gd name="T22" fmla="*/ 411 w 871"/>
                <a:gd name="T23" fmla="*/ 9 h 155"/>
                <a:gd name="T24" fmla="*/ 464 w 871"/>
                <a:gd name="T25" fmla="*/ 50 h 155"/>
                <a:gd name="T26" fmla="*/ 464 w 871"/>
                <a:gd name="T27" fmla="*/ 50 h 155"/>
                <a:gd name="T28" fmla="*/ 503 w 871"/>
                <a:gd name="T29" fmla="*/ 16 h 155"/>
                <a:gd name="T30" fmla="*/ 503 w 871"/>
                <a:gd name="T31" fmla="*/ 16 h 155"/>
                <a:gd name="T32" fmla="*/ 503 w 871"/>
                <a:gd name="T33" fmla="*/ 16 h 155"/>
                <a:gd name="T34" fmla="*/ 497 w 871"/>
                <a:gd name="T35" fmla="*/ 44 h 155"/>
                <a:gd name="T36" fmla="*/ 491 w 871"/>
                <a:gd name="T37" fmla="*/ 46 h 155"/>
                <a:gd name="T38" fmla="*/ 495 w 871"/>
                <a:gd name="T39" fmla="*/ 41 h 155"/>
                <a:gd name="T40" fmla="*/ 500 w 871"/>
                <a:gd name="T41" fmla="*/ 40 h 155"/>
                <a:gd name="T42" fmla="*/ 500 w 871"/>
                <a:gd name="T43" fmla="*/ 41 h 155"/>
                <a:gd name="T44" fmla="*/ 499 w 871"/>
                <a:gd name="T45" fmla="*/ 42 h 155"/>
                <a:gd name="T46" fmla="*/ 557 w 871"/>
                <a:gd name="T47" fmla="*/ 61 h 155"/>
                <a:gd name="T48" fmla="*/ 555 w 871"/>
                <a:gd name="T49" fmla="*/ 63 h 155"/>
                <a:gd name="T50" fmla="*/ 556 w 871"/>
                <a:gd name="T51" fmla="*/ 64 h 155"/>
                <a:gd name="T52" fmla="*/ 561 w 871"/>
                <a:gd name="T53" fmla="*/ 66 h 155"/>
                <a:gd name="T54" fmla="*/ 558 w 871"/>
                <a:gd name="T55" fmla="*/ 64 h 155"/>
                <a:gd name="T56" fmla="*/ 559 w 871"/>
                <a:gd name="T57" fmla="*/ 64 h 155"/>
                <a:gd name="T58" fmla="*/ 587 w 871"/>
                <a:gd name="T59" fmla="*/ 72 h 155"/>
                <a:gd name="T60" fmla="*/ 583 w 871"/>
                <a:gd name="T61" fmla="*/ 67 h 155"/>
                <a:gd name="T62" fmla="*/ 579 w 871"/>
                <a:gd name="T63" fmla="*/ 67 h 155"/>
                <a:gd name="T64" fmla="*/ 573 w 871"/>
                <a:gd name="T65" fmla="*/ 68 h 155"/>
                <a:gd name="T66" fmla="*/ 568 w 871"/>
                <a:gd name="T67" fmla="*/ 66 h 155"/>
                <a:gd name="T68" fmla="*/ 568 w 871"/>
                <a:gd name="T69" fmla="*/ 68 h 155"/>
                <a:gd name="T70" fmla="*/ 573 w 871"/>
                <a:gd name="T71" fmla="*/ 69 h 155"/>
                <a:gd name="T72" fmla="*/ 579 w 871"/>
                <a:gd name="T73" fmla="*/ 72 h 155"/>
                <a:gd name="T74" fmla="*/ 584 w 871"/>
                <a:gd name="T75" fmla="*/ 70 h 155"/>
                <a:gd name="T76" fmla="*/ 584 w 871"/>
                <a:gd name="T77" fmla="*/ 74 h 155"/>
                <a:gd name="T78" fmla="*/ 658 w 871"/>
                <a:gd name="T79" fmla="*/ 95 h 155"/>
                <a:gd name="T80" fmla="*/ 659 w 871"/>
                <a:gd name="T81" fmla="*/ 95 h 155"/>
                <a:gd name="T82" fmla="*/ 658 w 871"/>
                <a:gd name="T83" fmla="*/ 95 h 155"/>
                <a:gd name="T84" fmla="*/ 733 w 871"/>
                <a:gd name="T85" fmla="*/ 50 h 155"/>
                <a:gd name="T86" fmla="*/ 735 w 871"/>
                <a:gd name="T87" fmla="*/ 48 h 155"/>
                <a:gd name="T88" fmla="*/ 729 w 871"/>
                <a:gd name="T89" fmla="*/ 138 h 155"/>
                <a:gd name="T90" fmla="*/ 729 w 871"/>
                <a:gd name="T91" fmla="*/ 138 h 155"/>
                <a:gd name="T92" fmla="*/ 729 w 871"/>
                <a:gd name="T93" fmla="*/ 138 h 155"/>
                <a:gd name="T94" fmla="*/ 696 w 871"/>
                <a:gd name="T95" fmla="*/ 154 h 155"/>
                <a:gd name="T96" fmla="*/ 691 w 871"/>
                <a:gd name="T97" fmla="*/ 155 h 155"/>
                <a:gd name="T98" fmla="*/ 694 w 871"/>
                <a:gd name="T99" fmla="*/ 152 h 155"/>
                <a:gd name="T100" fmla="*/ 700 w 871"/>
                <a:gd name="T101" fmla="*/ 151 h 155"/>
                <a:gd name="T102" fmla="*/ 706 w 871"/>
                <a:gd name="T103" fmla="*/ 150 h 155"/>
                <a:gd name="T104" fmla="*/ 711 w 871"/>
                <a:gd name="T105" fmla="*/ 149 h 155"/>
                <a:gd name="T106" fmla="*/ 711 w 871"/>
                <a:gd name="T107" fmla="*/ 150 h 155"/>
                <a:gd name="T108" fmla="*/ 716 w 871"/>
                <a:gd name="T109" fmla="*/ 147 h 155"/>
                <a:gd name="T110" fmla="*/ 713 w 871"/>
                <a:gd name="T111" fmla="*/ 151 h 155"/>
                <a:gd name="T112" fmla="*/ 708 w 871"/>
                <a:gd name="T113" fmla="*/ 152 h 155"/>
                <a:gd name="T114" fmla="*/ 703 w 871"/>
                <a:gd name="T115" fmla="*/ 154 h 155"/>
                <a:gd name="T116" fmla="*/ 700 w 871"/>
                <a:gd name="T117" fmla="*/ 154 h 155"/>
                <a:gd name="T118" fmla="*/ 871 w 871"/>
                <a:gd name="T119" fmla="*/ 73 h 155"/>
                <a:gd name="T120" fmla="*/ 871 w 871"/>
                <a:gd name="T121" fmla="*/ 73 h 155"/>
                <a:gd name="T122" fmla="*/ 871 w 871"/>
                <a:gd name="T123" fmla="*/ 7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1" h="155">
                  <a:moveTo>
                    <a:pt x="26" y="24"/>
                  </a:moveTo>
                  <a:lnTo>
                    <a:pt x="25" y="26"/>
                  </a:lnTo>
                  <a:lnTo>
                    <a:pt x="27" y="30"/>
                  </a:lnTo>
                  <a:lnTo>
                    <a:pt x="29" y="31"/>
                  </a:lnTo>
                  <a:lnTo>
                    <a:pt x="27" y="31"/>
                  </a:lnTo>
                  <a:lnTo>
                    <a:pt x="26" y="29"/>
                  </a:lnTo>
                  <a:lnTo>
                    <a:pt x="25" y="25"/>
                  </a:lnTo>
                  <a:lnTo>
                    <a:pt x="26" y="24"/>
                  </a:lnTo>
                  <a:lnTo>
                    <a:pt x="26" y="24"/>
                  </a:lnTo>
                  <a:close/>
                  <a:moveTo>
                    <a:pt x="5" y="5"/>
                  </a:moveTo>
                  <a:lnTo>
                    <a:pt x="2" y="1"/>
                  </a:lnTo>
                  <a:lnTo>
                    <a:pt x="0" y="0"/>
                  </a:lnTo>
                  <a:lnTo>
                    <a:pt x="2" y="3"/>
                  </a:lnTo>
                  <a:lnTo>
                    <a:pt x="4" y="5"/>
                  </a:lnTo>
                  <a:lnTo>
                    <a:pt x="5" y="5"/>
                  </a:lnTo>
                  <a:lnTo>
                    <a:pt x="5" y="5"/>
                  </a:lnTo>
                  <a:close/>
                  <a:moveTo>
                    <a:pt x="28" y="27"/>
                  </a:moveTo>
                  <a:lnTo>
                    <a:pt x="29" y="30"/>
                  </a:lnTo>
                  <a:lnTo>
                    <a:pt x="27" y="27"/>
                  </a:lnTo>
                  <a:lnTo>
                    <a:pt x="28" y="27"/>
                  </a:lnTo>
                  <a:lnTo>
                    <a:pt x="28" y="27"/>
                  </a:lnTo>
                  <a:close/>
                  <a:moveTo>
                    <a:pt x="411" y="9"/>
                  </a:moveTo>
                  <a:lnTo>
                    <a:pt x="409" y="12"/>
                  </a:lnTo>
                  <a:lnTo>
                    <a:pt x="411" y="9"/>
                  </a:lnTo>
                  <a:lnTo>
                    <a:pt x="411" y="9"/>
                  </a:lnTo>
                  <a:close/>
                  <a:moveTo>
                    <a:pt x="464" y="50"/>
                  </a:moveTo>
                  <a:lnTo>
                    <a:pt x="461" y="52"/>
                  </a:lnTo>
                  <a:lnTo>
                    <a:pt x="464" y="50"/>
                  </a:lnTo>
                  <a:lnTo>
                    <a:pt x="464" y="50"/>
                  </a:lnTo>
                  <a:close/>
                  <a:moveTo>
                    <a:pt x="503" y="16"/>
                  </a:moveTo>
                  <a:lnTo>
                    <a:pt x="500" y="17"/>
                  </a:lnTo>
                  <a:lnTo>
                    <a:pt x="503" y="16"/>
                  </a:lnTo>
                  <a:lnTo>
                    <a:pt x="503" y="16"/>
                  </a:lnTo>
                  <a:lnTo>
                    <a:pt x="503" y="16"/>
                  </a:lnTo>
                  <a:close/>
                  <a:moveTo>
                    <a:pt x="499" y="42"/>
                  </a:moveTo>
                  <a:lnTo>
                    <a:pt x="497" y="44"/>
                  </a:lnTo>
                  <a:lnTo>
                    <a:pt x="495" y="47"/>
                  </a:lnTo>
                  <a:lnTo>
                    <a:pt x="491" y="46"/>
                  </a:lnTo>
                  <a:lnTo>
                    <a:pt x="493" y="43"/>
                  </a:lnTo>
                  <a:lnTo>
                    <a:pt x="495" y="41"/>
                  </a:lnTo>
                  <a:lnTo>
                    <a:pt x="498" y="40"/>
                  </a:lnTo>
                  <a:lnTo>
                    <a:pt x="500" y="40"/>
                  </a:lnTo>
                  <a:lnTo>
                    <a:pt x="503" y="41"/>
                  </a:lnTo>
                  <a:lnTo>
                    <a:pt x="500" y="41"/>
                  </a:lnTo>
                  <a:lnTo>
                    <a:pt x="499" y="42"/>
                  </a:lnTo>
                  <a:lnTo>
                    <a:pt x="499" y="42"/>
                  </a:lnTo>
                  <a:close/>
                  <a:moveTo>
                    <a:pt x="556" y="64"/>
                  </a:moveTo>
                  <a:lnTo>
                    <a:pt x="557" y="61"/>
                  </a:lnTo>
                  <a:lnTo>
                    <a:pt x="554" y="60"/>
                  </a:lnTo>
                  <a:lnTo>
                    <a:pt x="555" y="63"/>
                  </a:lnTo>
                  <a:lnTo>
                    <a:pt x="556" y="64"/>
                  </a:lnTo>
                  <a:lnTo>
                    <a:pt x="556" y="64"/>
                  </a:lnTo>
                  <a:close/>
                  <a:moveTo>
                    <a:pt x="559" y="64"/>
                  </a:moveTo>
                  <a:lnTo>
                    <a:pt x="561" y="66"/>
                  </a:lnTo>
                  <a:lnTo>
                    <a:pt x="558" y="67"/>
                  </a:lnTo>
                  <a:lnTo>
                    <a:pt x="558" y="64"/>
                  </a:lnTo>
                  <a:lnTo>
                    <a:pt x="559" y="64"/>
                  </a:lnTo>
                  <a:lnTo>
                    <a:pt x="559" y="64"/>
                  </a:lnTo>
                  <a:close/>
                  <a:moveTo>
                    <a:pt x="584" y="74"/>
                  </a:moveTo>
                  <a:lnTo>
                    <a:pt x="587" y="72"/>
                  </a:lnTo>
                  <a:lnTo>
                    <a:pt x="587" y="68"/>
                  </a:lnTo>
                  <a:lnTo>
                    <a:pt x="583" y="67"/>
                  </a:lnTo>
                  <a:lnTo>
                    <a:pt x="581" y="66"/>
                  </a:lnTo>
                  <a:lnTo>
                    <a:pt x="579" y="67"/>
                  </a:lnTo>
                  <a:lnTo>
                    <a:pt x="575" y="67"/>
                  </a:lnTo>
                  <a:lnTo>
                    <a:pt x="573" y="68"/>
                  </a:lnTo>
                  <a:lnTo>
                    <a:pt x="571" y="66"/>
                  </a:lnTo>
                  <a:lnTo>
                    <a:pt x="568" y="66"/>
                  </a:lnTo>
                  <a:lnTo>
                    <a:pt x="565" y="67"/>
                  </a:lnTo>
                  <a:lnTo>
                    <a:pt x="568" y="68"/>
                  </a:lnTo>
                  <a:lnTo>
                    <a:pt x="571" y="69"/>
                  </a:lnTo>
                  <a:lnTo>
                    <a:pt x="573" y="69"/>
                  </a:lnTo>
                  <a:lnTo>
                    <a:pt x="576" y="70"/>
                  </a:lnTo>
                  <a:lnTo>
                    <a:pt x="579" y="72"/>
                  </a:lnTo>
                  <a:lnTo>
                    <a:pt x="581" y="73"/>
                  </a:lnTo>
                  <a:lnTo>
                    <a:pt x="584" y="70"/>
                  </a:lnTo>
                  <a:lnTo>
                    <a:pt x="583" y="74"/>
                  </a:lnTo>
                  <a:lnTo>
                    <a:pt x="584" y="74"/>
                  </a:lnTo>
                  <a:lnTo>
                    <a:pt x="584" y="74"/>
                  </a:lnTo>
                  <a:close/>
                  <a:moveTo>
                    <a:pt x="658" y="95"/>
                  </a:moveTo>
                  <a:lnTo>
                    <a:pt x="661" y="95"/>
                  </a:lnTo>
                  <a:lnTo>
                    <a:pt x="659" y="95"/>
                  </a:lnTo>
                  <a:lnTo>
                    <a:pt x="658" y="95"/>
                  </a:lnTo>
                  <a:lnTo>
                    <a:pt x="658" y="95"/>
                  </a:lnTo>
                  <a:close/>
                  <a:moveTo>
                    <a:pt x="735" y="48"/>
                  </a:moveTo>
                  <a:lnTo>
                    <a:pt x="733" y="50"/>
                  </a:lnTo>
                  <a:lnTo>
                    <a:pt x="734" y="48"/>
                  </a:lnTo>
                  <a:lnTo>
                    <a:pt x="735" y="48"/>
                  </a:lnTo>
                  <a:lnTo>
                    <a:pt x="735" y="48"/>
                  </a:lnTo>
                  <a:close/>
                  <a:moveTo>
                    <a:pt x="729" y="138"/>
                  </a:moveTo>
                  <a:lnTo>
                    <a:pt x="728" y="141"/>
                  </a:lnTo>
                  <a:lnTo>
                    <a:pt x="729" y="138"/>
                  </a:lnTo>
                  <a:lnTo>
                    <a:pt x="729" y="138"/>
                  </a:lnTo>
                  <a:lnTo>
                    <a:pt x="729" y="138"/>
                  </a:lnTo>
                  <a:close/>
                  <a:moveTo>
                    <a:pt x="700" y="154"/>
                  </a:moveTo>
                  <a:lnTo>
                    <a:pt x="696" y="154"/>
                  </a:lnTo>
                  <a:lnTo>
                    <a:pt x="694" y="155"/>
                  </a:lnTo>
                  <a:lnTo>
                    <a:pt x="691" y="155"/>
                  </a:lnTo>
                  <a:lnTo>
                    <a:pt x="692" y="153"/>
                  </a:lnTo>
                  <a:lnTo>
                    <a:pt x="694" y="152"/>
                  </a:lnTo>
                  <a:lnTo>
                    <a:pt x="698" y="150"/>
                  </a:lnTo>
                  <a:lnTo>
                    <a:pt x="700" y="151"/>
                  </a:lnTo>
                  <a:lnTo>
                    <a:pt x="703" y="150"/>
                  </a:lnTo>
                  <a:lnTo>
                    <a:pt x="706" y="150"/>
                  </a:lnTo>
                  <a:lnTo>
                    <a:pt x="708" y="150"/>
                  </a:lnTo>
                  <a:lnTo>
                    <a:pt x="711" y="149"/>
                  </a:lnTo>
                  <a:lnTo>
                    <a:pt x="713" y="147"/>
                  </a:lnTo>
                  <a:lnTo>
                    <a:pt x="711" y="150"/>
                  </a:lnTo>
                  <a:lnTo>
                    <a:pt x="713" y="149"/>
                  </a:lnTo>
                  <a:lnTo>
                    <a:pt x="716" y="147"/>
                  </a:lnTo>
                  <a:lnTo>
                    <a:pt x="719" y="149"/>
                  </a:lnTo>
                  <a:lnTo>
                    <a:pt x="713" y="151"/>
                  </a:lnTo>
                  <a:lnTo>
                    <a:pt x="711" y="152"/>
                  </a:lnTo>
                  <a:lnTo>
                    <a:pt x="708" y="152"/>
                  </a:lnTo>
                  <a:lnTo>
                    <a:pt x="706" y="153"/>
                  </a:lnTo>
                  <a:lnTo>
                    <a:pt x="703" y="154"/>
                  </a:lnTo>
                  <a:lnTo>
                    <a:pt x="700" y="154"/>
                  </a:lnTo>
                  <a:lnTo>
                    <a:pt x="700" y="154"/>
                  </a:lnTo>
                  <a:lnTo>
                    <a:pt x="700" y="154"/>
                  </a:lnTo>
                  <a:close/>
                  <a:moveTo>
                    <a:pt x="871" y="73"/>
                  </a:moveTo>
                  <a:lnTo>
                    <a:pt x="867" y="74"/>
                  </a:lnTo>
                  <a:lnTo>
                    <a:pt x="871" y="73"/>
                  </a:lnTo>
                  <a:lnTo>
                    <a:pt x="871" y="73"/>
                  </a:lnTo>
                  <a:lnTo>
                    <a:pt x="87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 name="Freeform 209">
              <a:extLst>
                <a:ext uri="{FF2B5EF4-FFF2-40B4-BE49-F238E27FC236}">
                  <a16:creationId xmlns:a16="http://schemas.microsoft.com/office/drawing/2014/main" id="{0C101803-4D1A-4137-B686-6F779CCB904E}"/>
                </a:ext>
              </a:extLst>
            </p:cNvPr>
            <p:cNvSpPr>
              <a:spLocks noEditPoints="1"/>
            </p:cNvSpPr>
            <p:nvPr/>
          </p:nvSpPr>
          <p:spPr bwMode="auto">
            <a:xfrm>
              <a:off x="2484438" y="3016250"/>
              <a:ext cx="534987" cy="109538"/>
            </a:xfrm>
            <a:custGeom>
              <a:avLst/>
              <a:gdLst>
                <a:gd name="T0" fmla="*/ 22 w 337"/>
                <a:gd name="T1" fmla="*/ 23 h 69"/>
                <a:gd name="T2" fmla="*/ 27 w 337"/>
                <a:gd name="T3" fmla="*/ 21 h 69"/>
                <a:gd name="T4" fmla="*/ 27 w 337"/>
                <a:gd name="T5" fmla="*/ 17 h 69"/>
                <a:gd name="T6" fmla="*/ 27 w 337"/>
                <a:gd name="T7" fmla="*/ 17 h 69"/>
                <a:gd name="T8" fmla="*/ 33 w 337"/>
                <a:gd name="T9" fmla="*/ 18 h 69"/>
                <a:gd name="T10" fmla="*/ 33 w 337"/>
                <a:gd name="T11" fmla="*/ 15 h 69"/>
                <a:gd name="T12" fmla="*/ 32 w 337"/>
                <a:gd name="T13" fmla="*/ 9 h 69"/>
                <a:gd name="T14" fmla="*/ 26 w 337"/>
                <a:gd name="T15" fmla="*/ 11 h 69"/>
                <a:gd name="T16" fmla="*/ 21 w 337"/>
                <a:gd name="T17" fmla="*/ 7 h 69"/>
                <a:gd name="T18" fmla="*/ 22 w 337"/>
                <a:gd name="T19" fmla="*/ 13 h 69"/>
                <a:gd name="T20" fmla="*/ 18 w 337"/>
                <a:gd name="T21" fmla="*/ 13 h 69"/>
                <a:gd name="T22" fmla="*/ 14 w 337"/>
                <a:gd name="T23" fmla="*/ 9 h 69"/>
                <a:gd name="T24" fmla="*/ 14 w 337"/>
                <a:gd name="T25" fmla="*/ 13 h 69"/>
                <a:gd name="T26" fmla="*/ 13 w 337"/>
                <a:gd name="T27" fmla="*/ 18 h 69"/>
                <a:gd name="T28" fmla="*/ 13 w 337"/>
                <a:gd name="T29" fmla="*/ 20 h 69"/>
                <a:gd name="T30" fmla="*/ 10 w 337"/>
                <a:gd name="T31" fmla="*/ 14 h 69"/>
                <a:gd name="T32" fmla="*/ 3 w 337"/>
                <a:gd name="T33" fmla="*/ 17 h 69"/>
                <a:gd name="T34" fmla="*/ 3 w 337"/>
                <a:gd name="T35" fmla="*/ 22 h 69"/>
                <a:gd name="T36" fmla="*/ 6 w 337"/>
                <a:gd name="T37" fmla="*/ 28 h 69"/>
                <a:gd name="T38" fmla="*/ 9 w 337"/>
                <a:gd name="T39" fmla="*/ 25 h 69"/>
                <a:gd name="T40" fmla="*/ 9 w 337"/>
                <a:gd name="T41" fmla="*/ 24 h 69"/>
                <a:gd name="T42" fmla="*/ 12 w 337"/>
                <a:gd name="T43" fmla="*/ 25 h 69"/>
                <a:gd name="T44" fmla="*/ 12 w 337"/>
                <a:gd name="T45" fmla="*/ 26 h 69"/>
                <a:gd name="T46" fmla="*/ 8 w 337"/>
                <a:gd name="T47" fmla="*/ 32 h 69"/>
                <a:gd name="T48" fmla="*/ 14 w 337"/>
                <a:gd name="T49" fmla="*/ 30 h 69"/>
                <a:gd name="T50" fmla="*/ 14 w 337"/>
                <a:gd name="T51" fmla="*/ 26 h 69"/>
                <a:gd name="T52" fmla="*/ 19 w 337"/>
                <a:gd name="T53" fmla="*/ 24 h 69"/>
                <a:gd name="T54" fmla="*/ 278 w 337"/>
                <a:gd name="T55" fmla="*/ 0 h 69"/>
                <a:gd name="T56" fmla="*/ 278 w 337"/>
                <a:gd name="T57" fmla="*/ 3 h 69"/>
                <a:gd name="T58" fmla="*/ 278 w 337"/>
                <a:gd name="T59" fmla="*/ 0 h 69"/>
                <a:gd name="T60" fmla="*/ 252 w 337"/>
                <a:gd name="T61" fmla="*/ 8 h 69"/>
                <a:gd name="T62" fmla="*/ 251 w 337"/>
                <a:gd name="T63" fmla="*/ 5 h 69"/>
                <a:gd name="T64" fmla="*/ 302 w 337"/>
                <a:gd name="T65" fmla="*/ 31 h 69"/>
                <a:gd name="T66" fmla="*/ 303 w 337"/>
                <a:gd name="T67" fmla="*/ 37 h 69"/>
                <a:gd name="T68" fmla="*/ 299 w 337"/>
                <a:gd name="T69" fmla="*/ 33 h 69"/>
                <a:gd name="T70" fmla="*/ 302 w 337"/>
                <a:gd name="T71" fmla="*/ 31 h 69"/>
                <a:gd name="T72" fmla="*/ 303 w 337"/>
                <a:gd name="T73" fmla="*/ 38 h 69"/>
                <a:gd name="T74" fmla="*/ 300 w 337"/>
                <a:gd name="T75" fmla="*/ 42 h 69"/>
                <a:gd name="T76" fmla="*/ 300 w 337"/>
                <a:gd name="T77" fmla="*/ 38 h 69"/>
                <a:gd name="T78" fmla="*/ 303 w 337"/>
                <a:gd name="T79" fmla="*/ 38 h 69"/>
                <a:gd name="T80" fmla="*/ 311 w 337"/>
                <a:gd name="T81" fmla="*/ 40 h 69"/>
                <a:gd name="T82" fmla="*/ 309 w 337"/>
                <a:gd name="T83" fmla="*/ 43 h 69"/>
                <a:gd name="T84" fmla="*/ 307 w 337"/>
                <a:gd name="T85" fmla="*/ 39 h 69"/>
                <a:gd name="T86" fmla="*/ 307 w 337"/>
                <a:gd name="T87" fmla="*/ 37 h 69"/>
                <a:gd name="T88" fmla="*/ 305 w 337"/>
                <a:gd name="T89" fmla="*/ 42 h 69"/>
                <a:gd name="T90" fmla="*/ 309 w 337"/>
                <a:gd name="T91" fmla="*/ 46 h 69"/>
                <a:gd name="T92" fmla="*/ 304 w 337"/>
                <a:gd name="T93" fmla="*/ 45 h 69"/>
                <a:gd name="T94" fmla="*/ 305 w 337"/>
                <a:gd name="T95" fmla="*/ 40 h 69"/>
                <a:gd name="T96" fmla="*/ 307 w 337"/>
                <a:gd name="T97" fmla="*/ 40 h 69"/>
                <a:gd name="T98" fmla="*/ 337 w 337"/>
                <a:gd name="T99" fmla="*/ 68 h 69"/>
                <a:gd name="T100" fmla="*/ 336 w 337"/>
                <a:gd name="T101" fmla="*/ 67 h 69"/>
                <a:gd name="T102" fmla="*/ 337 w 337"/>
                <a:gd name="T10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 h="69">
                  <a:moveTo>
                    <a:pt x="19" y="24"/>
                  </a:moveTo>
                  <a:lnTo>
                    <a:pt x="22" y="23"/>
                  </a:lnTo>
                  <a:lnTo>
                    <a:pt x="25" y="22"/>
                  </a:lnTo>
                  <a:lnTo>
                    <a:pt x="27" y="21"/>
                  </a:lnTo>
                  <a:lnTo>
                    <a:pt x="30" y="20"/>
                  </a:lnTo>
                  <a:lnTo>
                    <a:pt x="27" y="17"/>
                  </a:lnTo>
                  <a:lnTo>
                    <a:pt x="25" y="18"/>
                  </a:lnTo>
                  <a:lnTo>
                    <a:pt x="27" y="17"/>
                  </a:lnTo>
                  <a:lnTo>
                    <a:pt x="30" y="17"/>
                  </a:lnTo>
                  <a:lnTo>
                    <a:pt x="33" y="18"/>
                  </a:lnTo>
                  <a:lnTo>
                    <a:pt x="35" y="16"/>
                  </a:lnTo>
                  <a:lnTo>
                    <a:pt x="33" y="15"/>
                  </a:lnTo>
                  <a:lnTo>
                    <a:pt x="32" y="12"/>
                  </a:lnTo>
                  <a:lnTo>
                    <a:pt x="32" y="9"/>
                  </a:lnTo>
                  <a:lnTo>
                    <a:pt x="30" y="9"/>
                  </a:lnTo>
                  <a:lnTo>
                    <a:pt x="26" y="11"/>
                  </a:lnTo>
                  <a:lnTo>
                    <a:pt x="24" y="8"/>
                  </a:lnTo>
                  <a:lnTo>
                    <a:pt x="21" y="7"/>
                  </a:lnTo>
                  <a:lnTo>
                    <a:pt x="23" y="9"/>
                  </a:lnTo>
                  <a:lnTo>
                    <a:pt x="22" y="13"/>
                  </a:lnTo>
                  <a:lnTo>
                    <a:pt x="19" y="11"/>
                  </a:lnTo>
                  <a:lnTo>
                    <a:pt x="18" y="13"/>
                  </a:lnTo>
                  <a:lnTo>
                    <a:pt x="17" y="11"/>
                  </a:lnTo>
                  <a:lnTo>
                    <a:pt x="14" y="9"/>
                  </a:lnTo>
                  <a:lnTo>
                    <a:pt x="12" y="12"/>
                  </a:lnTo>
                  <a:lnTo>
                    <a:pt x="14" y="13"/>
                  </a:lnTo>
                  <a:lnTo>
                    <a:pt x="15" y="16"/>
                  </a:lnTo>
                  <a:lnTo>
                    <a:pt x="13" y="18"/>
                  </a:lnTo>
                  <a:lnTo>
                    <a:pt x="16" y="21"/>
                  </a:lnTo>
                  <a:lnTo>
                    <a:pt x="13" y="20"/>
                  </a:lnTo>
                  <a:lnTo>
                    <a:pt x="12" y="16"/>
                  </a:lnTo>
                  <a:lnTo>
                    <a:pt x="10" y="14"/>
                  </a:lnTo>
                  <a:lnTo>
                    <a:pt x="7" y="14"/>
                  </a:lnTo>
                  <a:lnTo>
                    <a:pt x="3" y="17"/>
                  </a:lnTo>
                  <a:lnTo>
                    <a:pt x="0" y="20"/>
                  </a:lnTo>
                  <a:lnTo>
                    <a:pt x="3" y="22"/>
                  </a:lnTo>
                  <a:lnTo>
                    <a:pt x="4" y="25"/>
                  </a:lnTo>
                  <a:lnTo>
                    <a:pt x="6" y="28"/>
                  </a:lnTo>
                  <a:lnTo>
                    <a:pt x="8" y="28"/>
                  </a:lnTo>
                  <a:lnTo>
                    <a:pt x="9" y="25"/>
                  </a:lnTo>
                  <a:lnTo>
                    <a:pt x="7" y="24"/>
                  </a:lnTo>
                  <a:lnTo>
                    <a:pt x="9" y="24"/>
                  </a:lnTo>
                  <a:lnTo>
                    <a:pt x="9" y="26"/>
                  </a:lnTo>
                  <a:lnTo>
                    <a:pt x="12" y="25"/>
                  </a:lnTo>
                  <a:lnTo>
                    <a:pt x="14" y="24"/>
                  </a:lnTo>
                  <a:lnTo>
                    <a:pt x="12" y="26"/>
                  </a:lnTo>
                  <a:lnTo>
                    <a:pt x="10" y="29"/>
                  </a:lnTo>
                  <a:lnTo>
                    <a:pt x="8" y="32"/>
                  </a:lnTo>
                  <a:lnTo>
                    <a:pt x="12" y="32"/>
                  </a:lnTo>
                  <a:lnTo>
                    <a:pt x="14" y="30"/>
                  </a:lnTo>
                  <a:lnTo>
                    <a:pt x="17" y="28"/>
                  </a:lnTo>
                  <a:lnTo>
                    <a:pt x="14" y="26"/>
                  </a:lnTo>
                  <a:lnTo>
                    <a:pt x="17" y="25"/>
                  </a:lnTo>
                  <a:lnTo>
                    <a:pt x="19" y="24"/>
                  </a:lnTo>
                  <a:lnTo>
                    <a:pt x="19" y="24"/>
                  </a:lnTo>
                  <a:close/>
                  <a:moveTo>
                    <a:pt x="278" y="0"/>
                  </a:moveTo>
                  <a:lnTo>
                    <a:pt x="280" y="3"/>
                  </a:lnTo>
                  <a:lnTo>
                    <a:pt x="278" y="3"/>
                  </a:lnTo>
                  <a:lnTo>
                    <a:pt x="278" y="0"/>
                  </a:lnTo>
                  <a:lnTo>
                    <a:pt x="278" y="0"/>
                  </a:lnTo>
                  <a:close/>
                  <a:moveTo>
                    <a:pt x="251" y="5"/>
                  </a:moveTo>
                  <a:lnTo>
                    <a:pt x="252" y="8"/>
                  </a:lnTo>
                  <a:lnTo>
                    <a:pt x="251" y="5"/>
                  </a:lnTo>
                  <a:lnTo>
                    <a:pt x="251" y="5"/>
                  </a:lnTo>
                  <a:lnTo>
                    <a:pt x="251" y="5"/>
                  </a:lnTo>
                  <a:close/>
                  <a:moveTo>
                    <a:pt x="302" y="31"/>
                  </a:moveTo>
                  <a:lnTo>
                    <a:pt x="304" y="33"/>
                  </a:lnTo>
                  <a:lnTo>
                    <a:pt x="303" y="37"/>
                  </a:lnTo>
                  <a:lnTo>
                    <a:pt x="299" y="37"/>
                  </a:lnTo>
                  <a:lnTo>
                    <a:pt x="299" y="33"/>
                  </a:lnTo>
                  <a:lnTo>
                    <a:pt x="299" y="31"/>
                  </a:lnTo>
                  <a:lnTo>
                    <a:pt x="302" y="31"/>
                  </a:lnTo>
                  <a:lnTo>
                    <a:pt x="302" y="31"/>
                  </a:lnTo>
                  <a:close/>
                  <a:moveTo>
                    <a:pt x="303" y="38"/>
                  </a:moveTo>
                  <a:lnTo>
                    <a:pt x="304" y="40"/>
                  </a:lnTo>
                  <a:lnTo>
                    <a:pt x="300" y="42"/>
                  </a:lnTo>
                  <a:lnTo>
                    <a:pt x="298" y="40"/>
                  </a:lnTo>
                  <a:lnTo>
                    <a:pt x="300" y="38"/>
                  </a:lnTo>
                  <a:lnTo>
                    <a:pt x="303" y="38"/>
                  </a:lnTo>
                  <a:lnTo>
                    <a:pt x="303" y="38"/>
                  </a:lnTo>
                  <a:close/>
                  <a:moveTo>
                    <a:pt x="307" y="37"/>
                  </a:moveTo>
                  <a:lnTo>
                    <a:pt x="311" y="40"/>
                  </a:lnTo>
                  <a:lnTo>
                    <a:pt x="313" y="42"/>
                  </a:lnTo>
                  <a:lnTo>
                    <a:pt x="309" y="43"/>
                  </a:lnTo>
                  <a:lnTo>
                    <a:pt x="307" y="41"/>
                  </a:lnTo>
                  <a:lnTo>
                    <a:pt x="307" y="39"/>
                  </a:lnTo>
                  <a:lnTo>
                    <a:pt x="307" y="37"/>
                  </a:lnTo>
                  <a:lnTo>
                    <a:pt x="307" y="37"/>
                  </a:lnTo>
                  <a:close/>
                  <a:moveTo>
                    <a:pt x="307" y="40"/>
                  </a:moveTo>
                  <a:lnTo>
                    <a:pt x="305" y="42"/>
                  </a:lnTo>
                  <a:lnTo>
                    <a:pt x="308" y="42"/>
                  </a:lnTo>
                  <a:lnTo>
                    <a:pt x="309" y="46"/>
                  </a:lnTo>
                  <a:lnTo>
                    <a:pt x="307" y="47"/>
                  </a:lnTo>
                  <a:lnTo>
                    <a:pt x="304" y="45"/>
                  </a:lnTo>
                  <a:lnTo>
                    <a:pt x="303" y="42"/>
                  </a:lnTo>
                  <a:lnTo>
                    <a:pt x="305" y="40"/>
                  </a:lnTo>
                  <a:lnTo>
                    <a:pt x="307" y="40"/>
                  </a:lnTo>
                  <a:lnTo>
                    <a:pt x="307" y="40"/>
                  </a:lnTo>
                  <a:close/>
                  <a:moveTo>
                    <a:pt x="337" y="65"/>
                  </a:moveTo>
                  <a:lnTo>
                    <a:pt x="337" y="68"/>
                  </a:lnTo>
                  <a:lnTo>
                    <a:pt x="333" y="69"/>
                  </a:lnTo>
                  <a:lnTo>
                    <a:pt x="336" y="67"/>
                  </a:lnTo>
                  <a:lnTo>
                    <a:pt x="337" y="65"/>
                  </a:lnTo>
                  <a:lnTo>
                    <a:pt x="33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 name="Freeform 210">
              <a:extLst>
                <a:ext uri="{FF2B5EF4-FFF2-40B4-BE49-F238E27FC236}">
                  <a16:creationId xmlns:a16="http://schemas.microsoft.com/office/drawing/2014/main" id="{5B336565-924E-4550-9E60-A2D00953E6E5}"/>
                </a:ext>
              </a:extLst>
            </p:cNvPr>
            <p:cNvSpPr>
              <a:spLocks noEditPoints="1"/>
            </p:cNvSpPr>
            <p:nvPr/>
          </p:nvSpPr>
          <p:spPr bwMode="auto">
            <a:xfrm>
              <a:off x="2346325" y="2619375"/>
              <a:ext cx="2997200" cy="390525"/>
            </a:xfrm>
            <a:custGeom>
              <a:avLst/>
              <a:gdLst>
                <a:gd name="T0" fmla="*/ 1622 w 1888"/>
                <a:gd name="T1" fmla="*/ 198 h 246"/>
                <a:gd name="T2" fmla="*/ 1619 w 1888"/>
                <a:gd name="T3" fmla="*/ 198 h 246"/>
                <a:gd name="T4" fmla="*/ 1575 w 1888"/>
                <a:gd name="T5" fmla="*/ 198 h 246"/>
                <a:gd name="T6" fmla="*/ 1569 w 1888"/>
                <a:gd name="T7" fmla="*/ 201 h 246"/>
                <a:gd name="T8" fmla="*/ 1569 w 1888"/>
                <a:gd name="T9" fmla="*/ 199 h 246"/>
                <a:gd name="T10" fmla="*/ 1575 w 1888"/>
                <a:gd name="T11" fmla="*/ 197 h 246"/>
                <a:gd name="T12" fmla="*/ 1575 w 1888"/>
                <a:gd name="T13" fmla="*/ 198 h 246"/>
                <a:gd name="T14" fmla="*/ 1550 w 1888"/>
                <a:gd name="T15" fmla="*/ 203 h 246"/>
                <a:gd name="T16" fmla="*/ 1550 w 1888"/>
                <a:gd name="T17" fmla="*/ 199 h 246"/>
                <a:gd name="T18" fmla="*/ 1553 w 1888"/>
                <a:gd name="T19" fmla="*/ 201 h 246"/>
                <a:gd name="T20" fmla="*/ 1570 w 1888"/>
                <a:gd name="T21" fmla="*/ 203 h 246"/>
                <a:gd name="T22" fmla="*/ 1573 w 1888"/>
                <a:gd name="T23" fmla="*/ 201 h 246"/>
                <a:gd name="T24" fmla="*/ 1575 w 1888"/>
                <a:gd name="T25" fmla="*/ 204 h 246"/>
                <a:gd name="T26" fmla="*/ 1578 w 1888"/>
                <a:gd name="T27" fmla="*/ 203 h 246"/>
                <a:gd name="T28" fmla="*/ 1577 w 1888"/>
                <a:gd name="T29" fmla="*/ 204 h 246"/>
                <a:gd name="T30" fmla="*/ 1579 w 1888"/>
                <a:gd name="T31" fmla="*/ 203 h 246"/>
                <a:gd name="T32" fmla="*/ 1587 w 1888"/>
                <a:gd name="T33" fmla="*/ 212 h 246"/>
                <a:gd name="T34" fmla="*/ 1588 w 1888"/>
                <a:gd name="T35" fmla="*/ 210 h 246"/>
                <a:gd name="T36" fmla="*/ 1704 w 1888"/>
                <a:gd name="T37" fmla="*/ 93 h 246"/>
                <a:gd name="T38" fmla="*/ 1706 w 1888"/>
                <a:gd name="T39" fmla="*/ 88 h 246"/>
                <a:gd name="T40" fmla="*/ 1704 w 1888"/>
                <a:gd name="T41" fmla="*/ 93 h 246"/>
                <a:gd name="T42" fmla="*/ 1703 w 1888"/>
                <a:gd name="T43" fmla="*/ 94 h 246"/>
                <a:gd name="T44" fmla="*/ 1703 w 1888"/>
                <a:gd name="T45" fmla="*/ 94 h 246"/>
                <a:gd name="T46" fmla="*/ 1700 w 1888"/>
                <a:gd name="T47" fmla="*/ 97 h 246"/>
                <a:gd name="T48" fmla="*/ 1700 w 1888"/>
                <a:gd name="T49" fmla="*/ 95 h 246"/>
                <a:gd name="T50" fmla="*/ 1700 w 1888"/>
                <a:gd name="T51" fmla="*/ 97 h 246"/>
                <a:gd name="T52" fmla="*/ 1687 w 1888"/>
                <a:gd name="T53" fmla="*/ 96 h 246"/>
                <a:gd name="T54" fmla="*/ 1688 w 1888"/>
                <a:gd name="T55" fmla="*/ 92 h 246"/>
                <a:gd name="T56" fmla="*/ 1693 w 1888"/>
                <a:gd name="T57" fmla="*/ 92 h 246"/>
                <a:gd name="T58" fmla="*/ 1690 w 1888"/>
                <a:gd name="T59" fmla="*/ 95 h 246"/>
                <a:gd name="T60" fmla="*/ 1690 w 1888"/>
                <a:gd name="T61" fmla="*/ 97 h 246"/>
                <a:gd name="T62" fmla="*/ 1662 w 1888"/>
                <a:gd name="T63" fmla="*/ 103 h 246"/>
                <a:gd name="T64" fmla="*/ 1664 w 1888"/>
                <a:gd name="T65" fmla="*/ 104 h 246"/>
                <a:gd name="T66" fmla="*/ 1888 w 1888"/>
                <a:gd name="T67" fmla="*/ 0 h 246"/>
                <a:gd name="T68" fmla="*/ 1888 w 1888"/>
                <a:gd name="T69" fmla="*/ 0 h 246"/>
                <a:gd name="T70" fmla="*/ 1888 w 1888"/>
                <a:gd name="T71" fmla="*/ 0 h 246"/>
                <a:gd name="T72" fmla="*/ 3 w 1888"/>
                <a:gd name="T73" fmla="*/ 242 h 246"/>
                <a:gd name="T74" fmla="*/ 5 w 1888"/>
                <a:gd name="T75" fmla="*/ 244 h 246"/>
                <a:gd name="T76" fmla="*/ 0 w 1888"/>
                <a:gd name="T7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8" h="246">
                  <a:moveTo>
                    <a:pt x="1619" y="198"/>
                  </a:moveTo>
                  <a:lnTo>
                    <a:pt x="1622" y="198"/>
                  </a:lnTo>
                  <a:lnTo>
                    <a:pt x="1619" y="199"/>
                  </a:lnTo>
                  <a:lnTo>
                    <a:pt x="1619" y="198"/>
                  </a:lnTo>
                  <a:lnTo>
                    <a:pt x="1619" y="198"/>
                  </a:lnTo>
                  <a:close/>
                  <a:moveTo>
                    <a:pt x="1575" y="198"/>
                  </a:moveTo>
                  <a:lnTo>
                    <a:pt x="1571" y="199"/>
                  </a:lnTo>
                  <a:lnTo>
                    <a:pt x="1569" y="201"/>
                  </a:lnTo>
                  <a:lnTo>
                    <a:pt x="1565" y="202"/>
                  </a:lnTo>
                  <a:lnTo>
                    <a:pt x="1569" y="199"/>
                  </a:lnTo>
                  <a:lnTo>
                    <a:pt x="1571" y="198"/>
                  </a:lnTo>
                  <a:lnTo>
                    <a:pt x="1575" y="197"/>
                  </a:lnTo>
                  <a:lnTo>
                    <a:pt x="1575" y="198"/>
                  </a:lnTo>
                  <a:lnTo>
                    <a:pt x="1575" y="198"/>
                  </a:lnTo>
                  <a:close/>
                  <a:moveTo>
                    <a:pt x="1553" y="201"/>
                  </a:moveTo>
                  <a:lnTo>
                    <a:pt x="1550" y="203"/>
                  </a:lnTo>
                  <a:lnTo>
                    <a:pt x="1547" y="202"/>
                  </a:lnTo>
                  <a:lnTo>
                    <a:pt x="1550" y="199"/>
                  </a:lnTo>
                  <a:lnTo>
                    <a:pt x="1553" y="201"/>
                  </a:lnTo>
                  <a:lnTo>
                    <a:pt x="1553" y="201"/>
                  </a:lnTo>
                  <a:close/>
                  <a:moveTo>
                    <a:pt x="1573" y="201"/>
                  </a:moveTo>
                  <a:lnTo>
                    <a:pt x="1570" y="203"/>
                  </a:lnTo>
                  <a:lnTo>
                    <a:pt x="1573" y="201"/>
                  </a:lnTo>
                  <a:lnTo>
                    <a:pt x="1573" y="201"/>
                  </a:lnTo>
                  <a:close/>
                  <a:moveTo>
                    <a:pt x="1578" y="203"/>
                  </a:moveTo>
                  <a:lnTo>
                    <a:pt x="1575" y="204"/>
                  </a:lnTo>
                  <a:lnTo>
                    <a:pt x="1578" y="203"/>
                  </a:lnTo>
                  <a:lnTo>
                    <a:pt x="1578" y="203"/>
                  </a:lnTo>
                  <a:close/>
                  <a:moveTo>
                    <a:pt x="1579" y="203"/>
                  </a:moveTo>
                  <a:lnTo>
                    <a:pt x="1577" y="204"/>
                  </a:lnTo>
                  <a:lnTo>
                    <a:pt x="1579" y="203"/>
                  </a:lnTo>
                  <a:lnTo>
                    <a:pt x="1579" y="203"/>
                  </a:lnTo>
                  <a:close/>
                  <a:moveTo>
                    <a:pt x="1588" y="210"/>
                  </a:moveTo>
                  <a:lnTo>
                    <a:pt x="1587" y="212"/>
                  </a:lnTo>
                  <a:lnTo>
                    <a:pt x="1586" y="210"/>
                  </a:lnTo>
                  <a:lnTo>
                    <a:pt x="1588" y="210"/>
                  </a:lnTo>
                  <a:lnTo>
                    <a:pt x="1588" y="210"/>
                  </a:lnTo>
                  <a:close/>
                  <a:moveTo>
                    <a:pt x="1704" y="93"/>
                  </a:moveTo>
                  <a:lnTo>
                    <a:pt x="1704" y="90"/>
                  </a:lnTo>
                  <a:lnTo>
                    <a:pt x="1706" y="88"/>
                  </a:lnTo>
                  <a:lnTo>
                    <a:pt x="1706" y="92"/>
                  </a:lnTo>
                  <a:lnTo>
                    <a:pt x="1704" y="93"/>
                  </a:lnTo>
                  <a:lnTo>
                    <a:pt x="1704" y="93"/>
                  </a:lnTo>
                  <a:close/>
                  <a:moveTo>
                    <a:pt x="1703" y="94"/>
                  </a:moveTo>
                  <a:lnTo>
                    <a:pt x="1701" y="91"/>
                  </a:lnTo>
                  <a:lnTo>
                    <a:pt x="1703" y="94"/>
                  </a:lnTo>
                  <a:lnTo>
                    <a:pt x="1703" y="94"/>
                  </a:lnTo>
                  <a:close/>
                  <a:moveTo>
                    <a:pt x="1700" y="97"/>
                  </a:moveTo>
                  <a:lnTo>
                    <a:pt x="1698" y="94"/>
                  </a:lnTo>
                  <a:lnTo>
                    <a:pt x="1700" y="95"/>
                  </a:lnTo>
                  <a:lnTo>
                    <a:pt x="1700" y="97"/>
                  </a:lnTo>
                  <a:lnTo>
                    <a:pt x="1700" y="97"/>
                  </a:lnTo>
                  <a:close/>
                  <a:moveTo>
                    <a:pt x="1690" y="97"/>
                  </a:moveTo>
                  <a:lnTo>
                    <a:pt x="1687" y="96"/>
                  </a:lnTo>
                  <a:lnTo>
                    <a:pt x="1687" y="94"/>
                  </a:lnTo>
                  <a:lnTo>
                    <a:pt x="1688" y="92"/>
                  </a:lnTo>
                  <a:lnTo>
                    <a:pt x="1691" y="90"/>
                  </a:lnTo>
                  <a:lnTo>
                    <a:pt x="1693" y="92"/>
                  </a:lnTo>
                  <a:lnTo>
                    <a:pt x="1693" y="94"/>
                  </a:lnTo>
                  <a:lnTo>
                    <a:pt x="1690" y="95"/>
                  </a:lnTo>
                  <a:lnTo>
                    <a:pt x="1690" y="97"/>
                  </a:lnTo>
                  <a:lnTo>
                    <a:pt x="1690" y="97"/>
                  </a:lnTo>
                  <a:close/>
                  <a:moveTo>
                    <a:pt x="1664" y="104"/>
                  </a:moveTo>
                  <a:lnTo>
                    <a:pt x="1662" y="103"/>
                  </a:lnTo>
                  <a:lnTo>
                    <a:pt x="1664" y="103"/>
                  </a:lnTo>
                  <a:lnTo>
                    <a:pt x="1664" y="104"/>
                  </a:lnTo>
                  <a:lnTo>
                    <a:pt x="1664" y="104"/>
                  </a:lnTo>
                  <a:close/>
                  <a:moveTo>
                    <a:pt x="1888" y="0"/>
                  </a:moveTo>
                  <a:lnTo>
                    <a:pt x="1885" y="2"/>
                  </a:lnTo>
                  <a:lnTo>
                    <a:pt x="1888" y="0"/>
                  </a:lnTo>
                  <a:lnTo>
                    <a:pt x="1888" y="0"/>
                  </a:lnTo>
                  <a:lnTo>
                    <a:pt x="1888" y="0"/>
                  </a:lnTo>
                  <a:close/>
                  <a:moveTo>
                    <a:pt x="0" y="244"/>
                  </a:moveTo>
                  <a:lnTo>
                    <a:pt x="3" y="242"/>
                  </a:lnTo>
                  <a:lnTo>
                    <a:pt x="6" y="241"/>
                  </a:lnTo>
                  <a:lnTo>
                    <a:pt x="5" y="244"/>
                  </a:lnTo>
                  <a:lnTo>
                    <a:pt x="2" y="246"/>
                  </a:lnTo>
                  <a:lnTo>
                    <a:pt x="0" y="244"/>
                  </a:lnTo>
                  <a:lnTo>
                    <a:pt x="0"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 name="Freeform 211">
              <a:extLst>
                <a:ext uri="{FF2B5EF4-FFF2-40B4-BE49-F238E27FC236}">
                  <a16:creationId xmlns:a16="http://schemas.microsoft.com/office/drawing/2014/main" id="{0823EA6E-69D3-4AD5-90CC-291E0409C298}"/>
                </a:ext>
              </a:extLst>
            </p:cNvPr>
            <p:cNvSpPr>
              <a:spLocks noEditPoints="1"/>
            </p:cNvSpPr>
            <p:nvPr/>
          </p:nvSpPr>
          <p:spPr bwMode="auto">
            <a:xfrm>
              <a:off x="4165600" y="2620963"/>
              <a:ext cx="331787" cy="258763"/>
            </a:xfrm>
            <a:custGeom>
              <a:avLst/>
              <a:gdLst>
                <a:gd name="T0" fmla="*/ 8 w 209"/>
                <a:gd name="T1" fmla="*/ 139 h 163"/>
                <a:gd name="T2" fmla="*/ 3 w 209"/>
                <a:gd name="T3" fmla="*/ 138 h 163"/>
                <a:gd name="T4" fmla="*/ 3 w 209"/>
                <a:gd name="T5" fmla="*/ 141 h 163"/>
                <a:gd name="T6" fmla="*/ 7 w 209"/>
                <a:gd name="T7" fmla="*/ 144 h 163"/>
                <a:gd name="T8" fmla="*/ 11 w 209"/>
                <a:gd name="T9" fmla="*/ 143 h 163"/>
                <a:gd name="T10" fmla="*/ 33 w 209"/>
                <a:gd name="T11" fmla="*/ 33 h 163"/>
                <a:gd name="T12" fmla="*/ 29 w 209"/>
                <a:gd name="T13" fmla="*/ 29 h 163"/>
                <a:gd name="T14" fmla="*/ 31 w 209"/>
                <a:gd name="T15" fmla="*/ 24 h 163"/>
                <a:gd name="T16" fmla="*/ 34 w 209"/>
                <a:gd name="T17" fmla="*/ 27 h 163"/>
                <a:gd name="T18" fmla="*/ 37 w 209"/>
                <a:gd name="T19" fmla="*/ 33 h 163"/>
                <a:gd name="T20" fmla="*/ 33 w 209"/>
                <a:gd name="T21" fmla="*/ 33 h 163"/>
                <a:gd name="T22" fmla="*/ 97 w 209"/>
                <a:gd name="T23" fmla="*/ 159 h 163"/>
                <a:gd name="T24" fmla="*/ 97 w 209"/>
                <a:gd name="T25" fmla="*/ 163 h 163"/>
                <a:gd name="T26" fmla="*/ 91 w 209"/>
                <a:gd name="T27" fmla="*/ 161 h 163"/>
                <a:gd name="T28" fmla="*/ 88 w 209"/>
                <a:gd name="T29" fmla="*/ 158 h 163"/>
                <a:gd name="T30" fmla="*/ 93 w 209"/>
                <a:gd name="T31" fmla="*/ 156 h 163"/>
                <a:gd name="T32" fmla="*/ 94 w 209"/>
                <a:gd name="T33" fmla="*/ 158 h 163"/>
                <a:gd name="T34" fmla="*/ 49 w 209"/>
                <a:gd name="T35" fmla="*/ 40 h 163"/>
                <a:gd name="T36" fmla="*/ 43 w 209"/>
                <a:gd name="T37" fmla="*/ 39 h 163"/>
                <a:gd name="T38" fmla="*/ 40 w 209"/>
                <a:gd name="T39" fmla="*/ 39 h 163"/>
                <a:gd name="T40" fmla="*/ 37 w 209"/>
                <a:gd name="T41" fmla="*/ 42 h 163"/>
                <a:gd name="T42" fmla="*/ 41 w 209"/>
                <a:gd name="T43" fmla="*/ 46 h 163"/>
                <a:gd name="T44" fmla="*/ 47 w 209"/>
                <a:gd name="T45" fmla="*/ 46 h 163"/>
                <a:gd name="T46" fmla="*/ 52 w 209"/>
                <a:gd name="T47" fmla="*/ 46 h 163"/>
                <a:gd name="T48" fmla="*/ 56 w 209"/>
                <a:gd name="T49" fmla="*/ 43 h 163"/>
                <a:gd name="T50" fmla="*/ 52 w 209"/>
                <a:gd name="T51" fmla="*/ 41 h 163"/>
                <a:gd name="T52" fmla="*/ 132 w 209"/>
                <a:gd name="T53" fmla="*/ 0 h 163"/>
                <a:gd name="T54" fmla="*/ 128 w 209"/>
                <a:gd name="T55" fmla="*/ 4 h 163"/>
                <a:gd name="T56" fmla="*/ 128 w 209"/>
                <a:gd name="T57" fmla="*/ 0 h 163"/>
                <a:gd name="T58" fmla="*/ 132 w 209"/>
                <a:gd name="T59" fmla="*/ 0 h 163"/>
                <a:gd name="T60" fmla="*/ 124 w 209"/>
                <a:gd name="T61" fmla="*/ 22 h 163"/>
                <a:gd name="T62" fmla="*/ 132 w 209"/>
                <a:gd name="T63" fmla="*/ 23 h 163"/>
                <a:gd name="T64" fmla="*/ 126 w 209"/>
                <a:gd name="T65" fmla="*/ 23 h 163"/>
                <a:gd name="T66" fmla="*/ 124 w 209"/>
                <a:gd name="T67" fmla="*/ 22 h 163"/>
                <a:gd name="T68" fmla="*/ 185 w 209"/>
                <a:gd name="T69" fmla="*/ 49 h 163"/>
                <a:gd name="T70" fmla="*/ 185 w 209"/>
                <a:gd name="T71" fmla="*/ 52 h 163"/>
                <a:gd name="T72" fmla="*/ 185 w 209"/>
                <a:gd name="T73" fmla="*/ 49 h 163"/>
                <a:gd name="T74" fmla="*/ 192 w 209"/>
                <a:gd name="T75" fmla="*/ 58 h 163"/>
                <a:gd name="T76" fmla="*/ 192 w 209"/>
                <a:gd name="T77" fmla="*/ 56 h 163"/>
                <a:gd name="T78" fmla="*/ 192 w 209"/>
                <a:gd name="T79" fmla="*/ 58 h 163"/>
                <a:gd name="T80" fmla="*/ 202 w 209"/>
                <a:gd name="T81" fmla="*/ 61 h 163"/>
                <a:gd name="T82" fmla="*/ 203 w 209"/>
                <a:gd name="T83" fmla="*/ 62 h 163"/>
                <a:gd name="T84" fmla="*/ 200 w 209"/>
                <a:gd name="T85" fmla="*/ 62 h 163"/>
                <a:gd name="T86" fmla="*/ 208 w 209"/>
                <a:gd name="T87" fmla="*/ 93 h 163"/>
                <a:gd name="T88" fmla="*/ 207 w 209"/>
                <a:gd name="T89" fmla="*/ 94 h 163"/>
                <a:gd name="T90" fmla="*/ 208 w 209"/>
                <a:gd name="T91" fmla="*/ 93 h 163"/>
                <a:gd name="T92" fmla="*/ 166 w 209"/>
                <a:gd name="T93" fmla="*/ 119 h 163"/>
                <a:gd name="T94" fmla="*/ 163 w 209"/>
                <a:gd name="T95" fmla="*/ 117 h 163"/>
                <a:gd name="T96" fmla="*/ 167 w 209"/>
                <a:gd name="T97" fmla="*/ 116 h 163"/>
                <a:gd name="T98" fmla="*/ 179 w 209"/>
                <a:gd name="T99" fmla="*/ 139 h 163"/>
                <a:gd name="T100" fmla="*/ 182 w 209"/>
                <a:gd name="T101" fmla="*/ 145 h 163"/>
                <a:gd name="T102" fmla="*/ 177 w 209"/>
                <a:gd name="T103" fmla="*/ 139 h 163"/>
                <a:gd name="T104" fmla="*/ 179 w 209"/>
                <a:gd name="T105" fmla="*/ 13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63">
                  <a:moveTo>
                    <a:pt x="11" y="143"/>
                  </a:moveTo>
                  <a:lnTo>
                    <a:pt x="8" y="139"/>
                  </a:lnTo>
                  <a:lnTo>
                    <a:pt x="6" y="138"/>
                  </a:lnTo>
                  <a:lnTo>
                    <a:pt x="3" y="138"/>
                  </a:lnTo>
                  <a:lnTo>
                    <a:pt x="0" y="138"/>
                  </a:lnTo>
                  <a:lnTo>
                    <a:pt x="3" y="141"/>
                  </a:lnTo>
                  <a:lnTo>
                    <a:pt x="5" y="143"/>
                  </a:lnTo>
                  <a:lnTo>
                    <a:pt x="7" y="144"/>
                  </a:lnTo>
                  <a:lnTo>
                    <a:pt x="11" y="145"/>
                  </a:lnTo>
                  <a:lnTo>
                    <a:pt x="11" y="143"/>
                  </a:lnTo>
                  <a:lnTo>
                    <a:pt x="11" y="143"/>
                  </a:lnTo>
                  <a:close/>
                  <a:moveTo>
                    <a:pt x="33" y="33"/>
                  </a:moveTo>
                  <a:lnTo>
                    <a:pt x="31" y="31"/>
                  </a:lnTo>
                  <a:lnTo>
                    <a:pt x="29" y="29"/>
                  </a:lnTo>
                  <a:lnTo>
                    <a:pt x="29" y="26"/>
                  </a:lnTo>
                  <a:lnTo>
                    <a:pt x="31" y="24"/>
                  </a:lnTo>
                  <a:lnTo>
                    <a:pt x="33" y="25"/>
                  </a:lnTo>
                  <a:lnTo>
                    <a:pt x="34" y="27"/>
                  </a:lnTo>
                  <a:lnTo>
                    <a:pt x="35" y="30"/>
                  </a:lnTo>
                  <a:lnTo>
                    <a:pt x="37" y="33"/>
                  </a:lnTo>
                  <a:lnTo>
                    <a:pt x="33" y="33"/>
                  </a:lnTo>
                  <a:lnTo>
                    <a:pt x="33" y="33"/>
                  </a:lnTo>
                  <a:close/>
                  <a:moveTo>
                    <a:pt x="94" y="158"/>
                  </a:moveTo>
                  <a:lnTo>
                    <a:pt x="97" y="159"/>
                  </a:lnTo>
                  <a:lnTo>
                    <a:pt x="99" y="161"/>
                  </a:lnTo>
                  <a:lnTo>
                    <a:pt x="97" y="163"/>
                  </a:lnTo>
                  <a:lnTo>
                    <a:pt x="93" y="162"/>
                  </a:lnTo>
                  <a:lnTo>
                    <a:pt x="91" y="161"/>
                  </a:lnTo>
                  <a:lnTo>
                    <a:pt x="90" y="159"/>
                  </a:lnTo>
                  <a:lnTo>
                    <a:pt x="88" y="158"/>
                  </a:lnTo>
                  <a:lnTo>
                    <a:pt x="90" y="156"/>
                  </a:lnTo>
                  <a:lnTo>
                    <a:pt x="93" y="156"/>
                  </a:lnTo>
                  <a:lnTo>
                    <a:pt x="94" y="158"/>
                  </a:lnTo>
                  <a:lnTo>
                    <a:pt x="94" y="158"/>
                  </a:lnTo>
                  <a:close/>
                  <a:moveTo>
                    <a:pt x="52" y="41"/>
                  </a:moveTo>
                  <a:lnTo>
                    <a:pt x="49" y="40"/>
                  </a:lnTo>
                  <a:lnTo>
                    <a:pt x="47" y="40"/>
                  </a:lnTo>
                  <a:lnTo>
                    <a:pt x="43" y="39"/>
                  </a:lnTo>
                  <a:lnTo>
                    <a:pt x="42" y="36"/>
                  </a:lnTo>
                  <a:lnTo>
                    <a:pt x="40" y="39"/>
                  </a:lnTo>
                  <a:lnTo>
                    <a:pt x="38" y="39"/>
                  </a:lnTo>
                  <a:lnTo>
                    <a:pt x="37" y="42"/>
                  </a:lnTo>
                  <a:lnTo>
                    <a:pt x="39" y="44"/>
                  </a:lnTo>
                  <a:lnTo>
                    <a:pt x="41" y="46"/>
                  </a:lnTo>
                  <a:lnTo>
                    <a:pt x="45" y="46"/>
                  </a:lnTo>
                  <a:lnTo>
                    <a:pt x="47" y="46"/>
                  </a:lnTo>
                  <a:lnTo>
                    <a:pt x="50" y="46"/>
                  </a:lnTo>
                  <a:lnTo>
                    <a:pt x="52" y="46"/>
                  </a:lnTo>
                  <a:lnTo>
                    <a:pt x="55" y="47"/>
                  </a:lnTo>
                  <a:lnTo>
                    <a:pt x="56" y="43"/>
                  </a:lnTo>
                  <a:lnTo>
                    <a:pt x="55" y="41"/>
                  </a:lnTo>
                  <a:lnTo>
                    <a:pt x="52" y="41"/>
                  </a:lnTo>
                  <a:lnTo>
                    <a:pt x="52" y="41"/>
                  </a:lnTo>
                  <a:close/>
                  <a:moveTo>
                    <a:pt x="132" y="0"/>
                  </a:moveTo>
                  <a:lnTo>
                    <a:pt x="132" y="2"/>
                  </a:lnTo>
                  <a:lnTo>
                    <a:pt x="128" y="4"/>
                  </a:lnTo>
                  <a:lnTo>
                    <a:pt x="126" y="4"/>
                  </a:lnTo>
                  <a:lnTo>
                    <a:pt x="128" y="0"/>
                  </a:lnTo>
                  <a:lnTo>
                    <a:pt x="132" y="1"/>
                  </a:lnTo>
                  <a:lnTo>
                    <a:pt x="132" y="0"/>
                  </a:lnTo>
                  <a:lnTo>
                    <a:pt x="132" y="0"/>
                  </a:lnTo>
                  <a:close/>
                  <a:moveTo>
                    <a:pt x="124" y="22"/>
                  </a:moveTo>
                  <a:lnTo>
                    <a:pt x="126" y="22"/>
                  </a:lnTo>
                  <a:lnTo>
                    <a:pt x="132" y="23"/>
                  </a:lnTo>
                  <a:lnTo>
                    <a:pt x="129" y="23"/>
                  </a:lnTo>
                  <a:lnTo>
                    <a:pt x="126" y="23"/>
                  </a:lnTo>
                  <a:lnTo>
                    <a:pt x="124" y="22"/>
                  </a:lnTo>
                  <a:lnTo>
                    <a:pt x="124" y="22"/>
                  </a:lnTo>
                  <a:lnTo>
                    <a:pt x="124" y="22"/>
                  </a:lnTo>
                  <a:close/>
                  <a:moveTo>
                    <a:pt x="185" y="49"/>
                  </a:moveTo>
                  <a:lnTo>
                    <a:pt x="187" y="52"/>
                  </a:lnTo>
                  <a:lnTo>
                    <a:pt x="185" y="52"/>
                  </a:lnTo>
                  <a:lnTo>
                    <a:pt x="185" y="50"/>
                  </a:lnTo>
                  <a:lnTo>
                    <a:pt x="185" y="49"/>
                  </a:lnTo>
                  <a:lnTo>
                    <a:pt x="185" y="49"/>
                  </a:lnTo>
                  <a:close/>
                  <a:moveTo>
                    <a:pt x="192" y="58"/>
                  </a:moveTo>
                  <a:lnTo>
                    <a:pt x="190" y="58"/>
                  </a:lnTo>
                  <a:lnTo>
                    <a:pt x="192" y="56"/>
                  </a:lnTo>
                  <a:lnTo>
                    <a:pt x="192" y="58"/>
                  </a:lnTo>
                  <a:lnTo>
                    <a:pt x="192" y="58"/>
                  </a:lnTo>
                  <a:close/>
                  <a:moveTo>
                    <a:pt x="200" y="62"/>
                  </a:moveTo>
                  <a:lnTo>
                    <a:pt x="202" y="61"/>
                  </a:lnTo>
                  <a:lnTo>
                    <a:pt x="204" y="60"/>
                  </a:lnTo>
                  <a:lnTo>
                    <a:pt x="203" y="62"/>
                  </a:lnTo>
                  <a:lnTo>
                    <a:pt x="200" y="64"/>
                  </a:lnTo>
                  <a:lnTo>
                    <a:pt x="200" y="62"/>
                  </a:lnTo>
                  <a:lnTo>
                    <a:pt x="200" y="62"/>
                  </a:lnTo>
                  <a:close/>
                  <a:moveTo>
                    <a:pt x="208" y="93"/>
                  </a:moveTo>
                  <a:lnTo>
                    <a:pt x="209" y="95"/>
                  </a:lnTo>
                  <a:lnTo>
                    <a:pt x="207" y="94"/>
                  </a:lnTo>
                  <a:lnTo>
                    <a:pt x="208" y="93"/>
                  </a:lnTo>
                  <a:lnTo>
                    <a:pt x="208" y="93"/>
                  </a:lnTo>
                  <a:close/>
                  <a:moveTo>
                    <a:pt x="167" y="116"/>
                  </a:moveTo>
                  <a:lnTo>
                    <a:pt x="166" y="119"/>
                  </a:lnTo>
                  <a:lnTo>
                    <a:pt x="163" y="120"/>
                  </a:lnTo>
                  <a:lnTo>
                    <a:pt x="163" y="117"/>
                  </a:lnTo>
                  <a:lnTo>
                    <a:pt x="166" y="116"/>
                  </a:lnTo>
                  <a:lnTo>
                    <a:pt x="167" y="116"/>
                  </a:lnTo>
                  <a:lnTo>
                    <a:pt x="167" y="116"/>
                  </a:lnTo>
                  <a:close/>
                  <a:moveTo>
                    <a:pt x="179" y="139"/>
                  </a:moveTo>
                  <a:lnTo>
                    <a:pt x="180" y="142"/>
                  </a:lnTo>
                  <a:lnTo>
                    <a:pt x="182" y="145"/>
                  </a:lnTo>
                  <a:lnTo>
                    <a:pt x="178" y="143"/>
                  </a:lnTo>
                  <a:lnTo>
                    <a:pt x="177" y="139"/>
                  </a:lnTo>
                  <a:lnTo>
                    <a:pt x="179" y="139"/>
                  </a:lnTo>
                  <a:lnTo>
                    <a:pt x="17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 name="Freeform 212">
              <a:extLst>
                <a:ext uri="{FF2B5EF4-FFF2-40B4-BE49-F238E27FC236}">
                  <a16:creationId xmlns:a16="http://schemas.microsoft.com/office/drawing/2014/main" id="{A2BF80C5-77D7-4B29-ABE7-2EB04025FA39}"/>
                </a:ext>
              </a:extLst>
            </p:cNvPr>
            <p:cNvSpPr>
              <a:spLocks noEditPoints="1"/>
            </p:cNvSpPr>
            <p:nvPr/>
          </p:nvSpPr>
          <p:spPr bwMode="auto">
            <a:xfrm>
              <a:off x="3686175" y="2614613"/>
              <a:ext cx="381000" cy="269875"/>
            </a:xfrm>
            <a:custGeom>
              <a:avLst/>
              <a:gdLst>
                <a:gd name="T0" fmla="*/ 58 w 240"/>
                <a:gd name="T1" fmla="*/ 62 h 170"/>
                <a:gd name="T2" fmla="*/ 120 w 240"/>
                <a:gd name="T3" fmla="*/ 146 h 170"/>
                <a:gd name="T4" fmla="*/ 120 w 240"/>
                <a:gd name="T5" fmla="*/ 146 h 170"/>
                <a:gd name="T6" fmla="*/ 117 w 240"/>
                <a:gd name="T7" fmla="*/ 164 h 170"/>
                <a:gd name="T8" fmla="*/ 101 w 240"/>
                <a:gd name="T9" fmla="*/ 170 h 170"/>
                <a:gd name="T10" fmla="*/ 101 w 240"/>
                <a:gd name="T11" fmla="*/ 170 h 170"/>
                <a:gd name="T12" fmla="*/ 43 w 240"/>
                <a:gd name="T13" fmla="*/ 34 h 170"/>
                <a:gd name="T14" fmla="*/ 51 w 240"/>
                <a:gd name="T15" fmla="*/ 27 h 170"/>
                <a:gd name="T16" fmla="*/ 59 w 240"/>
                <a:gd name="T17" fmla="*/ 25 h 170"/>
                <a:gd name="T18" fmla="*/ 50 w 240"/>
                <a:gd name="T19" fmla="*/ 23 h 170"/>
                <a:gd name="T20" fmla="*/ 47 w 240"/>
                <a:gd name="T21" fmla="*/ 16 h 170"/>
                <a:gd name="T22" fmla="*/ 44 w 240"/>
                <a:gd name="T23" fmla="*/ 13 h 170"/>
                <a:gd name="T24" fmla="*/ 36 w 240"/>
                <a:gd name="T25" fmla="*/ 9 h 170"/>
                <a:gd name="T26" fmla="*/ 28 w 240"/>
                <a:gd name="T27" fmla="*/ 5 h 170"/>
                <a:gd name="T28" fmla="*/ 23 w 240"/>
                <a:gd name="T29" fmla="*/ 0 h 170"/>
                <a:gd name="T30" fmla="*/ 16 w 240"/>
                <a:gd name="T31" fmla="*/ 4 h 170"/>
                <a:gd name="T32" fmla="*/ 17 w 240"/>
                <a:gd name="T33" fmla="*/ 9 h 170"/>
                <a:gd name="T34" fmla="*/ 15 w 240"/>
                <a:gd name="T35" fmla="*/ 12 h 170"/>
                <a:gd name="T36" fmla="*/ 8 w 240"/>
                <a:gd name="T37" fmla="*/ 17 h 170"/>
                <a:gd name="T38" fmla="*/ 0 w 240"/>
                <a:gd name="T39" fmla="*/ 19 h 170"/>
                <a:gd name="T40" fmla="*/ 6 w 240"/>
                <a:gd name="T41" fmla="*/ 25 h 170"/>
                <a:gd name="T42" fmla="*/ 11 w 240"/>
                <a:gd name="T43" fmla="*/ 26 h 170"/>
                <a:gd name="T44" fmla="*/ 17 w 240"/>
                <a:gd name="T45" fmla="*/ 27 h 170"/>
                <a:gd name="T46" fmla="*/ 25 w 240"/>
                <a:gd name="T47" fmla="*/ 30 h 170"/>
                <a:gd name="T48" fmla="*/ 33 w 240"/>
                <a:gd name="T49" fmla="*/ 31 h 170"/>
                <a:gd name="T50" fmla="*/ 41 w 240"/>
                <a:gd name="T51" fmla="*/ 34 h 170"/>
                <a:gd name="T52" fmla="*/ 234 w 240"/>
                <a:gd name="T53" fmla="*/ 1 h 170"/>
                <a:gd name="T54" fmla="*/ 231 w 240"/>
                <a:gd name="T55" fmla="*/ 0 h 170"/>
                <a:gd name="T56" fmla="*/ 219 w 240"/>
                <a:gd name="T57" fmla="*/ 2 h 170"/>
                <a:gd name="T58" fmla="*/ 240 w 240"/>
                <a:gd name="T59" fmla="*/ 37 h 170"/>
                <a:gd name="T60" fmla="*/ 240 w 240"/>
                <a:gd name="T61" fmla="*/ 37 h 170"/>
                <a:gd name="T62" fmla="*/ 179 w 240"/>
                <a:gd name="T63" fmla="*/ 44 h 170"/>
                <a:gd name="T64" fmla="*/ 177 w 240"/>
                <a:gd name="T65" fmla="*/ 51 h 170"/>
                <a:gd name="T66" fmla="*/ 173 w 240"/>
                <a:gd name="T67" fmla="*/ 44 h 170"/>
                <a:gd name="T68" fmla="*/ 177 w 240"/>
                <a:gd name="T69" fmla="*/ 38 h 170"/>
                <a:gd name="T70" fmla="*/ 179 w 240"/>
                <a:gd name="T71" fmla="*/ 40 h 170"/>
                <a:gd name="T72" fmla="*/ 222 w 240"/>
                <a:gd name="T73" fmla="*/ 83 h 170"/>
                <a:gd name="T74" fmla="*/ 226 w 240"/>
                <a:gd name="T75" fmla="*/ 85 h 170"/>
                <a:gd name="T76" fmla="*/ 222 w 240"/>
                <a:gd name="T77" fmla="*/ 94 h 170"/>
                <a:gd name="T78" fmla="*/ 213 w 240"/>
                <a:gd name="T79" fmla="*/ 90 h 170"/>
                <a:gd name="T80" fmla="*/ 219 w 240"/>
                <a:gd name="T81" fmla="*/ 96 h 170"/>
                <a:gd name="T82" fmla="*/ 215 w 240"/>
                <a:gd name="T83" fmla="*/ 98 h 170"/>
                <a:gd name="T84" fmla="*/ 211 w 240"/>
                <a:gd name="T85" fmla="*/ 94 h 170"/>
                <a:gd name="T86" fmla="*/ 206 w 240"/>
                <a:gd name="T87" fmla="*/ 88 h 170"/>
                <a:gd name="T88" fmla="*/ 213 w 240"/>
                <a:gd name="T89" fmla="*/ 9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170">
                  <a:moveTo>
                    <a:pt x="58" y="62"/>
                  </a:moveTo>
                  <a:lnTo>
                    <a:pt x="54" y="63"/>
                  </a:lnTo>
                  <a:lnTo>
                    <a:pt x="58" y="62"/>
                  </a:lnTo>
                  <a:lnTo>
                    <a:pt x="58" y="62"/>
                  </a:lnTo>
                  <a:lnTo>
                    <a:pt x="58" y="62"/>
                  </a:lnTo>
                  <a:close/>
                  <a:moveTo>
                    <a:pt x="120" y="146"/>
                  </a:moveTo>
                  <a:lnTo>
                    <a:pt x="118" y="146"/>
                  </a:lnTo>
                  <a:lnTo>
                    <a:pt x="120" y="146"/>
                  </a:lnTo>
                  <a:lnTo>
                    <a:pt x="120" y="146"/>
                  </a:lnTo>
                  <a:close/>
                  <a:moveTo>
                    <a:pt x="117" y="164"/>
                  </a:moveTo>
                  <a:lnTo>
                    <a:pt x="113" y="164"/>
                  </a:lnTo>
                  <a:lnTo>
                    <a:pt x="117" y="164"/>
                  </a:lnTo>
                  <a:lnTo>
                    <a:pt x="117" y="164"/>
                  </a:lnTo>
                  <a:lnTo>
                    <a:pt x="117" y="164"/>
                  </a:lnTo>
                  <a:close/>
                  <a:moveTo>
                    <a:pt x="101" y="170"/>
                  </a:moveTo>
                  <a:lnTo>
                    <a:pt x="97" y="170"/>
                  </a:lnTo>
                  <a:lnTo>
                    <a:pt x="101" y="170"/>
                  </a:lnTo>
                  <a:lnTo>
                    <a:pt x="101" y="170"/>
                  </a:lnTo>
                  <a:lnTo>
                    <a:pt x="101" y="170"/>
                  </a:lnTo>
                  <a:close/>
                  <a:moveTo>
                    <a:pt x="41" y="34"/>
                  </a:moveTo>
                  <a:lnTo>
                    <a:pt x="43" y="34"/>
                  </a:lnTo>
                  <a:lnTo>
                    <a:pt x="46" y="31"/>
                  </a:lnTo>
                  <a:lnTo>
                    <a:pt x="49" y="30"/>
                  </a:lnTo>
                  <a:lnTo>
                    <a:pt x="51" y="27"/>
                  </a:lnTo>
                  <a:lnTo>
                    <a:pt x="53" y="27"/>
                  </a:lnTo>
                  <a:lnTo>
                    <a:pt x="57" y="27"/>
                  </a:lnTo>
                  <a:lnTo>
                    <a:pt x="59" y="25"/>
                  </a:lnTo>
                  <a:lnTo>
                    <a:pt x="55" y="23"/>
                  </a:lnTo>
                  <a:lnTo>
                    <a:pt x="53" y="25"/>
                  </a:lnTo>
                  <a:lnTo>
                    <a:pt x="50" y="23"/>
                  </a:lnTo>
                  <a:lnTo>
                    <a:pt x="49" y="21"/>
                  </a:lnTo>
                  <a:lnTo>
                    <a:pt x="49" y="19"/>
                  </a:lnTo>
                  <a:lnTo>
                    <a:pt x="47" y="16"/>
                  </a:lnTo>
                  <a:lnTo>
                    <a:pt x="46" y="19"/>
                  </a:lnTo>
                  <a:lnTo>
                    <a:pt x="45" y="16"/>
                  </a:lnTo>
                  <a:lnTo>
                    <a:pt x="44" y="13"/>
                  </a:lnTo>
                  <a:lnTo>
                    <a:pt x="42" y="11"/>
                  </a:lnTo>
                  <a:lnTo>
                    <a:pt x="38" y="10"/>
                  </a:lnTo>
                  <a:lnTo>
                    <a:pt x="36" y="9"/>
                  </a:lnTo>
                  <a:lnTo>
                    <a:pt x="33" y="6"/>
                  </a:lnTo>
                  <a:lnTo>
                    <a:pt x="30" y="4"/>
                  </a:lnTo>
                  <a:lnTo>
                    <a:pt x="28" y="5"/>
                  </a:lnTo>
                  <a:lnTo>
                    <a:pt x="28" y="3"/>
                  </a:lnTo>
                  <a:lnTo>
                    <a:pt x="26" y="2"/>
                  </a:lnTo>
                  <a:lnTo>
                    <a:pt x="23" y="0"/>
                  </a:lnTo>
                  <a:lnTo>
                    <a:pt x="20" y="0"/>
                  </a:lnTo>
                  <a:lnTo>
                    <a:pt x="17" y="2"/>
                  </a:lnTo>
                  <a:lnTo>
                    <a:pt x="16" y="4"/>
                  </a:lnTo>
                  <a:lnTo>
                    <a:pt x="17" y="8"/>
                  </a:lnTo>
                  <a:lnTo>
                    <a:pt x="20" y="10"/>
                  </a:lnTo>
                  <a:lnTo>
                    <a:pt x="17" y="9"/>
                  </a:lnTo>
                  <a:lnTo>
                    <a:pt x="15" y="6"/>
                  </a:lnTo>
                  <a:lnTo>
                    <a:pt x="15" y="10"/>
                  </a:lnTo>
                  <a:lnTo>
                    <a:pt x="15" y="12"/>
                  </a:lnTo>
                  <a:lnTo>
                    <a:pt x="12" y="13"/>
                  </a:lnTo>
                  <a:lnTo>
                    <a:pt x="10" y="17"/>
                  </a:lnTo>
                  <a:lnTo>
                    <a:pt x="8" y="17"/>
                  </a:lnTo>
                  <a:lnTo>
                    <a:pt x="6" y="18"/>
                  </a:lnTo>
                  <a:lnTo>
                    <a:pt x="2" y="17"/>
                  </a:lnTo>
                  <a:lnTo>
                    <a:pt x="0" y="19"/>
                  </a:lnTo>
                  <a:lnTo>
                    <a:pt x="0" y="21"/>
                  </a:lnTo>
                  <a:lnTo>
                    <a:pt x="3" y="25"/>
                  </a:lnTo>
                  <a:lnTo>
                    <a:pt x="6" y="25"/>
                  </a:lnTo>
                  <a:lnTo>
                    <a:pt x="8" y="22"/>
                  </a:lnTo>
                  <a:lnTo>
                    <a:pt x="9" y="25"/>
                  </a:lnTo>
                  <a:lnTo>
                    <a:pt x="11" y="26"/>
                  </a:lnTo>
                  <a:lnTo>
                    <a:pt x="15" y="27"/>
                  </a:lnTo>
                  <a:lnTo>
                    <a:pt x="16" y="25"/>
                  </a:lnTo>
                  <a:lnTo>
                    <a:pt x="17" y="27"/>
                  </a:lnTo>
                  <a:lnTo>
                    <a:pt x="19" y="29"/>
                  </a:lnTo>
                  <a:lnTo>
                    <a:pt x="23" y="29"/>
                  </a:lnTo>
                  <a:lnTo>
                    <a:pt x="25" y="30"/>
                  </a:lnTo>
                  <a:lnTo>
                    <a:pt x="28" y="33"/>
                  </a:lnTo>
                  <a:lnTo>
                    <a:pt x="30" y="33"/>
                  </a:lnTo>
                  <a:lnTo>
                    <a:pt x="33" y="31"/>
                  </a:lnTo>
                  <a:lnTo>
                    <a:pt x="36" y="33"/>
                  </a:lnTo>
                  <a:lnTo>
                    <a:pt x="38" y="34"/>
                  </a:lnTo>
                  <a:lnTo>
                    <a:pt x="41" y="34"/>
                  </a:lnTo>
                  <a:lnTo>
                    <a:pt x="41" y="34"/>
                  </a:lnTo>
                  <a:close/>
                  <a:moveTo>
                    <a:pt x="231" y="0"/>
                  </a:moveTo>
                  <a:lnTo>
                    <a:pt x="234" y="1"/>
                  </a:lnTo>
                  <a:lnTo>
                    <a:pt x="231" y="1"/>
                  </a:lnTo>
                  <a:lnTo>
                    <a:pt x="231" y="0"/>
                  </a:lnTo>
                  <a:lnTo>
                    <a:pt x="231" y="0"/>
                  </a:lnTo>
                  <a:close/>
                  <a:moveTo>
                    <a:pt x="219" y="2"/>
                  </a:moveTo>
                  <a:lnTo>
                    <a:pt x="215" y="3"/>
                  </a:lnTo>
                  <a:lnTo>
                    <a:pt x="219" y="2"/>
                  </a:lnTo>
                  <a:lnTo>
                    <a:pt x="219" y="2"/>
                  </a:lnTo>
                  <a:lnTo>
                    <a:pt x="219" y="2"/>
                  </a:lnTo>
                  <a:close/>
                  <a:moveTo>
                    <a:pt x="240" y="37"/>
                  </a:moveTo>
                  <a:lnTo>
                    <a:pt x="237" y="37"/>
                  </a:lnTo>
                  <a:lnTo>
                    <a:pt x="239" y="36"/>
                  </a:lnTo>
                  <a:lnTo>
                    <a:pt x="240" y="37"/>
                  </a:lnTo>
                  <a:lnTo>
                    <a:pt x="240" y="37"/>
                  </a:lnTo>
                  <a:close/>
                  <a:moveTo>
                    <a:pt x="179" y="40"/>
                  </a:moveTo>
                  <a:lnTo>
                    <a:pt x="179" y="44"/>
                  </a:lnTo>
                  <a:lnTo>
                    <a:pt x="180" y="46"/>
                  </a:lnTo>
                  <a:lnTo>
                    <a:pt x="179" y="50"/>
                  </a:lnTo>
                  <a:lnTo>
                    <a:pt x="177" y="51"/>
                  </a:lnTo>
                  <a:lnTo>
                    <a:pt x="173" y="50"/>
                  </a:lnTo>
                  <a:lnTo>
                    <a:pt x="172" y="47"/>
                  </a:lnTo>
                  <a:lnTo>
                    <a:pt x="173" y="44"/>
                  </a:lnTo>
                  <a:lnTo>
                    <a:pt x="173" y="42"/>
                  </a:lnTo>
                  <a:lnTo>
                    <a:pt x="174" y="38"/>
                  </a:lnTo>
                  <a:lnTo>
                    <a:pt x="177" y="38"/>
                  </a:lnTo>
                  <a:lnTo>
                    <a:pt x="179" y="40"/>
                  </a:lnTo>
                  <a:lnTo>
                    <a:pt x="179" y="40"/>
                  </a:lnTo>
                  <a:lnTo>
                    <a:pt x="179" y="40"/>
                  </a:lnTo>
                  <a:close/>
                  <a:moveTo>
                    <a:pt x="226" y="85"/>
                  </a:moveTo>
                  <a:lnTo>
                    <a:pt x="224" y="86"/>
                  </a:lnTo>
                  <a:lnTo>
                    <a:pt x="222" y="83"/>
                  </a:lnTo>
                  <a:lnTo>
                    <a:pt x="225" y="85"/>
                  </a:lnTo>
                  <a:lnTo>
                    <a:pt x="226" y="85"/>
                  </a:lnTo>
                  <a:lnTo>
                    <a:pt x="226" y="85"/>
                  </a:lnTo>
                  <a:close/>
                  <a:moveTo>
                    <a:pt x="222" y="95"/>
                  </a:moveTo>
                  <a:lnTo>
                    <a:pt x="219" y="95"/>
                  </a:lnTo>
                  <a:lnTo>
                    <a:pt x="222" y="94"/>
                  </a:lnTo>
                  <a:lnTo>
                    <a:pt x="222" y="95"/>
                  </a:lnTo>
                  <a:lnTo>
                    <a:pt x="222" y="95"/>
                  </a:lnTo>
                  <a:close/>
                  <a:moveTo>
                    <a:pt x="213" y="90"/>
                  </a:moveTo>
                  <a:lnTo>
                    <a:pt x="216" y="93"/>
                  </a:lnTo>
                  <a:lnTo>
                    <a:pt x="215" y="95"/>
                  </a:lnTo>
                  <a:lnTo>
                    <a:pt x="219" y="96"/>
                  </a:lnTo>
                  <a:lnTo>
                    <a:pt x="221" y="97"/>
                  </a:lnTo>
                  <a:lnTo>
                    <a:pt x="219" y="98"/>
                  </a:lnTo>
                  <a:lnTo>
                    <a:pt x="215" y="98"/>
                  </a:lnTo>
                  <a:lnTo>
                    <a:pt x="215" y="96"/>
                  </a:lnTo>
                  <a:lnTo>
                    <a:pt x="213" y="97"/>
                  </a:lnTo>
                  <a:lnTo>
                    <a:pt x="211" y="94"/>
                  </a:lnTo>
                  <a:lnTo>
                    <a:pt x="209" y="91"/>
                  </a:lnTo>
                  <a:lnTo>
                    <a:pt x="207" y="90"/>
                  </a:lnTo>
                  <a:lnTo>
                    <a:pt x="206" y="88"/>
                  </a:lnTo>
                  <a:lnTo>
                    <a:pt x="208" y="88"/>
                  </a:lnTo>
                  <a:lnTo>
                    <a:pt x="212" y="89"/>
                  </a:lnTo>
                  <a:lnTo>
                    <a:pt x="213" y="90"/>
                  </a:lnTo>
                  <a:lnTo>
                    <a:pt x="21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 name="Freeform 213">
              <a:extLst>
                <a:ext uri="{FF2B5EF4-FFF2-40B4-BE49-F238E27FC236}">
                  <a16:creationId xmlns:a16="http://schemas.microsoft.com/office/drawing/2014/main" id="{A2579010-E89C-4064-964A-3989EF74F9F8}"/>
                </a:ext>
              </a:extLst>
            </p:cNvPr>
            <p:cNvSpPr>
              <a:spLocks noEditPoints="1"/>
            </p:cNvSpPr>
            <p:nvPr/>
          </p:nvSpPr>
          <p:spPr bwMode="auto">
            <a:xfrm>
              <a:off x="3308350" y="2622550"/>
              <a:ext cx="468312" cy="306388"/>
            </a:xfrm>
            <a:custGeom>
              <a:avLst/>
              <a:gdLst>
                <a:gd name="T0" fmla="*/ 65 w 295"/>
                <a:gd name="T1" fmla="*/ 175 h 193"/>
                <a:gd name="T2" fmla="*/ 59 w 295"/>
                <a:gd name="T3" fmla="*/ 178 h 193"/>
                <a:gd name="T4" fmla="*/ 59 w 295"/>
                <a:gd name="T5" fmla="*/ 177 h 193"/>
                <a:gd name="T6" fmla="*/ 65 w 295"/>
                <a:gd name="T7" fmla="*/ 174 h 193"/>
                <a:gd name="T8" fmla="*/ 68 w 295"/>
                <a:gd name="T9" fmla="*/ 174 h 193"/>
                <a:gd name="T10" fmla="*/ 60 w 295"/>
                <a:gd name="T11" fmla="*/ 178 h 193"/>
                <a:gd name="T12" fmla="*/ 60 w 295"/>
                <a:gd name="T13" fmla="*/ 178 h 193"/>
                <a:gd name="T14" fmla="*/ 63 w 295"/>
                <a:gd name="T15" fmla="*/ 177 h 193"/>
                <a:gd name="T16" fmla="*/ 59 w 295"/>
                <a:gd name="T17" fmla="*/ 182 h 193"/>
                <a:gd name="T18" fmla="*/ 63 w 295"/>
                <a:gd name="T19" fmla="*/ 178 h 193"/>
                <a:gd name="T20" fmla="*/ 63 w 295"/>
                <a:gd name="T21" fmla="*/ 177 h 193"/>
                <a:gd name="T22" fmla="*/ 6 w 295"/>
                <a:gd name="T23" fmla="*/ 192 h 193"/>
                <a:gd name="T24" fmla="*/ 0 w 295"/>
                <a:gd name="T25" fmla="*/ 192 h 193"/>
                <a:gd name="T26" fmla="*/ 3 w 295"/>
                <a:gd name="T27" fmla="*/ 191 h 193"/>
                <a:gd name="T28" fmla="*/ 227 w 295"/>
                <a:gd name="T29" fmla="*/ 16 h 193"/>
                <a:gd name="T30" fmla="*/ 228 w 295"/>
                <a:gd name="T31" fmla="*/ 21 h 193"/>
                <a:gd name="T32" fmla="*/ 223 w 295"/>
                <a:gd name="T33" fmla="*/ 22 h 193"/>
                <a:gd name="T34" fmla="*/ 225 w 295"/>
                <a:gd name="T35" fmla="*/ 15 h 193"/>
                <a:gd name="T36" fmla="*/ 227 w 295"/>
                <a:gd name="T37" fmla="*/ 16 h 193"/>
                <a:gd name="T38" fmla="*/ 208 w 295"/>
                <a:gd name="T39" fmla="*/ 24 h 193"/>
                <a:gd name="T40" fmla="*/ 203 w 295"/>
                <a:gd name="T41" fmla="*/ 25 h 193"/>
                <a:gd name="T42" fmla="*/ 203 w 295"/>
                <a:gd name="T43" fmla="*/ 22 h 193"/>
                <a:gd name="T44" fmla="*/ 208 w 295"/>
                <a:gd name="T45" fmla="*/ 22 h 193"/>
                <a:gd name="T46" fmla="*/ 168 w 295"/>
                <a:gd name="T47" fmla="*/ 26 h 193"/>
                <a:gd name="T48" fmla="*/ 169 w 295"/>
                <a:gd name="T49" fmla="*/ 30 h 193"/>
                <a:gd name="T50" fmla="*/ 164 w 295"/>
                <a:gd name="T51" fmla="*/ 29 h 193"/>
                <a:gd name="T52" fmla="*/ 168 w 295"/>
                <a:gd name="T53" fmla="*/ 26 h 193"/>
                <a:gd name="T54" fmla="*/ 293 w 295"/>
                <a:gd name="T55" fmla="*/ 3 h 193"/>
                <a:gd name="T56" fmla="*/ 293 w 295"/>
                <a:gd name="T57" fmla="*/ 7 h 193"/>
                <a:gd name="T58" fmla="*/ 290 w 295"/>
                <a:gd name="T59" fmla="*/ 6 h 193"/>
                <a:gd name="T60" fmla="*/ 289 w 295"/>
                <a:gd name="T61" fmla="*/ 5 h 193"/>
                <a:gd name="T62" fmla="*/ 287 w 295"/>
                <a:gd name="T63" fmla="*/ 3 h 193"/>
                <a:gd name="T64" fmla="*/ 292 w 295"/>
                <a:gd name="T65" fmla="*/ 3 h 193"/>
                <a:gd name="T66" fmla="*/ 293 w 295"/>
                <a:gd name="T67" fmla="*/ 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193">
                  <a:moveTo>
                    <a:pt x="68" y="174"/>
                  </a:moveTo>
                  <a:lnTo>
                    <a:pt x="65" y="175"/>
                  </a:lnTo>
                  <a:lnTo>
                    <a:pt x="62" y="177"/>
                  </a:lnTo>
                  <a:lnTo>
                    <a:pt x="59" y="178"/>
                  </a:lnTo>
                  <a:lnTo>
                    <a:pt x="57" y="178"/>
                  </a:lnTo>
                  <a:lnTo>
                    <a:pt x="59" y="177"/>
                  </a:lnTo>
                  <a:lnTo>
                    <a:pt x="62" y="175"/>
                  </a:lnTo>
                  <a:lnTo>
                    <a:pt x="65" y="174"/>
                  </a:lnTo>
                  <a:lnTo>
                    <a:pt x="68" y="174"/>
                  </a:lnTo>
                  <a:lnTo>
                    <a:pt x="68" y="174"/>
                  </a:lnTo>
                  <a:lnTo>
                    <a:pt x="68" y="174"/>
                  </a:lnTo>
                  <a:close/>
                  <a:moveTo>
                    <a:pt x="60" y="178"/>
                  </a:moveTo>
                  <a:lnTo>
                    <a:pt x="58" y="180"/>
                  </a:lnTo>
                  <a:lnTo>
                    <a:pt x="60" y="178"/>
                  </a:lnTo>
                  <a:lnTo>
                    <a:pt x="60" y="178"/>
                  </a:lnTo>
                  <a:close/>
                  <a:moveTo>
                    <a:pt x="63" y="177"/>
                  </a:moveTo>
                  <a:lnTo>
                    <a:pt x="62" y="180"/>
                  </a:lnTo>
                  <a:lnTo>
                    <a:pt x="59" y="182"/>
                  </a:lnTo>
                  <a:lnTo>
                    <a:pt x="60" y="179"/>
                  </a:lnTo>
                  <a:lnTo>
                    <a:pt x="63" y="178"/>
                  </a:lnTo>
                  <a:lnTo>
                    <a:pt x="63" y="177"/>
                  </a:lnTo>
                  <a:lnTo>
                    <a:pt x="63" y="177"/>
                  </a:lnTo>
                  <a:close/>
                  <a:moveTo>
                    <a:pt x="3" y="191"/>
                  </a:moveTo>
                  <a:lnTo>
                    <a:pt x="6" y="192"/>
                  </a:lnTo>
                  <a:lnTo>
                    <a:pt x="3" y="193"/>
                  </a:lnTo>
                  <a:lnTo>
                    <a:pt x="0" y="192"/>
                  </a:lnTo>
                  <a:lnTo>
                    <a:pt x="3" y="191"/>
                  </a:lnTo>
                  <a:lnTo>
                    <a:pt x="3" y="191"/>
                  </a:lnTo>
                  <a:lnTo>
                    <a:pt x="3" y="191"/>
                  </a:lnTo>
                  <a:close/>
                  <a:moveTo>
                    <a:pt x="227" y="16"/>
                  </a:moveTo>
                  <a:lnTo>
                    <a:pt x="229" y="18"/>
                  </a:lnTo>
                  <a:lnTo>
                    <a:pt x="228" y="21"/>
                  </a:lnTo>
                  <a:lnTo>
                    <a:pt x="225" y="23"/>
                  </a:lnTo>
                  <a:lnTo>
                    <a:pt x="223" y="22"/>
                  </a:lnTo>
                  <a:lnTo>
                    <a:pt x="223" y="16"/>
                  </a:lnTo>
                  <a:lnTo>
                    <a:pt x="225" y="15"/>
                  </a:lnTo>
                  <a:lnTo>
                    <a:pt x="227" y="16"/>
                  </a:lnTo>
                  <a:lnTo>
                    <a:pt x="227" y="16"/>
                  </a:lnTo>
                  <a:close/>
                  <a:moveTo>
                    <a:pt x="208" y="22"/>
                  </a:moveTo>
                  <a:lnTo>
                    <a:pt x="208" y="24"/>
                  </a:lnTo>
                  <a:lnTo>
                    <a:pt x="205" y="26"/>
                  </a:lnTo>
                  <a:lnTo>
                    <a:pt x="203" y="25"/>
                  </a:lnTo>
                  <a:lnTo>
                    <a:pt x="199" y="24"/>
                  </a:lnTo>
                  <a:lnTo>
                    <a:pt x="203" y="22"/>
                  </a:lnTo>
                  <a:lnTo>
                    <a:pt x="205" y="21"/>
                  </a:lnTo>
                  <a:lnTo>
                    <a:pt x="208" y="22"/>
                  </a:lnTo>
                  <a:lnTo>
                    <a:pt x="208" y="22"/>
                  </a:lnTo>
                  <a:close/>
                  <a:moveTo>
                    <a:pt x="168" y="26"/>
                  </a:moveTo>
                  <a:lnTo>
                    <a:pt x="170" y="28"/>
                  </a:lnTo>
                  <a:lnTo>
                    <a:pt x="169" y="30"/>
                  </a:lnTo>
                  <a:lnTo>
                    <a:pt x="167" y="30"/>
                  </a:lnTo>
                  <a:lnTo>
                    <a:pt x="164" y="29"/>
                  </a:lnTo>
                  <a:lnTo>
                    <a:pt x="163" y="26"/>
                  </a:lnTo>
                  <a:lnTo>
                    <a:pt x="168" y="26"/>
                  </a:lnTo>
                  <a:lnTo>
                    <a:pt x="168" y="26"/>
                  </a:lnTo>
                  <a:close/>
                  <a:moveTo>
                    <a:pt x="293" y="3"/>
                  </a:moveTo>
                  <a:lnTo>
                    <a:pt x="295" y="5"/>
                  </a:lnTo>
                  <a:lnTo>
                    <a:pt x="293" y="7"/>
                  </a:lnTo>
                  <a:lnTo>
                    <a:pt x="290" y="8"/>
                  </a:lnTo>
                  <a:lnTo>
                    <a:pt x="290" y="6"/>
                  </a:lnTo>
                  <a:lnTo>
                    <a:pt x="290" y="3"/>
                  </a:lnTo>
                  <a:lnTo>
                    <a:pt x="289" y="5"/>
                  </a:lnTo>
                  <a:lnTo>
                    <a:pt x="285" y="5"/>
                  </a:lnTo>
                  <a:lnTo>
                    <a:pt x="287" y="3"/>
                  </a:lnTo>
                  <a:lnTo>
                    <a:pt x="290" y="0"/>
                  </a:lnTo>
                  <a:lnTo>
                    <a:pt x="292" y="3"/>
                  </a:lnTo>
                  <a:lnTo>
                    <a:pt x="293" y="3"/>
                  </a:lnTo>
                  <a:lnTo>
                    <a:pt x="29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 name="Freeform 214">
              <a:extLst>
                <a:ext uri="{FF2B5EF4-FFF2-40B4-BE49-F238E27FC236}">
                  <a16:creationId xmlns:a16="http://schemas.microsoft.com/office/drawing/2014/main" id="{458904B7-FB9B-487B-A761-A7031ADCE582}"/>
                </a:ext>
              </a:extLst>
            </p:cNvPr>
            <p:cNvSpPr>
              <a:spLocks noEditPoints="1"/>
            </p:cNvSpPr>
            <p:nvPr/>
          </p:nvSpPr>
          <p:spPr bwMode="auto">
            <a:xfrm>
              <a:off x="5246688" y="2574925"/>
              <a:ext cx="36512" cy="15875"/>
            </a:xfrm>
            <a:custGeom>
              <a:avLst/>
              <a:gdLst>
                <a:gd name="T0" fmla="*/ 6 w 23"/>
                <a:gd name="T1" fmla="*/ 0 h 10"/>
                <a:gd name="T2" fmla="*/ 4 w 23"/>
                <a:gd name="T3" fmla="*/ 2 h 10"/>
                <a:gd name="T4" fmla="*/ 0 w 23"/>
                <a:gd name="T5" fmla="*/ 3 h 10"/>
                <a:gd name="T6" fmla="*/ 0 w 23"/>
                <a:gd name="T7" fmla="*/ 1 h 10"/>
                <a:gd name="T8" fmla="*/ 2 w 23"/>
                <a:gd name="T9" fmla="*/ 0 h 10"/>
                <a:gd name="T10" fmla="*/ 5 w 23"/>
                <a:gd name="T11" fmla="*/ 0 h 10"/>
                <a:gd name="T12" fmla="*/ 6 w 23"/>
                <a:gd name="T13" fmla="*/ 0 h 10"/>
                <a:gd name="T14" fmla="*/ 6 w 23"/>
                <a:gd name="T15" fmla="*/ 0 h 10"/>
                <a:gd name="T16" fmla="*/ 23 w 23"/>
                <a:gd name="T17" fmla="*/ 9 h 10"/>
                <a:gd name="T18" fmla="*/ 19 w 23"/>
                <a:gd name="T19" fmla="*/ 10 h 10"/>
                <a:gd name="T20" fmla="*/ 22 w 23"/>
                <a:gd name="T21" fmla="*/ 9 h 10"/>
                <a:gd name="T22" fmla="*/ 23 w 23"/>
                <a:gd name="T23" fmla="*/ 9 h 10"/>
                <a:gd name="T24" fmla="*/ 23 w 23"/>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
                  <a:moveTo>
                    <a:pt x="6" y="0"/>
                  </a:moveTo>
                  <a:lnTo>
                    <a:pt x="4" y="2"/>
                  </a:lnTo>
                  <a:lnTo>
                    <a:pt x="0" y="3"/>
                  </a:lnTo>
                  <a:lnTo>
                    <a:pt x="0" y="1"/>
                  </a:lnTo>
                  <a:lnTo>
                    <a:pt x="2" y="0"/>
                  </a:lnTo>
                  <a:lnTo>
                    <a:pt x="5" y="0"/>
                  </a:lnTo>
                  <a:lnTo>
                    <a:pt x="6" y="0"/>
                  </a:lnTo>
                  <a:lnTo>
                    <a:pt x="6" y="0"/>
                  </a:lnTo>
                  <a:close/>
                  <a:moveTo>
                    <a:pt x="23" y="9"/>
                  </a:moveTo>
                  <a:lnTo>
                    <a:pt x="19" y="10"/>
                  </a:lnTo>
                  <a:lnTo>
                    <a:pt x="22" y="9"/>
                  </a:lnTo>
                  <a:lnTo>
                    <a:pt x="23" y="9"/>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 name="Freeform 215">
              <a:extLst>
                <a:ext uri="{FF2B5EF4-FFF2-40B4-BE49-F238E27FC236}">
                  <a16:creationId xmlns:a16="http://schemas.microsoft.com/office/drawing/2014/main" id="{1DCD93EB-88A5-4C54-B6AD-55B91DFCD12B}"/>
                </a:ext>
              </a:extLst>
            </p:cNvPr>
            <p:cNvSpPr>
              <a:spLocks/>
            </p:cNvSpPr>
            <p:nvPr/>
          </p:nvSpPr>
          <p:spPr bwMode="auto">
            <a:xfrm>
              <a:off x="3892550" y="2454275"/>
              <a:ext cx="623887" cy="447675"/>
            </a:xfrm>
            <a:custGeom>
              <a:avLst/>
              <a:gdLst>
                <a:gd name="T0" fmla="*/ 17 w 393"/>
                <a:gd name="T1" fmla="*/ 72 h 282"/>
                <a:gd name="T2" fmla="*/ 43 w 393"/>
                <a:gd name="T3" fmla="*/ 88 h 282"/>
                <a:gd name="T4" fmla="*/ 79 w 393"/>
                <a:gd name="T5" fmla="*/ 98 h 282"/>
                <a:gd name="T6" fmla="*/ 108 w 393"/>
                <a:gd name="T7" fmla="*/ 95 h 282"/>
                <a:gd name="T8" fmla="*/ 139 w 393"/>
                <a:gd name="T9" fmla="*/ 100 h 282"/>
                <a:gd name="T10" fmla="*/ 159 w 393"/>
                <a:gd name="T11" fmla="*/ 89 h 282"/>
                <a:gd name="T12" fmla="*/ 185 w 393"/>
                <a:gd name="T13" fmla="*/ 110 h 282"/>
                <a:gd name="T14" fmla="*/ 207 w 393"/>
                <a:gd name="T15" fmla="*/ 120 h 282"/>
                <a:gd name="T16" fmla="*/ 234 w 393"/>
                <a:gd name="T17" fmla="*/ 144 h 282"/>
                <a:gd name="T18" fmla="*/ 258 w 393"/>
                <a:gd name="T19" fmla="*/ 169 h 282"/>
                <a:gd name="T20" fmla="*/ 265 w 393"/>
                <a:gd name="T21" fmla="*/ 184 h 282"/>
                <a:gd name="T22" fmla="*/ 227 w 393"/>
                <a:gd name="T23" fmla="*/ 180 h 282"/>
                <a:gd name="T24" fmla="*/ 195 w 393"/>
                <a:gd name="T25" fmla="*/ 209 h 282"/>
                <a:gd name="T26" fmla="*/ 168 w 393"/>
                <a:gd name="T27" fmla="*/ 212 h 282"/>
                <a:gd name="T28" fmla="*/ 203 w 393"/>
                <a:gd name="T29" fmla="*/ 226 h 282"/>
                <a:gd name="T30" fmla="*/ 229 w 393"/>
                <a:gd name="T31" fmla="*/ 224 h 282"/>
                <a:gd name="T32" fmla="*/ 249 w 393"/>
                <a:gd name="T33" fmla="*/ 252 h 282"/>
                <a:gd name="T34" fmla="*/ 301 w 393"/>
                <a:gd name="T35" fmla="*/ 275 h 282"/>
                <a:gd name="T36" fmla="*/ 312 w 393"/>
                <a:gd name="T37" fmla="*/ 261 h 282"/>
                <a:gd name="T38" fmla="*/ 306 w 393"/>
                <a:gd name="T39" fmla="*/ 246 h 282"/>
                <a:gd name="T40" fmla="*/ 340 w 393"/>
                <a:gd name="T41" fmla="*/ 267 h 282"/>
                <a:gd name="T42" fmla="*/ 349 w 393"/>
                <a:gd name="T43" fmla="*/ 249 h 282"/>
                <a:gd name="T44" fmla="*/ 331 w 393"/>
                <a:gd name="T45" fmla="*/ 220 h 282"/>
                <a:gd name="T46" fmla="*/ 303 w 393"/>
                <a:gd name="T47" fmla="*/ 201 h 282"/>
                <a:gd name="T48" fmla="*/ 305 w 393"/>
                <a:gd name="T49" fmla="*/ 184 h 282"/>
                <a:gd name="T50" fmla="*/ 329 w 393"/>
                <a:gd name="T51" fmla="*/ 189 h 282"/>
                <a:gd name="T52" fmla="*/ 339 w 393"/>
                <a:gd name="T53" fmla="*/ 194 h 282"/>
                <a:gd name="T54" fmla="*/ 350 w 393"/>
                <a:gd name="T55" fmla="*/ 208 h 282"/>
                <a:gd name="T56" fmla="*/ 369 w 393"/>
                <a:gd name="T57" fmla="*/ 200 h 282"/>
                <a:gd name="T58" fmla="*/ 379 w 393"/>
                <a:gd name="T59" fmla="*/ 186 h 282"/>
                <a:gd name="T60" fmla="*/ 386 w 393"/>
                <a:gd name="T61" fmla="*/ 172 h 282"/>
                <a:gd name="T62" fmla="*/ 363 w 393"/>
                <a:gd name="T63" fmla="*/ 171 h 282"/>
                <a:gd name="T64" fmla="*/ 350 w 393"/>
                <a:gd name="T65" fmla="*/ 164 h 282"/>
                <a:gd name="T66" fmla="*/ 342 w 393"/>
                <a:gd name="T67" fmla="*/ 152 h 282"/>
                <a:gd name="T68" fmla="*/ 320 w 393"/>
                <a:gd name="T69" fmla="*/ 148 h 282"/>
                <a:gd name="T70" fmla="*/ 312 w 393"/>
                <a:gd name="T71" fmla="*/ 136 h 282"/>
                <a:gd name="T72" fmla="*/ 297 w 393"/>
                <a:gd name="T73" fmla="*/ 129 h 282"/>
                <a:gd name="T74" fmla="*/ 300 w 393"/>
                <a:gd name="T75" fmla="*/ 119 h 282"/>
                <a:gd name="T76" fmla="*/ 291 w 393"/>
                <a:gd name="T77" fmla="*/ 114 h 282"/>
                <a:gd name="T78" fmla="*/ 289 w 393"/>
                <a:gd name="T79" fmla="*/ 109 h 282"/>
                <a:gd name="T80" fmla="*/ 312 w 393"/>
                <a:gd name="T81" fmla="*/ 100 h 282"/>
                <a:gd name="T82" fmla="*/ 284 w 393"/>
                <a:gd name="T83" fmla="*/ 100 h 282"/>
                <a:gd name="T84" fmla="*/ 282 w 393"/>
                <a:gd name="T85" fmla="*/ 92 h 282"/>
                <a:gd name="T86" fmla="*/ 274 w 393"/>
                <a:gd name="T87" fmla="*/ 77 h 282"/>
                <a:gd name="T88" fmla="*/ 253 w 393"/>
                <a:gd name="T89" fmla="*/ 84 h 282"/>
                <a:gd name="T90" fmla="*/ 238 w 393"/>
                <a:gd name="T91" fmla="*/ 78 h 282"/>
                <a:gd name="T92" fmla="*/ 228 w 393"/>
                <a:gd name="T93" fmla="*/ 73 h 282"/>
                <a:gd name="T94" fmla="*/ 220 w 393"/>
                <a:gd name="T95" fmla="*/ 59 h 282"/>
                <a:gd name="T96" fmla="*/ 205 w 393"/>
                <a:gd name="T97" fmla="*/ 57 h 282"/>
                <a:gd name="T98" fmla="*/ 201 w 393"/>
                <a:gd name="T99" fmla="*/ 45 h 282"/>
                <a:gd name="T100" fmla="*/ 184 w 393"/>
                <a:gd name="T101" fmla="*/ 32 h 282"/>
                <a:gd name="T102" fmla="*/ 166 w 393"/>
                <a:gd name="T103" fmla="*/ 41 h 282"/>
                <a:gd name="T104" fmla="*/ 156 w 393"/>
                <a:gd name="T105" fmla="*/ 44 h 282"/>
                <a:gd name="T106" fmla="*/ 137 w 393"/>
                <a:gd name="T107" fmla="*/ 43 h 282"/>
                <a:gd name="T108" fmla="*/ 127 w 393"/>
                <a:gd name="T109" fmla="*/ 34 h 282"/>
                <a:gd name="T110" fmla="*/ 95 w 393"/>
                <a:gd name="T111" fmla="*/ 4 h 282"/>
                <a:gd name="T112" fmla="*/ 83 w 393"/>
                <a:gd name="T113" fmla="*/ 20 h 282"/>
                <a:gd name="T114" fmla="*/ 67 w 393"/>
                <a:gd name="T115" fmla="*/ 24 h 282"/>
                <a:gd name="T116" fmla="*/ 69 w 393"/>
                <a:gd name="T117" fmla="*/ 42 h 282"/>
                <a:gd name="T118" fmla="*/ 69 w 393"/>
                <a:gd name="T119" fmla="*/ 72 h 282"/>
                <a:gd name="T120" fmla="*/ 64 w 393"/>
                <a:gd name="T121" fmla="*/ 61 h 282"/>
                <a:gd name="T122" fmla="*/ 70 w 393"/>
                <a:gd name="T123" fmla="*/ 2 h 282"/>
                <a:gd name="T124" fmla="*/ 9 w 393"/>
                <a:gd name="T125" fmla="*/ 2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282">
                  <a:moveTo>
                    <a:pt x="0" y="61"/>
                  </a:moveTo>
                  <a:lnTo>
                    <a:pt x="1" y="64"/>
                  </a:lnTo>
                  <a:lnTo>
                    <a:pt x="5" y="66"/>
                  </a:lnTo>
                  <a:lnTo>
                    <a:pt x="7" y="66"/>
                  </a:lnTo>
                  <a:lnTo>
                    <a:pt x="10" y="66"/>
                  </a:lnTo>
                  <a:lnTo>
                    <a:pt x="18" y="67"/>
                  </a:lnTo>
                  <a:lnTo>
                    <a:pt x="21" y="67"/>
                  </a:lnTo>
                  <a:lnTo>
                    <a:pt x="24" y="67"/>
                  </a:lnTo>
                  <a:lnTo>
                    <a:pt x="26" y="68"/>
                  </a:lnTo>
                  <a:lnTo>
                    <a:pt x="30" y="67"/>
                  </a:lnTo>
                  <a:lnTo>
                    <a:pt x="31" y="69"/>
                  </a:lnTo>
                  <a:lnTo>
                    <a:pt x="33" y="70"/>
                  </a:lnTo>
                  <a:lnTo>
                    <a:pt x="36" y="72"/>
                  </a:lnTo>
                  <a:lnTo>
                    <a:pt x="39" y="72"/>
                  </a:lnTo>
                  <a:lnTo>
                    <a:pt x="36" y="75"/>
                  </a:lnTo>
                  <a:lnTo>
                    <a:pt x="33" y="75"/>
                  </a:lnTo>
                  <a:lnTo>
                    <a:pt x="31" y="73"/>
                  </a:lnTo>
                  <a:lnTo>
                    <a:pt x="27" y="75"/>
                  </a:lnTo>
                  <a:lnTo>
                    <a:pt x="25" y="75"/>
                  </a:lnTo>
                  <a:lnTo>
                    <a:pt x="22" y="72"/>
                  </a:lnTo>
                  <a:lnTo>
                    <a:pt x="19" y="72"/>
                  </a:lnTo>
                  <a:lnTo>
                    <a:pt x="17" y="72"/>
                  </a:lnTo>
                  <a:lnTo>
                    <a:pt x="14" y="72"/>
                  </a:lnTo>
                  <a:lnTo>
                    <a:pt x="11" y="72"/>
                  </a:lnTo>
                  <a:lnTo>
                    <a:pt x="8" y="71"/>
                  </a:lnTo>
                  <a:lnTo>
                    <a:pt x="10" y="73"/>
                  </a:lnTo>
                  <a:lnTo>
                    <a:pt x="8" y="75"/>
                  </a:lnTo>
                  <a:lnTo>
                    <a:pt x="9" y="78"/>
                  </a:lnTo>
                  <a:lnTo>
                    <a:pt x="11" y="80"/>
                  </a:lnTo>
                  <a:lnTo>
                    <a:pt x="14" y="83"/>
                  </a:lnTo>
                  <a:lnTo>
                    <a:pt x="16" y="85"/>
                  </a:lnTo>
                  <a:lnTo>
                    <a:pt x="18" y="87"/>
                  </a:lnTo>
                  <a:lnTo>
                    <a:pt x="22" y="87"/>
                  </a:lnTo>
                  <a:lnTo>
                    <a:pt x="24" y="87"/>
                  </a:lnTo>
                  <a:lnTo>
                    <a:pt x="27" y="89"/>
                  </a:lnTo>
                  <a:lnTo>
                    <a:pt x="24" y="89"/>
                  </a:lnTo>
                  <a:lnTo>
                    <a:pt x="27" y="90"/>
                  </a:lnTo>
                  <a:lnTo>
                    <a:pt x="30" y="92"/>
                  </a:lnTo>
                  <a:lnTo>
                    <a:pt x="35" y="89"/>
                  </a:lnTo>
                  <a:lnTo>
                    <a:pt x="38" y="90"/>
                  </a:lnTo>
                  <a:lnTo>
                    <a:pt x="41" y="90"/>
                  </a:lnTo>
                  <a:lnTo>
                    <a:pt x="39" y="88"/>
                  </a:lnTo>
                  <a:lnTo>
                    <a:pt x="41" y="86"/>
                  </a:lnTo>
                  <a:lnTo>
                    <a:pt x="43" y="88"/>
                  </a:lnTo>
                  <a:lnTo>
                    <a:pt x="47" y="88"/>
                  </a:lnTo>
                  <a:lnTo>
                    <a:pt x="49" y="86"/>
                  </a:lnTo>
                  <a:lnTo>
                    <a:pt x="48" y="89"/>
                  </a:lnTo>
                  <a:lnTo>
                    <a:pt x="48" y="92"/>
                  </a:lnTo>
                  <a:lnTo>
                    <a:pt x="50" y="94"/>
                  </a:lnTo>
                  <a:lnTo>
                    <a:pt x="53" y="96"/>
                  </a:lnTo>
                  <a:lnTo>
                    <a:pt x="57" y="97"/>
                  </a:lnTo>
                  <a:lnTo>
                    <a:pt x="59" y="97"/>
                  </a:lnTo>
                  <a:lnTo>
                    <a:pt x="62" y="97"/>
                  </a:lnTo>
                  <a:lnTo>
                    <a:pt x="62" y="97"/>
                  </a:lnTo>
                  <a:lnTo>
                    <a:pt x="65" y="97"/>
                  </a:lnTo>
                  <a:lnTo>
                    <a:pt x="62" y="96"/>
                  </a:lnTo>
                  <a:lnTo>
                    <a:pt x="59" y="96"/>
                  </a:lnTo>
                  <a:lnTo>
                    <a:pt x="57" y="96"/>
                  </a:lnTo>
                  <a:lnTo>
                    <a:pt x="59" y="95"/>
                  </a:lnTo>
                  <a:lnTo>
                    <a:pt x="62" y="95"/>
                  </a:lnTo>
                  <a:lnTo>
                    <a:pt x="65" y="95"/>
                  </a:lnTo>
                  <a:lnTo>
                    <a:pt x="68" y="96"/>
                  </a:lnTo>
                  <a:lnTo>
                    <a:pt x="70" y="95"/>
                  </a:lnTo>
                  <a:lnTo>
                    <a:pt x="74" y="97"/>
                  </a:lnTo>
                  <a:lnTo>
                    <a:pt x="76" y="97"/>
                  </a:lnTo>
                  <a:lnTo>
                    <a:pt x="79" y="98"/>
                  </a:lnTo>
                  <a:lnTo>
                    <a:pt x="82" y="98"/>
                  </a:lnTo>
                  <a:lnTo>
                    <a:pt x="85" y="98"/>
                  </a:lnTo>
                  <a:lnTo>
                    <a:pt x="87" y="100"/>
                  </a:lnTo>
                  <a:lnTo>
                    <a:pt x="90" y="98"/>
                  </a:lnTo>
                  <a:lnTo>
                    <a:pt x="92" y="97"/>
                  </a:lnTo>
                  <a:lnTo>
                    <a:pt x="95" y="97"/>
                  </a:lnTo>
                  <a:lnTo>
                    <a:pt x="99" y="100"/>
                  </a:lnTo>
                  <a:lnTo>
                    <a:pt x="101" y="100"/>
                  </a:lnTo>
                  <a:lnTo>
                    <a:pt x="103" y="102"/>
                  </a:lnTo>
                  <a:lnTo>
                    <a:pt x="107" y="102"/>
                  </a:lnTo>
                  <a:lnTo>
                    <a:pt x="109" y="101"/>
                  </a:lnTo>
                  <a:lnTo>
                    <a:pt x="112" y="101"/>
                  </a:lnTo>
                  <a:lnTo>
                    <a:pt x="111" y="98"/>
                  </a:lnTo>
                  <a:lnTo>
                    <a:pt x="110" y="97"/>
                  </a:lnTo>
                  <a:lnTo>
                    <a:pt x="108" y="96"/>
                  </a:lnTo>
                  <a:lnTo>
                    <a:pt x="102" y="94"/>
                  </a:lnTo>
                  <a:lnTo>
                    <a:pt x="99" y="93"/>
                  </a:lnTo>
                  <a:lnTo>
                    <a:pt x="96" y="90"/>
                  </a:lnTo>
                  <a:lnTo>
                    <a:pt x="99" y="92"/>
                  </a:lnTo>
                  <a:lnTo>
                    <a:pt x="102" y="93"/>
                  </a:lnTo>
                  <a:lnTo>
                    <a:pt x="104" y="94"/>
                  </a:lnTo>
                  <a:lnTo>
                    <a:pt x="108" y="95"/>
                  </a:lnTo>
                  <a:lnTo>
                    <a:pt x="110" y="96"/>
                  </a:lnTo>
                  <a:lnTo>
                    <a:pt x="112" y="97"/>
                  </a:lnTo>
                  <a:lnTo>
                    <a:pt x="115" y="98"/>
                  </a:lnTo>
                  <a:lnTo>
                    <a:pt x="118" y="100"/>
                  </a:lnTo>
                  <a:lnTo>
                    <a:pt x="120" y="102"/>
                  </a:lnTo>
                  <a:lnTo>
                    <a:pt x="124" y="104"/>
                  </a:lnTo>
                  <a:lnTo>
                    <a:pt x="126" y="104"/>
                  </a:lnTo>
                  <a:lnTo>
                    <a:pt x="125" y="101"/>
                  </a:lnTo>
                  <a:lnTo>
                    <a:pt x="123" y="100"/>
                  </a:lnTo>
                  <a:lnTo>
                    <a:pt x="120" y="97"/>
                  </a:lnTo>
                  <a:lnTo>
                    <a:pt x="118" y="97"/>
                  </a:lnTo>
                  <a:lnTo>
                    <a:pt x="115" y="96"/>
                  </a:lnTo>
                  <a:lnTo>
                    <a:pt x="118" y="95"/>
                  </a:lnTo>
                  <a:lnTo>
                    <a:pt x="120" y="95"/>
                  </a:lnTo>
                  <a:lnTo>
                    <a:pt x="123" y="96"/>
                  </a:lnTo>
                  <a:lnTo>
                    <a:pt x="126" y="96"/>
                  </a:lnTo>
                  <a:lnTo>
                    <a:pt x="128" y="96"/>
                  </a:lnTo>
                  <a:lnTo>
                    <a:pt x="132" y="97"/>
                  </a:lnTo>
                  <a:lnTo>
                    <a:pt x="132" y="97"/>
                  </a:lnTo>
                  <a:lnTo>
                    <a:pt x="135" y="97"/>
                  </a:lnTo>
                  <a:lnTo>
                    <a:pt x="137" y="100"/>
                  </a:lnTo>
                  <a:lnTo>
                    <a:pt x="139" y="100"/>
                  </a:lnTo>
                  <a:lnTo>
                    <a:pt x="143" y="102"/>
                  </a:lnTo>
                  <a:lnTo>
                    <a:pt x="145" y="101"/>
                  </a:lnTo>
                  <a:lnTo>
                    <a:pt x="151" y="101"/>
                  </a:lnTo>
                  <a:lnTo>
                    <a:pt x="153" y="101"/>
                  </a:lnTo>
                  <a:lnTo>
                    <a:pt x="155" y="98"/>
                  </a:lnTo>
                  <a:lnTo>
                    <a:pt x="155" y="97"/>
                  </a:lnTo>
                  <a:lnTo>
                    <a:pt x="154" y="95"/>
                  </a:lnTo>
                  <a:lnTo>
                    <a:pt x="153" y="92"/>
                  </a:lnTo>
                  <a:lnTo>
                    <a:pt x="151" y="89"/>
                  </a:lnTo>
                  <a:lnTo>
                    <a:pt x="147" y="90"/>
                  </a:lnTo>
                  <a:lnTo>
                    <a:pt x="145" y="88"/>
                  </a:lnTo>
                  <a:lnTo>
                    <a:pt x="145" y="86"/>
                  </a:lnTo>
                  <a:lnTo>
                    <a:pt x="147" y="87"/>
                  </a:lnTo>
                  <a:lnTo>
                    <a:pt x="149" y="85"/>
                  </a:lnTo>
                  <a:lnTo>
                    <a:pt x="149" y="81"/>
                  </a:lnTo>
                  <a:lnTo>
                    <a:pt x="152" y="83"/>
                  </a:lnTo>
                  <a:lnTo>
                    <a:pt x="154" y="84"/>
                  </a:lnTo>
                  <a:lnTo>
                    <a:pt x="152" y="84"/>
                  </a:lnTo>
                  <a:lnTo>
                    <a:pt x="150" y="86"/>
                  </a:lnTo>
                  <a:lnTo>
                    <a:pt x="153" y="86"/>
                  </a:lnTo>
                  <a:lnTo>
                    <a:pt x="155" y="88"/>
                  </a:lnTo>
                  <a:lnTo>
                    <a:pt x="159" y="89"/>
                  </a:lnTo>
                  <a:lnTo>
                    <a:pt x="159" y="92"/>
                  </a:lnTo>
                  <a:lnTo>
                    <a:pt x="162" y="93"/>
                  </a:lnTo>
                  <a:lnTo>
                    <a:pt x="164" y="92"/>
                  </a:lnTo>
                  <a:lnTo>
                    <a:pt x="167" y="92"/>
                  </a:lnTo>
                  <a:lnTo>
                    <a:pt x="169" y="95"/>
                  </a:lnTo>
                  <a:lnTo>
                    <a:pt x="169" y="97"/>
                  </a:lnTo>
                  <a:lnTo>
                    <a:pt x="169" y="101"/>
                  </a:lnTo>
                  <a:lnTo>
                    <a:pt x="169" y="103"/>
                  </a:lnTo>
                  <a:lnTo>
                    <a:pt x="172" y="103"/>
                  </a:lnTo>
                  <a:lnTo>
                    <a:pt x="175" y="101"/>
                  </a:lnTo>
                  <a:lnTo>
                    <a:pt x="178" y="100"/>
                  </a:lnTo>
                  <a:lnTo>
                    <a:pt x="175" y="101"/>
                  </a:lnTo>
                  <a:lnTo>
                    <a:pt x="178" y="101"/>
                  </a:lnTo>
                  <a:lnTo>
                    <a:pt x="180" y="102"/>
                  </a:lnTo>
                  <a:lnTo>
                    <a:pt x="180" y="105"/>
                  </a:lnTo>
                  <a:lnTo>
                    <a:pt x="178" y="105"/>
                  </a:lnTo>
                  <a:lnTo>
                    <a:pt x="178" y="107"/>
                  </a:lnTo>
                  <a:lnTo>
                    <a:pt x="181" y="109"/>
                  </a:lnTo>
                  <a:lnTo>
                    <a:pt x="184" y="107"/>
                  </a:lnTo>
                  <a:lnTo>
                    <a:pt x="187" y="105"/>
                  </a:lnTo>
                  <a:lnTo>
                    <a:pt x="184" y="107"/>
                  </a:lnTo>
                  <a:lnTo>
                    <a:pt x="185" y="110"/>
                  </a:lnTo>
                  <a:lnTo>
                    <a:pt x="188" y="112"/>
                  </a:lnTo>
                  <a:lnTo>
                    <a:pt x="190" y="113"/>
                  </a:lnTo>
                  <a:lnTo>
                    <a:pt x="193" y="113"/>
                  </a:lnTo>
                  <a:lnTo>
                    <a:pt x="196" y="115"/>
                  </a:lnTo>
                  <a:lnTo>
                    <a:pt x="197" y="118"/>
                  </a:lnTo>
                  <a:lnTo>
                    <a:pt x="193" y="121"/>
                  </a:lnTo>
                  <a:lnTo>
                    <a:pt x="189" y="121"/>
                  </a:lnTo>
                  <a:lnTo>
                    <a:pt x="187" y="121"/>
                  </a:lnTo>
                  <a:lnTo>
                    <a:pt x="184" y="121"/>
                  </a:lnTo>
                  <a:lnTo>
                    <a:pt x="184" y="123"/>
                  </a:lnTo>
                  <a:lnTo>
                    <a:pt x="184" y="127"/>
                  </a:lnTo>
                  <a:lnTo>
                    <a:pt x="184" y="129"/>
                  </a:lnTo>
                  <a:lnTo>
                    <a:pt x="186" y="130"/>
                  </a:lnTo>
                  <a:lnTo>
                    <a:pt x="188" y="129"/>
                  </a:lnTo>
                  <a:lnTo>
                    <a:pt x="192" y="128"/>
                  </a:lnTo>
                  <a:lnTo>
                    <a:pt x="194" y="126"/>
                  </a:lnTo>
                  <a:lnTo>
                    <a:pt x="197" y="124"/>
                  </a:lnTo>
                  <a:lnTo>
                    <a:pt x="197" y="122"/>
                  </a:lnTo>
                  <a:lnTo>
                    <a:pt x="201" y="122"/>
                  </a:lnTo>
                  <a:lnTo>
                    <a:pt x="203" y="124"/>
                  </a:lnTo>
                  <a:lnTo>
                    <a:pt x="205" y="122"/>
                  </a:lnTo>
                  <a:lnTo>
                    <a:pt x="207" y="120"/>
                  </a:lnTo>
                  <a:lnTo>
                    <a:pt x="211" y="121"/>
                  </a:lnTo>
                  <a:lnTo>
                    <a:pt x="207" y="121"/>
                  </a:lnTo>
                  <a:lnTo>
                    <a:pt x="210" y="124"/>
                  </a:lnTo>
                  <a:lnTo>
                    <a:pt x="207" y="126"/>
                  </a:lnTo>
                  <a:lnTo>
                    <a:pt x="210" y="127"/>
                  </a:lnTo>
                  <a:lnTo>
                    <a:pt x="211" y="130"/>
                  </a:lnTo>
                  <a:lnTo>
                    <a:pt x="213" y="132"/>
                  </a:lnTo>
                  <a:lnTo>
                    <a:pt x="217" y="134"/>
                  </a:lnTo>
                  <a:lnTo>
                    <a:pt x="219" y="134"/>
                  </a:lnTo>
                  <a:lnTo>
                    <a:pt x="219" y="130"/>
                  </a:lnTo>
                  <a:lnTo>
                    <a:pt x="222" y="129"/>
                  </a:lnTo>
                  <a:lnTo>
                    <a:pt x="222" y="132"/>
                  </a:lnTo>
                  <a:lnTo>
                    <a:pt x="221" y="135"/>
                  </a:lnTo>
                  <a:lnTo>
                    <a:pt x="221" y="137"/>
                  </a:lnTo>
                  <a:lnTo>
                    <a:pt x="224" y="138"/>
                  </a:lnTo>
                  <a:lnTo>
                    <a:pt x="224" y="139"/>
                  </a:lnTo>
                  <a:lnTo>
                    <a:pt x="227" y="139"/>
                  </a:lnTo>
                  <a:lnTo>
                    <a:pt x="229" y="137"/>
                  </a:lnTo>
                  <a:lnTo>
                    <a:pt x="228" y="139"/>
                  </a:lnTo>
                  <a:lnTo>
                    <a:pt x="230" y="140"/>
                  </a:lnTo>
                  <a:lnTo>
                    <a:pt x="234" y="141"/>
                  </a:lnTo>
                  <a:lnTo>
                    <a:pt x="234" y="144"/>
                  </a:lnTo>
                  <a:lnTo>
                    <a:pt x="235" y="146"/>
                  </a:lnTo>
                  <a:lnTo>
                    <a:pt x="236" y="149"/>
                  </a:lnTo>
                  <a:lnTo>
                    <a:pt x="238" y="151"/>
                  </a:lnTo>
                  <a:lnTo>
                    <a:pt x="238" y="153"/>
                  </a:lnTo>
                  <a:lnTo>
                    <a:pt x="240" y="156"/>
                  </a:lnTo>
                  <a:lnTo>
                    <a:pt x="240" y="158"/>
                  </a:lnTo>
                  <a:lnTo>
                    <a:pt x="241" y="161"/>
                  </a:lnTo>
                  <a:lnTo>
                    <a:pt x="243" y="164"/>
                  </a:lnTo>
                  <a:lnTo>
                    <a:pt x="240" y="166"/>
                  </a:lnTo>
                  <a:lnTo>
                    <a:pt x="238" y="167"/>
                  </a:lnTo>
                  <a:lnTo>
                    <a:pt x="236" y="170"/>
                  </a:lnTo>
                  <a:lnTo>
                    <a:pt x="234" y="172"/>
                  </a:lnTo>
                  <a:lnTo>
                    <a:pt x="234" y="174"/>
                  </a:lnTo>
                  <a:lnTo>
                    <a:pt x="236" y="175"/>
                  </a:lnTo>
                  <a:lnTo>
                    <a:pt x="241" y="175"/>
                  </a:lnTo>
                  <a:lnTo>
                    <a:pt x="247" y="177"/>
                  </a:lnTo>
                  <a:lnTo>
                    <a:pt x="249" y="177"/>
                  </a:lnTo>
                  <a:lnTo>
                    <a:pt x="253" y="178"/>
                  </a:lnTo>
                  <a:lnTo>
                    <a:pt x="255" y="177"/>
                  </a:lnTo>
                  <a:lnTo>
                    <a:pt x="256" y="174"/>
                  </a:lnTo>
                  <a:lnTo>
                    <a:pt x="258" y="171"/>
                  </a:lnTo>
                  <a:lnTo>
                    <a:pt x="258" y="169"/>
                  </a:lnTo>
                  <a:lnTo>
                    <a:pt x="261" y="170"/>
                  </a:lnTo>
                  <a:lnTo>
                    <a:pt x="264" y="171"/>
                  </a:lnTo>
                  <a:lnTo>
                    <a:pt x="265" y="173"/>
                  </a:lnTo>
                  <a:lnTo>
                    <a:pt x="269" y="174"/>
                  </a:lnTo>
                  <a:lnTo>
                    <a:pt x="271" y="175"/>
                  </a:lnTo>
                  <a:lnTo>
                    <a:pt x="274" y="175"/>
                  </a:lnTo>
                  <a:lnTo>
                    <a:pt x="277" y="177"/>
                  </a:lnTo>
                  <a:lnTo>
                    <a:pt x="279" y="178"/>
                  </a:lnTo>
                  <a:lnTo>
                    <a:pt x="282" y="180"/>
                  </a:lnTo>
                  <a:lnTo>
                    <a:pt x="284" y="179"/>
                  </a:lnTo>
                  <a:lnTo>
                    <a:pt x="282" y="180"/>
                  </a:lnTo>
                  <a:lnTo>
                    <a:pt x="279" y="182"/>
                  </a:lnTo>
                  <a:lnTo>
                    <a:pt x="282" y="181"/>
                  </a:lnTo>
                  <a:lnTo>
                    <a:pt x="284" y="183"/>
                  </a:lnTo>
                  <a:lnTo>
                    <a:pt x="282" y="184"/>
                  </a:lnTo>
                  <a:lnTo>
                    <a:pt x="279" y="187"/>
                  </a:lnTo>
                  <a:lnTo>
                    <a:pt x="277" y="187"/>
                  </a:lnTo>
                  <a:lnTo>
                    <a:pt x="274" y="186"/>
                  </a:lnTo>
                  <a:lnTo>
                    <a:pt x="274" y="186"/>
                  </a:lnTo>
                  <a:lnTo>
                    <a:pt x="271" y="187"/>
                  </a:lnTo>
                  <a:lnTo>
                    <a:pt x="269" y="187"/>
                  </a:lnTo>
                  <a:lnTo>
                    <a:pt x="265" y="184"/>
                  </a:lnTo>
                  <a:lnTo>
                    <a:pt x="264" y="187"/>
                  </a:lnTo>
                  <a:lnTo>
                    <a:pt x="262" y="189"/>
                  </a:lnTo>
                  <a:lnTo>
                    <a:pt x="260" y="191"/>
                  </a:lnTo>
                  <a:lnTo>
                    <a:pt x="256" y="192"/>
                  </a:lnTo>
                  <a:lnTo>
                    <a:pt x="256" y="191"/>
                  </a:lnTo>
                  <a:lnTo>
                    <a:pt x="260" y="190"/>
                  </a:lnTo>
                  <a:lnTo>
                    <a:pt x="256" y="190"/>
                  </a:lnTo>
                  <a:lnTo>
                    <a:pt x="258" y="187"/>
                  </a:lnTo>
                  <a:lnTo>
                    <a:pt x="258" y="184"/>
                  </a:lnTo>
                  <a:lnTo>
                    <a:pt x="257" y="182"/>
                  </a:lnTo>
                  <a:lnTo>
                    <a:pt x="256" y="179"/>
                  </a:lnTo>
                  <a:lnTo>
                    <a:pt x="253" y="179"/>
                  </a:lnTo>
                  <a:lnTo>
                    <a:pt x="251" y="178"/>
                  </a:lnTo>
                  <a:lnTo>
                    <a:pt x="247" y="177"/>
                  </a:lnTo>
                  <a:lnTo>
                    <a:pt x="245" y="177"/>
                  </a:lnTo>
                  <a:lnTo>
                    <a:pt x="241" y="177"/>
                  </a:lnTo>
                  <a:lnTo>
                    <a:pt x="239" y="177"/>
                  </a:lnTo>
                  <a:lnTo>
                    <a:pt x="237" y="177"/>
                  </a:lnTo>
                  <a:lnTo>
                    <a:pt x="234" y="175"/>
                  </a:lnTo>
                  <a:lnTo>
                    <a:pt x="231" y="175"/>
                  </a:lnTo>
                  <a:lnTo>
                    <a:pt x="228" y="177"/>
                  </a:lnTo>
                  <a:lnTo>
                    <a:pt x="227" y="180"/>
                  </a:lnTo>
                  <a:lnTo>
                    <a:pt x="223" y="181"/>
                  </a:lnTo>
                  <a:lnTo>
                    <a:pt x="218" y="184"/>
                  </a:lnTo>
                  <a:lnTo>
                    <a:pt x="215" y="187"/>
                  </a:lnTo>
                  <a:lnTo>
                    <a:pt x="213" y="189"/>
                  </a:lnTo>
                  <a:lnTo>
                    <a:pt x="215" y="191"/>
                  </a:lnTo>
                  <a:lnTo>
                    <a:pt x="218" y="194"/>
                  </a:lnTo>
                  <a:lnTo>
                    <a:pt x="221" y="196"/>
                  </a:lnTo>
                  <a:lnTo>
                    <a:pt x="223" y="198"/>
                  </a:lnTo>
                  <a:lnTo>
                    <a:pt x="224" y="201"/>
                  </a:lnTo>
                  <a:lnTo>
                    <a:pt x="224" y="204"/>
                  </a:lnTo>
                  <a:lnTo>
                    <a:pt x="222" y="203"/>
                  </a:lnTo>
                  <a:lnTo>
                    <a:pt x="219" y="203"/>
                  </a:lnTo>
                  <a:lnTo>
                    <a:pt x="217" y="204"/>
                  </a:lnTo>
                  <a:lnTo>
                    <a:pt x="213" y="206"/>
                  </a:lnTo>
                  <a:lnTo>
                    <a:pt x="211" y="207"/>
                  </a:lnTo>
                  <a:lnTo>
                    <a:pt x="209" y="206"/>
                  </a:lnTo>
                  <a:lnTo>
                    <a:pt x="205" y="206"/>
                  </a:lnTo>
                  <a:lnTo>
                    <a:pt x="204" y="206"/>
                  </a:lnTo>
                  <a:lnTo>
                    <a:pt x="203" y="208"/>
                  </a:lnTo>
                  <a:lnTo>
                    <a:pt x="201" y="208"/>
                  </a:lnTo>
                  <a:lnTo>
                    <a:pt x="197" y="208"/>
                  </a:lnTo>
                  <a:lnTo>
                    <a:pt x="195" y="209"/>
                  </a:lnTo>
                  <a:lnTo>
                    <a:pt x="197" y="211"/>
                  </a:lnTo>
                  <a:lnTo>
                    <a:pt x="201" y="213"/>
                  </a:lnTo>
                  <a:lnTo>
                    <a:pt x="203" y="213"/>
                  </a:lnTo>
                  <a:lnTo>
                    <a:pt x="202" y="215"/>
                  </a:lnTo>
                  <a:lnTo>
                    <a:pt x="200" y="217"/>
                  </a:lnTo>
                  <a:lnTo>
                    <a:pt x="200" y="218"/>
                  </a:lnTo>
                  <a:lnTo>
                    <a:pt x="197" y="215"/>
                  </a:lnTo>
                  <a:lnTo>
                    <a:pt x="200" y="214"/>
                  </a:lnTo>
                  <a:lnTo>
                    <a:pt x="198" y="212"/>
                  </a:lnTo>
                  <a:lnTo>
                    <a:pt x="196" y="211"/>
                  </a:lnTo>
                  <a:lnTo>
                    <a:pt x="193" y="208"/>
                  </a:lnTo>
                  <a:lnTo>
                    <a:pt x="190" y="208"/>
                  </a:lnTo>
                  <a:lnTo>
                    <a:pt x="187" y="207"/>
                  </a:lnTo>
                  <a:lnTo>
                    <a:pt x="185" y="206"/>
                  </a:lnTo>
                  <a:lnTo>
                    <a:pt x="183" y="205"/>
                  </a:lnTo>
                  <a:lnTo>
                    <a:pt x="179" y="205"/>
                  </a:lnTo>
                  <a:lnTo>
                    <a:pt x="177" y="205"/>
                  </a:lnTo>
                  <a:lnTo>
                    <a:pt x="176" y="204"/>
                  </a:lnTo>
                  <a:lnTo>
                    <a:pt x="173" y="205"/>
                  </a:lnTo>
                  <a:lnTo>
                    <a:pt x="171" y="208"/>
                  </a:lnTo>
                  <a:lnTo>
                    <a:pt x="173" y="211"/>
                  </a:lnTo>
                  <a:lnTo>
                    <a:pt x="168" y="212"/>
                  </a:lnTo>
                  <a:lnTo>
                    <a:pt x="166" y="213"/>
                  </a:lnTo>
                  <a:lnTo>
                    <a:pt x="162" y="215"/>
                  </a:lnTo>
                  <a:lnTo>
                    <a:pt x="163" y="217"/>
                  </a:lnTo>
                  <a:lnTo>
                    <a:pt x="161" y="221"/>
                  </a:lnTo>
                  <a:lnTo>
                    <a:pt x="162" y="223"/>
                  </a:lnTo>
                  <a:lnTo>
                    <a:pt x="164" y="225"/>
                  </a:lnTo>
                  <a:lnTo>
                    <a:pt x="167" y="229"/>
                  </a:lnTo>
                  <a:lnTo>
                    <a:pt x="169" y="228"/>
                  </a:lnTo>
                  <a:lnTo>
                    <a:pt x="172" y="230"/>
                  </a:lnTo>
                  <a:lnTo>
                    <a:pt x="175" y="231"/>
                  </a:lnTo>
                  <a:lnTo>
                    <a:pt x="177" y="231"/>
                  </a:lnTo>
                  <a:lnTo>
                    <a:pt x="180" y="231"/>
                  </a:lnTo>
                  <a:lnTo>
                    <a:pt x="183" y="230"/>
                  </a:lnTo>
                  <a:lnTo>
                    <a:pt x="186" y="230"/>
                  </a:lnTo>
                  <a:lnTo>
                    <a:pt x="188" y="230"/>
                  </a:lnTo>
                  <a:lnTo>
                    <a:pt x="190" y="229"/>
                  </a:lnTo>
                  <a:lnTo>
                    <a:pt x="194" y="228"/>
                  </a:lnTo>
                  <a:lnTo>
                    <a:pt x="196" y="226"/>
                  </a:lnTo>
                  <a:lnTo>
                    <a:pt x="195" y="224"/>
                  </a:lnTo>
                  <a:lnTo>
                    <a:pt x="197" y="224"/>
                  </a:lnTo>
                  <a:lnTo>
                    <a:pt x="201" y="225"/>
                  </a:lnTo>
                  <a:lnTo>
                    <a:pt x="203" y="226"/>
                  </a:lnTo>
                  <a:lnTo>
                    <a:pt x="205" y="226"/>
                  </a:lnTo>
                  <a:lnTo>
                    <a:pt x="209" y="228"/>
                  </a:lnTo>
                  <a:lnTo>
                    <a:pt x="211" y="226"/>
                  </a:lnTo>
                  <a:lnTo>
                    <a:pt x="213" y="224"/>
                  </a:lnTo>
                  <a:lnTo>
                    <a:pt x="210" y="222"/>
                  </a:lnTo>
                  <a:lnTo>
                    <a:pt x="207" y="220"/>
                  </a:lnTo>
                  <a:lnTo>
                    <a:pt x="210" y="217"/>
                  </a:lnTo>
                  <a:lnTo>
                    <a:pt x="210" y="220"/>
                  </a:lnTo>
                  <a:lnTo>
                    <a:pt x="212" y="223"/>
                  </a:lnTo>
                  <a:lnTo>
                    <a:pt x="214" y="222"/>
                  </a:lnTo>
                  <a:lnTo>
                    <a:pt x="218" y="222"/>
                  </a:lnTo>
                  <a:lnTo>
                    <a:pt x="218" y="224"/>
                  </a:lnTo>
                  <a:lnTo>
                    <a:pt x="220" y="225"/>
                  </a:lnTo>
                  <a:lnTo>
                    <a:pt x="218" y="226"/>
                  </a:lnTo>
                  <a:lnTo>
                    <a:pt x="218" y="229"/>
                  </a:lnTo>
                  <a:lnTo>
                    <a:pt x="220" y="226"/>
                  </a:lnTo>
                  <a:lnTo>
                    <a:pt x="220" y="223"/>
                  </a:lnTo>
                  <a:lnTo>
                    <a:pt x="223" y="224"/>
                  </a:lnTo>
                  <a:lnTo>
                    <a:pt x="226" y="223"/>
                  </a:lnTo>
                  <a:lnTo>
                    <a:pt x="228" y="225"/>
                  </a:lnTo>
                  <a:lnTo>
                    <a:pt x="229" y="222"/>
                  </a:lnTo>
                  <a:lnTo>
                    <a:pt x="229" y="224"/>
                  </a:lnTo>
                  <a:lnTo>
                    <a:pt x="227" y="226"/>
                  </a:lnTo>
                  <a:lnTo>
                    <a:pt x="229" y="229"/>
                  </a:lnTo>
                  <a:lnTo>
                    <a:pt x="231" y="231"/>
                  </a:lnTo>
                  <a:lnTo>
                    <a:pt x="235" y="233"/>
                  </a:lnTo>
                  <a:lnTo>
                    <a:pt x="235" y="235"/>
                  </a:lnTo>
                  <a:lnTo>
                    <a:pt x="238" y="237"/>
                  </a:lnTo>
                  <a:lnTo>
                    <a:pt x="238" y="239"/>
                  </a:lnTo>
                  <a:lnTo>
                    <a:pt x="240" y="240"/>
                  </a:lnTo>
                  <a:lnTo>
                    <a:pt x="244" y="239"/>
                  </a:lnTo>
                  <a:lnTo>
                    <a:pt x="241" y="241"/>
                  </a:lnTo>
                  <a:lnTo>
                    <a:pt x="244" y="242"/>
                  </a:lnTo>
                  <a:lnTo>
                    <a:pt x="247" y="242"/>
                  </a:lnTo>
                  <a:lnTo>
                    <a:pt x="249" y="242"/>
                  </a:lnTo>
                  <a:lnTo>
                    <a:pt x="253" y="243"/>
                  </a:lnTo>
                  <a:lnTo>
                    <a:pt x="255" y="244"/>
                  </a:lnTo>
                  <a:lnTo>
                    <a:pt x="257" y="244"/>
                  </a:lnTo>
                  <a:lnTo>
                    <a:pt x="255" y="248"/>
                  </a:lnTo>
                  <a:lnTo>
                    <a:pt x="252" y="249"/>
                  </a:lnTo>
                  <a:lnTo>
                    <a:pt x="249" y="249"/>
                  </a:lnTo>
                  <a:lnTo>
                    <a:pt x="247" y="248"/>
                  </a:lnTo>
                  <a:lnTo>
                    <a:pt x="249" y="250"/>
                  </a:lnTo>
                  <a:lnTo>
                    <a:pt x="249" y="252"/>
                  </a:lnTo>
                  <a:lnTo>
                    <a:pt x="253" y="255"/>
                  </a:lnTo>
                  <a:lnTo>
                    <a:pt x="255" y="256"/>
                  </a:lnTo>
                  <a:lnTo>
                    <a:pt x="257" y="257"/>
                  </a:lnTo>
                  <a:lnTo>
                    <a:pt x="257" y="257"/>
                  </a:lnTo>
                  <a:lnTo>
                    <a:pt x="261" y="256"/>
                  </a:lnTo>
                  <a:lnTo>
                    <a:pt x="261" y="258"/>
                  </a:lnTo>
                  <a:lnTo>
                    <a:pt x="264" y="260"/>
                  </a:lnTo>
                  <a:lnTo>
                    <a:pt x="266" y="260"/>
                  </a:lnTo>
                  <a:lnTo>
                    <a:pt x="270" y="263"/>
                  </a:lnTo>
                  <a:lnTo>
                    <a:pt x="272" y="264"/>
                  </a:lnTo>
                  <a:lnTo>
                    <a:pt x="274" y="263"/>
                  </a:lnTo>
                  <a:lnTo>
                    <a:pt x="277" y="264"/>
                  </a:lnTo>
                  <a:lnTo>
                    <a:pt x="279" y="263"/>
                  </a:lnTo>
                  <a:lnTo>
                    <a:pt x="282" y="263"/>
                  </a:lnTo>
                  <a:lnTo>
                    <a:pt x="280" y="266"/>
                  </a:lnTo>
                  <a:lnTo>
                    <a:pt x="283" y="268"/>
                  </a:lnTo>
                  <a:lnTo>
                    <a:pt x="286" y="271"/>
                  </a:lnTo>
                  <a:lnTo>
                    <a:pt x="288" y="271"/>
                  </a:lnTo>
                  <a:lnTo>
                    <a:pt x="291" y="273"/>
                  </a:lnTo>
                  <a:lnTo>
                    <a:pt x="294" y="274"/>
                  </a:lnTo>
                  <a:lnTo>
                    <a:pt x="296" y="274"/>
                  </a:lnTo>
                  <a:lnTo>
                    <a:pt x="301" y="275"/>
                  </a:lnTo>
                  <a:lnTo>
                    <a:pt x="305" y="276"/>
                  </a:lnTo>
                  <a:lnTo>
                    <a:pt x="307" y="275"/>
                  </a:lnTo>
                  <a:lnTo>
                    <a:pt x="309" y="276"/>
                  </a:lnTo>
                  <a:lnTo>
                    <a:pt x="313" y="277"/>
                  </a:lnTo>
                  <a:lnTo>
                    <a:pt x="315" y="278"/>
                  </a:lnTo>
                  <a:lnTo>
                    <a:pt x="318" y="278"/>
                  </a:lnTo>
                  <a:lnTo>
                    <a:pt x="321" y="281"/>
                  </a:lnTo>
                  <a:lnTo>
                    <a:pt x="323" y="282"/>
                  </a:lnTo>
                  <a:lnTo>
                    <a:pt x="324" y="282"/>
                  </a:lnTo>
                  <a:lnTo>
                    <a:pt x="328" y="282"/>
                  </a:lnTo>
                  <a:lnTo>
                    <a:pt x="328" y="280"/>
                  </a:lnTo>
                  <a:lnTo>
                    <a:pt x="326" y="276"/>
                  </a:lnTo>
                  <a:lnTo>
                    <a:pt x="329" y="275"/>
                  </a:lnTo>
                  <a:lnTo>
                    <a:pt x="326" y="274"/>
                  </a:lnTo>
                  <a:lnTo>
                    <a:pt x="323" y="273"/>
                  </a:lnTo>
                  <a:lnTo>
                    <a:pt x="323" y="271"/>
                  </a:lnTo>
                  <a:lnTo>
                    <a:pt x="322" y="271"/>
                  </a:lnTo>
                  <a:lnTo>
                    <a:pt x="322" y="268"/>
                  </a:lnTo>
                  <a:lnTo>
                    <a:pt x="318" y="266"/>
                  </a:lnTo>
                  <a:lnTo>
                    <a:pt x="316" y="265"/>
                  </a:lnTo>
                  <a:lnTo>
                    <a:pt x="314" y="263"/>
                  </a:lnTo>
                  <a:lnTo>
                    <a:pt x="312" y="261"/>
                  </a:lnTo>
                  <a:lnTo>
                    <a:pt x="309" y="258"/>
                  </a:lnTo>
                  <a:lnTo>
                    <a:pt x="306" y="259"/>
                  </a:lnTo>
                  <a:lnTo>
                    <a:pt x="307" y="257"/>
                  </a:lnTo>
                  <a:lnTo>
                    <a:pt x="305" y="259"/>
                  </a:lnTo>
                  <a:lnTo>
                    <a:pt x="307" y="256"/>
                  </a:lnTo>
                  <a:lnTo>
                    <a:pt x="305" y="256"/>
                  </a:lnTo>
                  <a:lnTo>
                    <a:pt x="301" y="255"/>
                  </a:lnTo>
                  <a:lnTo>
                    <a:pt x="299" y="254"/>
                  </a:lnTo>
                  <a:lnTo>
                    <a:pt x="297" y="251"/>
                  </a:lnTo>
                  <a:lnTo>
                    <a:pt x="296" y="248"/>
                  </a:lnTo>
                  <a:lnTo>
                    <a:pt x="292" y="247"/>
                  </a:lnTo>
                  <a:lnTo>
                    <a:pt x="290" y="244"/>
                  </a:lnTo>
                  <a:lnTo>
                    <a:pt x="288" y="242"/>
                  </a:lnTo>
                  <a:lnTo>
                    <a:pt x="291" y="242"/>
                  </a:lnTo>
                  <a:lnTo>
                    <a:pt x="294" y="242"/>
                  </a:lnTo>
                  <a:lnTo>
                    <a:pt x="296" y="243"/>
                  </a:lnTo>
                  <a:lnTo>
                    <a:pt x="299" y="244"/>
                  </a:lnTo>
                  <a:lnTo>
                    <a:pt x="301" y="247"/>
                  </a:lnTo>
                  <a:lnTo>
                    <a:pt x="304" y="249"/>
                  </a:lnTo>
                  <a:lnTo>
                    <a:pt x="305" y="247"/>
                  </a:lnTo>
                  <a:lnTo>
                    <a:pt x="304" y="243"/>
                  </a:lnTo>
                  <a:lnTo>
                    <a:pt x="306" y="246"/>
                  </a:lnTo>
                  <a:lnTo>
                    <a:pt x="308" y="249"/>
                  </a:lnTo>
                  <a:lnTo>
                    <a:pt x="312" y="250"/>
                  </a:lnTo>
                  <a:lnTo>
                    <a:pt x="314" y="252"/>
                  </a:lnTo>
                  <a:lnTo>
                    <a:pt x="315" y="249"/>
                  </a:lnTo>
                  <a:lnTo>
                    <a:pt x="315" y="252"/>
                  </a:lnTo>
                  <a:lnTo>
                    <a:pt x="316" y="255"/>
                  </a:lnTo>
                  <a:lnTo>
                    <a:pt x="320" y="257"/>
                  </a:lnTo>
                  <a:lnTo>
                    <a:pt x="321" y="255"/>
                  </a:lnTo>
                  <a:lnTo>
                    <a:pt x="318" y="251"/>
                  </a:lnTo>
                  <a:lnTo>
                    <a:pt x="321" y="254"/>
                  </a:lnTo>
                  <a:lnTo>
                    <a:pt x="322" y="257"/>
                  </a:lnTo>
                  <a:lnTo>
                    <a:pt x="325" y="258"/>
                  </a:lnTo>
                  <a:lnTo>
                    <a:pt x="326" y="259"/>
                  </a:lnTo>
                  <a:lnTo>
                    <a:pt x="326" y="257"/>
                  </a:lnTo>
                  <a:lnTo>
                    <a:pt x="329" y="258"/>
                  </a:lnTo>
                  <a:lnTo>
                    <a:pt x="331" y="260"/>
                  </a:lnTo>
                  <a:lnTo>
                    <a:pt x="332" y="258"/>
                  </a:lnTo>
                  <a:lnTo>
                    <a:pt x="333" y="260"/>
                  </a:lnTo>
                  <a:lnTo>
                    <a:pt x="337" y="261"/>
                  </a:lnTo>
                  <a:lnTo>
                    <a:pt x="339" y="261"/>
                  </a:lnTo>
                  <a:lnTo>
                    <a:pt x="338" y="264"/>
                  </a:lnTo>
                  <a:lnTo>
                    <a:pt x="340" y="267"/>
                  </a:lnTo>
                  <a:lnTo>
                    <a:pt x="342" y="266"/>
                  </a:lnTo>
                  <a:lnTo>
                    <a:pt x="342" y="264"/>
                  </a:lnTo>
                  <a:lnTo>
                    <a:pt x="340" y="261"/>
                  </a:lnTo>
                  <a:lnTo>
                    <a:pt x="339" y="258"/>
                  </a:lnTo>
                  <a:lnTo>
                    <a:pt x="341" y="259"/>
                  </a:lnTo>
                  <a:lnTo>
                    <a:pt x="345" y="260"/>
                  </a:lnTo>
                  <a:lnTo>
                    <a:pt x="347" y="260"/>
                  </a:lnTo>
                  <a:lnTo>
                    <a:pt x="346" y="257"/>
                  </a:lnTo>
                  <a:lnTo>
                    <a:pt x="345" y="255"/>
                  </a:lnTo>
                  <a:lnTo>
                    <a:pt x="341" y="252"/>
                  </a:lnTo>
                  <a:lnTo>
                    <a:pt x="345" y="252"/>
                  </a:lnTo>
                  <a:lnTo>
                    <a:pt x="343" y="250"/>
                  </a:lnTo>
                  <a:lnTo>
                    <a:pt x="341" y="248"/>
                  </a:lnTo>
                  <a:lnTo>
                    <a:pt x="342" y="244"/>
                  </a:lnTo>
                  <a:lnTo>
                    <a:pt x="340" y="242"/>
                  </a:lnTo>
                  <a:lnTo>
                    <a:pt x="342" y="243"/>
                  </a:lnTo>
                  <a:lnTo>
                    <a:pt x="345" y="247"/>
                  </a:lnTo>
                  <a:lnTo>
                    <a:pt x="346" y="249"/>
                  </a:lnTo>
                  <a:lnTo>
                    <a:pt x="347" y="252"/>
                  </a:lnTo>
                  <a:lnTo>
                    <a:pt x="349" y="252"/>
                  </a:lnTo>
                  <a:lnTo>
                    <a:pt x="349" y="251"/>
                  </a:lnTo>
                  <a:lnTo>
                    <a:pt x="349" y="249"/>
                  </a:lnTo>
                  <a:lnTo>
                    <a:pt x="349" y="246"/>
                  </a:lnTo>
                  <a:lnTo>
                    <a:pt x="349" y="243"/>
                  </a:lnTo>
                  <a:lnTo>
                    <a:pt x="347" y="242"/>
                  </a:lnTo>
                  <a:lnTo>
                    <a:pt x="343" y="241"/>
                  </a:lnTo>
                  <a:lnTo>
                    <a:pt x="345" y="239"/>
                  </a:lnTo>
                  <a:lnTo>
                    <a:pt x="347" y="237"/>
                  </a:lnTo>
                  <a:lnTo>
                    <a:pt x="345" y="237"/>
                  </a:lnTo>
                  <a:lnTo>
                    <a:pt x="341" y="235"/>
                  </a:lnTo>
                  <a:lnTo>
                    <a:pt x="340" y="233"/>
                  </a:lnTo>
                  <a:lnTo>
                    <a:pt x="338" y="233"/>
                  </a:lnTo>
                  <a:lnTo>
                    <a:pt x="338" y="231"/>
                  </a:lnTo>
                  <a:lnTo>
                    <a:pt x="335" y="231"/>
                  </a:lnTo>
                  <a:lnTo>
                    <a:pt x="338" y="230"/>
                  </a:lnTo>
                  <a:lnTo>
                    <a:pt x="340" y="228"/>
                  </a:lnTo>
                  <a:lnTo>
                    <a:pt x="340" y="225"/>
                  </a:lnTo>
                  <a:lnTo>
                    <a:pt x="337" y="226"/>
                  </a:lnTo>
                  <a:lnTo>
                    <a:pt x="334" y="225"/>
                  </a:lnTo>
                  <a:lnTo>
                    <a:pt x="334" y="223"/>
                  </a:lnTo>
                  <a:lnTo>
                    <a:pt x="334" y="220"/>
                  </a:lnTo>
                  <a:lnTo>
                    <a:pt x="332" y="218"/>
                  </a:lnTo>
                  <a:lnTo>
                    <a:pt x="330" y="217"/>
                  </a:lnTo>
                  <a:lnTo>
                    <a:pt x="331" y="220"/>
                  </a:lnTo>
                  <a:lnTo>
                    <a:pt x="331" y="222"/>
                  </a:lnTo>
                  <a:lnTo>
                    <a:pt x="330" y="220"/>
                  </a:lnTo>
                  <a:lnTo>
                    <a:pt x="326" y="221"/>
                  </a:lnTo>
                  <a:lnTo>
                    <a:pt x="326" y="222"/>
                  </a:lnTo>
                  <a:lnTo>
                    <a:pt x="326" y="218"/>
                  </a:lnTo>
                  <a:lnTo>
                    <a:pt x="324" y="216"/>
                  </a:lnTo>
                  <a:lnTo>
                    <a:pt x="322" y="215"/>
                  </a:lnTo>
                  <a:lnTo>
                    <a:pt x="320" y="217"/>
                  </a:lnTo>
                  <a:lnTo>
                    <a:pt x="318" y="215"/>
                  </a:lnTo>
                  <a:lnTo>
                    <a:pt x="316" y="213"/>
                  </a:lnTo>
                  <a:lnTo>
                    <a:pt x="318" y="211"/>
                  </a:lnTo>
                  <a:lnTo>
                    <a:pt x="316" y="213"/>
                  </a:lnTo>
                  <a:lnTo>
                    <a:pt x="316" y="211"/>
                  </a:lnTo>
                  <a:lnTo>
                    <a:pt x="313" y="209"/>
                  </a:lnTo>
                  <a:lnTo>
                    <a:pt x="312" y="206"/>
                  </a:lnTo>
                  <a:lnTo>
                    <a:pt x="314" y="205"/>
                  </a:lnTo>
                  <a:lnTo>
                    <a:pt x="314" y="204"/>
                  </a:lnTo>
                  <a:lnTo>
                    <a:pt x="312" y="204"/>
                  </a:lnTo>
                  <a:lnTo>
                    <a:pt x="311" y="201"/>
                  </a:lnTo>
                  <a:lnTo>
                    <a:pt x="308" y="200"/>
                  </a:lnTo>
                  <a:lnTo>
                    <a:pt x="305" y="200"/>
                  </a:lnTo>
                  <a:lnTo>
                    <a:pt x="303" y="201"/>
                  </a:lnTo>
                  <a:lnTo>
                    <a:pt x="303" y="199"/>
                  </a:lnTo>
                  <a:lnTo>
                    <a:pt x="304" y="197"/>
                  </a:lnTo>
                  <a:lnTo>
                    <a:pt x="300" y="197"/>
                  </a:lnTo>
                  <a:lnTo>
                    <a:pt x="299" y="195"/>
                  </a:lnTo>
                  <a:lnTo>
                    <a:pt x="297" y="191"/>
                  </a:lnTo>
                  <a:lnTo>
                    <a:pt x="299" y="192"/>
                  </a:lnTo>
                  <a:lnTo>
                    <a:pt x="300" y="190"/>
                  </a:lnTo>
                  <a:lnTo>
                    <a:pt x="297" y="190"/>
                  </a:lnTo>
                  <a:lnTo>
                    <a:pt x="295" y="188"/>
                  </a:lnTo>
                  <a:lnTo>
                    <a:pt x="292" y="188"/>
                  </a:lnTo>
                  <a:lnTo>
                    <a:pt x="295" y="187"/>
                  </a:lnTo>
                  <a:lnTo>
                    <a:pt x="297" y="187"/>
                  </a:lnTo>
                  <a:lnTo>
                    <a:pt x="300" y="189"/>
                  </a:lnTo>
                  <a:lnTo>
                    <a:pt x="301" y="191"/>
                  </a:lnTo>
                  <a:lnTo>
                    <a:pt x="304" y="195"/>
                  </a:lnTo>
                  <a:lnTo>
                    <a:pt x="306" y="194"/>
                  </a:lnTo>
                  <a:lnTo>
                    <a:pt x="309" y="194"/>
                  </a:lnTo>
                  <a:lnTo>
                    <a:pt x="312" y="194"/>
                  </a:lnTo>
                  <a:lnTo>
                    <a:pt x="313" y="191"/>
                  </a:lnTo>
                  <a:lnTo>
                    <a:pt x="311" y="189"/>
                  </a:lnTo>
                  <a:lnTo>
                    <a:pt x="307" y="188"/>
                  </a:lnTo>
                  <a:lnTo>
                    <a:pt x="305" y="184"/>
                  </a:lnTo>
                  <a:lnTo>
                    <a:pt x="304" y="182"/>
                  </a:lnTo>
                  <a:lnTo>
                    <a:pt x="306" y="182"/>
                  </a:lnTo>
                  <a:lnTo>
                    <a:pt x="307" y="182"/>
                  </a:lnTo>
                  <a:lnTo>
                    <a:pt x="309" y="186"/>
                  </a:lnTo>
                  <a:lnTo>
                    <a:pt x="313" y="184"/>
                  </a:lnTo>
                  <a:lnTo>
                    <a:pt x="309" y="182"/>
                  </a:lnTo>
                  <a:lnTo>
                    <a:pt x="313" y="183"/>
                  </a:lnTo>
                  <a:lnTo>
                    <a:pt x="312" y="181"/>
                  </a:lnTo>
                  <a:lnTo>
                    <a:pt x="309" y="179"/>
                  </a:lnTo>
                  <a:lnTo>
                    <a:pt x="306" y="179"/>
                  </a:lnTo>
                  <a:lnTo>
                    <a:pt x="309" y="179"/>
                  </a:lnTo>
                  <a:lnTo>
                    <a:pt x="312" y="179"/>
                  </a:lnTo>
                  <a:lnTo>
                    <a:pt x="314" y="180"/>
                  </a:lnTo>
                  <a:lnTo>
                    <a:pt x="314" y="178"/>
                  </a:lnTo>
                  <a:lnTo>
                    <a:pt x="316" y="179"/>
                  </a:lnTo>
                  <a:lnTo>
                    <a:pt x="318" y="181"/>
                  </a:lnTo>
                  <a:lnTo>
                    <a:pt x="321" y="183"/>
                  </a:lnTo>
                  <a:lnTo>
                    <a:pt x="322" y="186"/>
                  </a:lnTo>
                  <a:lnTo>
                    <a:pt x="324" y="186"/>
                  </a:lnTo>
                  <a:lnTo>
                    <a:pt x="326" y="186"/>
                  </a:lnTo>
                  <a:lnTo>
                    <a:pt x="326" y="188"/>
                  </a:lnTo>
                  <a:lnTo>
                    <a:pt x="329" y="189"/>
                  </a:lnTo>
                  <a:lnTo>
                    <a:pt x="332" y="188"/>
                  </a:lnTo>
                  <a:lnTo>
                    <a:pt x="334" y="186"/>
                  </a:lnTo>
                  <a:lnTo>
                    <a:pt x="335" y="183"/>
                  </a:lnTo>
                  <a:lnTo>
                    <a:pt x="335" y="183"/>
                  </a:lnTo>
                  <a:lnTo>
                    <a:pt x="335" y="186"/>
                  </a:lnTo>
                  <a:lnTo>
                    <a:pt x="333" y="188"/>
                  </a:lnTo>
                  <a:lnTo>
                    <a:pt x="330" y="190"/>
                  </a:lnTo>
                  <a:lnTo>
                    <a:pt x="330" y="192"/>
                  </a:lnTo>
                  <a:lnTo>
                    <a:pt x="331" y="192"/>
                  </a:lnTo>
                  <a:lnTo>
                    <a:pt x="333" y="192"/>
                  </a:lnTo>
                  <a:lnTo>
                    <a:pt x="335" y="192"/>
                  </a:lnTo>
                  <a:lnTo>
                    <a:pt x="339" y="191"/>
                  </a:lnTo>
                  <a:lnTo>
                    <a:pt x="341" y="191"/>
                  </a:lnTo>
                  <a:lnTo>
                    <a:pt x="345" y="189"/>
                  </a:lnTo>
                  <a:lnTo>
                    <a:pt x="346" y="187"/>
                  </a:lnTo>
                  <a:lnTo>
                    <a:pt x="348" y="184"/>
                  </a:lnTo>
                  <a:lnTo>
                    <a:pt x="350" y="184"/>
                  </a:lnTo>
                  <a:lnTo>
                    <a:pt x="348" y="186"/>
                  </a:lnTo>
                  <a:lnTo>
                    <a:pt x="346" y="189"/>
                  </a:lnTo>
                  <a:lnTo>
                    <a:pt x="345" y="191"/>
                  </a:lnTo>
                  <a:lnTo>
                    <a:pt x="342" y="192"/>
                  </a:lnTo>
                  <a:lnTo>
                    <a:pt x="339" y="194"/>
                  </a:lnTo>
                  <a:lnTo>
                    <a:pt x="337" y="196"/>
                  </a:lnTo>
                  <a:lnTo>
                    <a:pt x="337" y="198"/>
                  </a:lnTo>
                  <a:lnTo>
                    <a:pt x="340" y="199"/>
                  </a:lnTo>
                  <a:lnTo>
                    <a:pt x="342" y="198"/>
                  </a:lnTo>
                  <a:lnTo>
                    <a:pt x="346" y="198"/>
                  </a:lnTo>
                  <a:lnTo>
                    <a:pt x="342" y="198"/>
                  </a:lnTo>
                  <a:lnTo>
                    <a:pt x="340" y="200"/>
                  </a:lnTo>
                  <a:lnTo>
                    <a:pt x="342" y="201"/>
                  </a:lnTo>
                  <a:lnTo>
                    <a:pt x="346" y="199"/>
                  </a:lnTo>
                  <a:lnTo>
                    <a:pt x="343" y="203"/>
                  </a:lnTo>
                  <a:lnTo>
                    <a:pt x="341" y="203"/>
                  </a:lnTo>
                  <a:lnTo>
                    <a:pt x="341" y="205"/>
                  </a:lnTo>
                  <a:lnTo>
                    <a:pt x="345" y="205"/>
                  </a:lnTo>
                  <a:lnTo>
                    <a:pt x="347" y="205"/>
                  </a:lnTo>
                  <a:lnTo>
                    <a:pt x="349" y="204"/>
                  </a:lnTo>
                  <a:lnTo>
                    <a:pt x="347" y="206"/>
                  </a:lnTo>
                  <a:lnTo>
                    <a:pt x="345" y="206"/>
                  </a:lnTo>
                  <a:lnTo>
                    <a:pt x="347" y="207"/>
                  </a:lnTo>
                  <a:lnTo>
                    <a:pt x="345" y="207"/>
                  </a:lnTo>
                  <a:lnTo>
                    <a:pt x="347" y="208"/>
                  </a:lnTo>
                  <a:lnTo>
                    <a:pt x="348" y="212"/>
                  </a:lnTo>
                  <a:lnTo>
                    <a:pt x="350" y="208"/>
                  </a:lnTo>
                  <a:lnTo>
                    <a:pt x="351" y="206"/>
                  </a:lnTo>
                  <a:lnTo>
                    <a:pt x="351" y="208"/>
                  </a:lnTo>
                  <a:lnTo>
                    <a:pt x="354" y="209"/>
                  </a:lnTo>
                  <a:lnTo>
                    <a:pt x="354" y="213"/>
                  </a:lnTo>
                  <a:lnTo>
                    <a:pt x="357" y="212"/>
                  </a:lnTo>
                  <a:lnTo>
                    <a:pt x="359" y="213"/>
                  </a:lnTo>
                  <a:lnTo>
                    <a:pt x="362" y="216"/>
                  </a:lnTo>
                  <a:lnTo>
                    <a:pt x="364" y="214"/>
                  </a:lnTo>
                  <a:lnTo>
                    <a:pt x="364" y="211"/>
                  </a:lnTo>
                  <a:lnTo>
                    <a:pt x="365" y="208"/>
                  </a:lnTo>
                  <a:lnTo>
                    <a:pt x="364" y="206"/>
                  </a:lnTo>
                  <a:lnTo>
                    <a:pt x="366" y="205"/>
                  </a:lnTo>
                  <a:lnTo>
                    <a:pt x="364" y="204"/>
                  </a:lnTo>
                  <a:lnTo>
                    <a:pt x="366" y="200"/>
                  </a:lnTo>
                  <a:lnTo>
                    <a:pt x="363" y="200"/>
                  </a:lnTo>
                  <a:lnTo>
                    <a:pt x="360" y="199"/>
                  </a:lnTo>
                  <a:lnTo>
                    <a:pt x="363" y="199"/>
                  </a:lnTo>
                  <a:lnTo>
                    <a:pt x="364" y="196"/>
                  </a:lnTo>
                  <a:lnTo>
                    <a:pt x="363" y="194"/>
                  </a:lnTo>
                  <a:lnTo>
                    <a:pt x="365" y="196"/>
                  </a:lnTo>
                  <a:lnTo>
                    <a:pt x="367" y="199"/>
                  </a:lnTo>
                  <a:lnTo>
                    <a:pt x="369" y="200"/>
                  </a:lnTo>
                  <a:lnTo>
                    <a:pt x="371" y="201"/>
                  </a:lnTo>
                  <a:lnTo>
                    <a:pt x="371" y="198"/>
                  </a:lnTo>
                  <a:lnTo>
                    <a:pt x="374" y="200"/>
                  </a:lnTo>
                  <a:lnTo>
                    <a:pt x="372" y="197"/>
                  </a:lnTo>
                  <a:lnTo>
                    <a:pt x="375" y="198"/>
                  </a:lnTo>
                  <a:lnTo>
                    <a:pt x="373" y="196"/>
                  </a:lnTo>
                  <a:lnTo>
                    <a:pt x="375" y="196"/>
                  </a:lnTo>
                  <a:lnTo>
                    <a:pt x="379" y="196"/>
                  </a:lnTo>
                  <a:lnTo>
                    <a:pt x="377" y="194"/>
                  </a:lnTo>
                  <a:lnTo>
                    <a:pt x="375" y="191"/>
                  </a:lnTo>
                  <a:lnTo>
                    <a:pt x="372" y="191"/>
                  </a:lnTo>
                  <a:lnTo>
                    <a:pt x="371" y="189"/>
                  </a:lnTo>
                  <a:lnTo>
                    <a:pt x="374" y="191"/>
                  </a:lnTo>
                  <a:lnTo>
                    <a:pt x="376" y="191"/>
                  </a:lnTo>
                  <a:lnTo>
                    <a:pt x="379" y="192"/>
                  </a:lnTo>
                  <a:lnTo>
                    <a:pt x="382" y="191"/>
                  </a:lnTo>
                  <a:lnTo>
                    <a:pt x="382" y="189"/>
                  </a:lnTo>
                  <a:lnTo>
                    <a:pt x="379" y="188"/>
                  </a:lnTo>
                  <a:lnTo>
                    <a:pt x="376" y="187"/>
                  </a:lnTo>
                  <a:lnTo>
                    <a:pt x="373" y="187"/>
                  </a:lnTo>
                  <a:lnTo>
                    <a:pt x="376" y="187"/>
                  </a:lnTo>
                  <a:lnTo>
                    <a:pt x="379" y="186"/>
                  </a:lnTo>
                  <a:lnTo>
                    <a:pt x="377" y="182"/>
                  </a:lnTo>
                  <a:lnTo>
                    <a:pt x="374" y="182"/>
                  </a:lnTo>
                  <a:lnTo>
                    <a:pt x="377" y="182"/>
                  </a:lnTo>
                  <a:lnTo>
                    <a:pt x="379" y="182"/>
                  </a:lnTo>
                  <a:lnTo>
                    <a:pt x="382" y="184"/>
                  </a:lnTo>
                  <a:lnTo>
                    <a:pt x="384" y="186"/>
                  </a:lnTo>
                  <a:lnTo>
                    <a:pt x="388" y="184"/>
                  </a:lnTo>
                  <a:lnTo>
                    <a:pt x="390" y="183"/>
                  </a:lnTo>
                  <a:lnTo>
                    <a:pt x="388" y="182"/>
                  </a:lnTo>
                  <a:lnTo>
                    <a:pt x="384" y="182"/>
                  </a:lnTo>
                  <a:lnTo>
                    <a:pt x="388" y="181"/>
                  </a:lnTo>
                  <a:lnTo>
                    <a:pt x="388" y="179"/>
                  </a:lnTo>
                  <a:lnTo>
                    <a:pt x="384" y="178"/>
                  </a:lnTo>
                  <a:lnTo>
                    <a:pt x="382" y="178"/>
                  </a:lnTo>
                  <a:lnTo>
                    <a:pt x="384" y="177"/>
                  </a:lnTo>
                  <a:lnTo>
                    <a:pt x="388" y="177"/>
                  </a:lnTo>
                  <a:lnTo>
                    <a:pt x="390" y="179"/>
                  </a:lnTo>
                  <a:lnTo>
                    <a:pt x="392" y="179"/>
                  </a:lnTo>
                  <a:lnTo>
                    <a:pt x="393" y="178"/>
                  </a:lnTo>
                  <a:lnTo>
                    <a:pt x="392" y="175"/>
                  </a:lnTo>
                  <a:lnTo>
                    <a:pt x="389" y="173"/>
                  </a:lnTo>
                  <a:lnTo>
                    <a:pt x="386" y="172"/>
                  </a:lnTo>
                  <a:lnTo>
                    <a:pt x="383" y="172"/>
                  </a:lnTo>
                  <a:lnTo>
                    <a:pt x="386" y="171"/>
                  </a:lnTo>
                  <a:lnTo>
                    <a:pt x="383" y="171"/>
                  </a:lnTo>
                  <a:lnTo>
                    <a:pt x="383" y="167"/>
                  </a:lnTo>
                  <a:lnTo>
                    <a:pt x="381" y="169"/>
                  </a:lnTo>
                  <a:lnTo>
                    <a:pt x="377" y="171"/>
                  </a:lnTo>
                  <a:lnTo>
                    <a:pt x="379" y="173"/>
                  </a:lnTo>
                  <a:lnTo>
                    <a:pt x="376" y="171"/>
                  </a:lnTo>
                  <a:lnTo>
                    <a:pt x="374" y="170"/>
                  </a:lnTo>
                  <a:lnTo>
                    <a:pt x="373" y="173"/>
                  </a:lnTo>
                  <a:lnTo>
                    <a:pt x="372" y="175"/>
                  </a:lnTo>
                  <a:lnTo>
                    <a:pt x="372" y="177"/>
                  </a:lnTo>
                  <a:lnTo>
                    <a:pt x="372" y="174"/>
                  </a:lnTo>
                  <a:lnTo>
                    <a:pt x="372" y="171"/>
                  </a:lnTo>
                  <a:lnTo>
                    <a:pt x="369" y="170"/>
                  </a:lnTo>
                  <a:lnTo>
                    <a:pt x="366" y="171"/>
                  </a:lnTo>
                  <a:lnTo>
                    <a:pt x="365" y="174"/>
                  </a:lnTo>
                  <a:lnTo>
                    <a:pt x="364" y="171"/>
                  </a:lnTo>
                  <a:lnTo>
                    <a:pt x="362" y="173"/>
                  </a:lnTo>
                  <a:lnTo>
                    <a:pt x="358" y="173"/>
                  </a:lnTo>
                  <a:lnTo>
                    <a:pt x="362" y="173"/>
                  </a:lnTo>
                  <a:lnTo>
                    <a:pt x="363" y="171"/>
                  </a:lnTo>
                  <a:lnTo>
                    <a:pt x="366" y="170"/>
                  </a:lnTo>
                  <a:lnTo>
                    <a:pt x="366" y="167"/>
                  </a:lnTo>
                  <a:lnTo>
                    <a:pt x="369" y="165"/>
                  </a:lnTo>
                  <a:lnTo>
                    <a:pt x="371" y="162"/>
                  </a:lnTo>
                  <a:lnTo>
                    <a:pt x="367" y="162"/>
                  </a:lnTo>
                  <a:lnTo>
                    <a:pt x="365" y="164"/>
                  </a:lnTo>
                  <a:lnTo>
                    <a:pt x="364" y="166"/>
                  </a:lnTo>
                  <a:lnTo>
                    <a:pt x="362" y="167"/>
                  </a:lnTo>
                  <a:lnTo>
                    <a:pt x="364" y="165"/>
                  </a:lnTo>
                  <a:lnTo>
                    <a:pt x="360" y="164"/>
                  </a:lnTo>
                  <a:lnTo>
                    <a:pt x="358" y="164"/>
                  </a:lnTo>
                  <a:lnTo>
                    <a:pt x="356" y="165"/>
                  </a:lnTo>
                  <a:lnTo>
                    <a:pt x="352" y="165"/>
                  </a:lnTo>
                  <a:lnTo>
                    <a:pt x="350" y="165"/>
                  </a:lnTo>
                  <a:lnTo>
                    <a:pt x="348" y="169"/>
                  </a:lnTo>
                  <a:lnTo>
                    <a:pt x="347" y="169"/>
                  </a:lnTo>
                  <a:lnTo>
                    <a:pt x="348" y="166"/>
                  </a:lnTo>
                  <a:lnTo>
                    <a:pt x="350" y="165"/>
                  </a:lnTo>
                  <a:lnTo>
                    <a:pt x="352" y="164"/>
                  </a:lnTo>
                  <a:lnTo>
                    <a:pt x="356" y="164"/>
                  </a:lnTo>
                  <a:lnTo>
                    <a:pt x="352" y="163"/>
                  </a:lnTo>
                  <a:lnTo>
                    <a:pt x="350" y="164"/>
                  </a:lnTo>
                  <a:lnTo>
                    <a:pt x="347" y="164"/>
                  </a:lnTo>
                  <a:lnTo>
                    <a:pt x="350" y="163"/>
                  </a:lnTo>
                  <a:lnTo>
                    <a:pt x="352" y="163"/>
                  </a:lnTo>
                  <a:lnTo>
                    <a:pt x="350" y="162"/>
                  </a:lnTo>
                  <a:lnTo>
                    <a:pt x="347" y="161"/>
                  </a:lnTo>
                  <a:lnTo>
                    <a:pt x="350" y="161"/>
                  </a:lnTo>
                  <a:lnTo>
                    <a:pt x="356" y="162"/>
                  </a:lnTo>
                  <a:lnTo>
                    <a:pt x="357" y="160"/>
                  </a:lnTo>
                  <a:lnTo>
                    <a:pt x="354" y="158"/>
                  </a:lnTo>
                  <a:lnTo>
                    <a:pt x="351" y="158"/>
                  </a:lnTo>
                  <a:lnTo>
                    <a:pt x="354" y="157"/>
                  </a:lnTo>
                  <a:lnTo>
                    <a:pt x="355" y="155"/>
                  </a:lnTo>
                  <a:lnTo>
                    <a:pt x="356" y="155"/>
                  </a:lnTo>
                  <a:lnTo>
                    <a:pt x="352" y="155"/>
                  </a:lnTo>
                  <a:lnTo>
                    <a:pt x="352" y="152"/>
                  </a:lnTo>
                  <a:lnTo>
                    <a:pt x="349" y="153"/>
                  </a:lnTo>
                  <a:lnTo>
                    <a:pt x="349" y="151"/>
                  </a:lnTo>
                  <a:lnTo>
                    <a:pt x="347" y="151"/>
                  </a:lnTo>
                  <a:lnTo>
                    <a:pt x="346" y="153"/>
                  </a:lnTo>
                  <a:lnTo>
                    <a:pt x="343" y="152"/>
                  </a:lnTo>
                  <a:lnTo>
                    <a:pt x="340" y="154"/>
                  </a:lnTo>
                  <a:lnTo>
                    <a:pt x="342" y="152"/>
                  </a:lnTo>
                  <a:lnTo>
                    <a:pt x="342" y="148"/>
                  </a:lnTo>
                  <a:lnTo>
                    <a:pt x="346" y="147"/>
                  </a:lnTo>
                  <a:lnTo>
                    <a:pt x="342" y="145"/>
                  </a:lnTo>
                  <a:lnTo>
                    <a:pt x="340" y="147"/>
                  </a:lnTo>
                  <a:lnTo>
                    <a:pt x="338" y="147"/>
                  </a:lnTo>
                  <a:lnTo>
                    <a:pt x="335" y="151"/>
                  </a:lnTo>
                  <a:lnTo>
                    <a:pt x="338" y="153"/>
                  </a:lnTo>
                  <a:lnTo>
                    <a:pt x="335" y="152"/>
                  </a:lnTo>
                  <a:lnTo>
                    <a:pt x="335" y="148"/>
                  </a:lnTo>
                  <a:lnTo>
                    <a:pt x="337" y="146"/>
                  </a:lnTo>
                  <a:lnTo>
                    <a:pt x="334" y="146"/>
                  </a:lnTo>
                  <a:lnTo>
                    <a:pt x="330" y="152"/>
                  </a:lnTo>
                  <a:lnTo>
                    <a:pt x="329" y="154"/>
                  </a:lnTo>
                  <a:lnTo>
                    <a:pt x="329" y="152"/>
                  </a:lnTo>
                  <a:lnTo>
                    <a:pt x="330" y="148"/>
                  </a:lnTo>
                  <a:lnTo>
                    <a:pt x="329" y="147"/>
                  </a:lnTo>
                  <a:lnTo>
                    <a:pt x="331" y="144"/>
                  </a:lnTo>
                  <a:lnTo>
                    <a:pt x="328" y="145"/>
                  </a:lnTo>
                  <a:lnTo>
                    <a:pt x="325" y="147"/>
                  </a:lnTo>
                  <a:lnTo>
                    <a:pt x="324" y="149"/>
                  </a:lnTo>
                  <a:lnTo>
                    <a:pt x="322" y="149"/>
                  </a:lnTo>
                  <a:lnTo>
                    <a:pt x="320" y="148"/>
                  </a:lnTo>
                  <a:lnTo>
                    <a:pt x="322" y="149"/>
                  </a:lnTo>
                  <a:lnTo>
                    <a:pt x="324" y="146"/>
                  </a:lnTo>
                  <a:lnTo>
                    <a:pt x="325" y="144"/>
                  </a:lnTo>
                  <a:lnTo>
                    <a:pt x="322" y="144"/>
                  </a:lnTo>
                  <a:lnTo>
                    <a:pt x="320" y="146"/>
                  </a:lnTo>
                  <a:lnTo>
                    <a:pt x="320" y="143"/>
                  </a:lnTo>
                  <a:lnTo>
                    <a:pt x="317" y="144"/>
                  </a:lnTo>
                  <a:lnTo>
                    <a:pt x="317" y="141"/>
                  </a:lnTo>
                  <a:lnTo>
                    <a:pt x="315" y="139"/>
                  </a:lnTo>
                  <a:lnTo>
                    <a:pt x="313" y="139"/>
                  </a:lnTo>
                  <a:lnTo>
                    <a:pt x="311" y="143"/>
                  </a:lnTo>
                  <a:lnTo>
                    <a:pt x="308" y="143"/>
                  </a:lnTo>
                  <a:lnTo>
                    <a:pt x="311" y="141"/>
                  </a:lnTo>
                  <a:lnTo>
                    <a:pt x="312" y="139"/>
                  </a:lnTo>
                  <a:lnTo>
                    <a:pt x="314" y="138"/>
                  </a:lnTo>
                  <a:lnTo>
                    <a:pt x="312" y="137"/>
                  </a:lnTo>
                  <a:lnTo>
                    <a:pt x="309" y="138"/>
                  </a:lnTo>
                  <a:lnTo>
                    <a:pt x="306" y="140"/>
                  </a:lnTo>
                  <a:lnTo>
                    <a:pt x="304" y="139"/>
                  </a:lnTo>
                  <a:lnTo>
                    <a:pt x="306" y="138"/>
                  </a:lnTo>
                  <a:lnTo>
                    <a:pt x="309" y="137"/>
                  </a:lnTo>
                  <a:lnTo>
                    <a:pt x="312" y="136"/>
                  </a:lnTo>
                  <a:lnTo>
                    <a:pt x="314" y="137"/>
                  </a:lnTo>
                  <a:lnTo>
                    <a:pt x="317" y="136"/>
                  </a:lnTo>
                  <a:lnTo>
                    <a:pt x="314" y="135"/>
                  </a:lnTo>
                  <a:lnTo>
                    <a:pt x="312" y="136"/>
                  </a:lnTo>
                  <a:lnTo>
                    <a:pt x="309" y="135"/>
                  </a:lnTo>
                  <a:lnTo>
                    <a:pt x="307" y="137"/>
                  </a:lnTo>
                  <a:lnTo>
                    <a:pt x="306" y="134"/>
                  </a:lnTo>
                  <a:lnTo>
                    <a:pt x="304" y="132"/>
                  </a:lnTo>
                  <a:lnTo>
                    <a:pt x="303" y="136"/>
                  </a:lnTo>
                  <a:lnTo>
                    <a:pt x="303" y="132"/>
                  </a:lnTo>
                  <a:lnTo>
                    <a:pt x="300" y="134"/>
                  </a:lnTo>
                  <a:lnTo>
                    <a:pt x="297" y="131"/>
                  </a:lnTo>
                  <a:lnTo>
                    <a:pt x="295" y="132"/>
                  </a:lnTo>
                  <a:lnTo>
                    <a:pt x="292" y="132"/>
                  </a:lnTo>
                  <a:lnTo>
                    <a:pt x="295" y="131"/>
                  </a:lnTo>
                  <a:lnTo>
                    <a:pt x="292" y="131"/>
                  </a:lnTo>
                  <a:lnTo>
                    <a:pt x="289" y="131"/>
                  </a:lnTo>
                  <a:lnTo>
                    <a:pt x="292" y="130"/>
                  </a:lnTo>
                  <a:lnTo>
                    <a:pt x="295" y="130"/>
                  </a:lnTo>
                  <a:lnTo>
                    <a:pt x="297" y="130"/>
                  </a:lnTo>
                  <a:lnTo>
                    <a:pt x="300" y="130"/>
                  </a:lnTo>
                  <a:lnTo>
                    <a:pt x="297" y="129"/>
                  </a:lnTo>
                  <a:lnTo>
                    <a:pt x="292" y="128"/>
                  </a:lnTo>
                  <a:lnTo>
                    <a:pt x="289" y="128"/>
                  </a:lnTo>
                  <a:lnTo>
                    <a:pt x="287" y="127"/>
                  </a:lnTo>
                  <a:lnTo>
                    <a:pt x="283" y="127"/>
                  </a:lnTo>
                  <a:lnTo>
                    <a:pt x="287" y="126"/>
                  </a:lnTo>
                  <a:lnTo>
                    <a:pt x="289" y="127"/>
                  </a:lnTo>
                  <a:lnTo>
                    <a:pt x="295" y="127"/>
                  </a:lnTo>
                  <a:lnTo>
                    <a:pt x="297" y="126"/>
                  </a:lnTo>
                  <a:lnTo>
                    <a:pt x="300" y="127"/>
                  </a:lnTo>
                  <a:lnTo>
                    <a:pt x="303" y="127"/>
                  </a:lnTo>
                  <a:lnTo>
                    <a:pt x="304" y="127"/>
                  </a:lnTo>
                  <a:lnTo>
                    <a:pt x="300" y="126"/>
                  </a:lnTo>
                  <a:lnTo>
                    <a:pt x="298" y="124"/>
                  </a:lnTo>
                  <a:lnTo>
                    <a:pt x="295" y="124"/>
                  </a:lnTo>
                  <a:lnTo>
                    <a:pt x="298" y="124"/>
                  </a:lnTo>
                  <a:lnTo>
                    <a:pt x="300" y="126"/>
                  </a:lnTo>
                  <a:lnTo>
                    <a:pt x="298" y="122"/>
                  </a:lnTo>
                  <a:lnTo>
                    <a:pt x="295" y="122"/>
                  </a:lnTo>
                  <a:lnTo>
                    <a:pt x="298" y="122"/>
                  </a:lnTo>
                  <a:lnTo>
                    <a:pt x="300" y="122"/>
                  </a:lnTo>
                  <a:lnTo>
                    <a:pt x="304" y="121"/>
                  </a:lnTo>
                  <a:lnTo>
                    <a:pt x="300" y="119"/>
                  </a:lnTo>
                  <a:lnTo>
                    <a:pt x="298" y="118"/>
                  </a:lnTo>
                  <a:lnTo>
                    <a:pt x="296" y="118"/>
                  </a:lnTo>
                  <a:lnTo>
                    <a:pt x="292" y="119"/>
                  </a:lnTo>
                  <a:lnTo>
                    <a:pt x="290" y="120"/>
                  </a:lnTo>
                  <a:lnTo>
                    <a:pt x="288" y="122"/>
                  </a:lnTo>
                  <a:lnTo>
                    <a:pt x="289" y="120"/>
                  </a:lnTo>
                  <a:lnTo>
                    <a:pt x="291" y="119"/>
                  </a:lnTo>
                  <a:lnTo>
                    <a:pt x="295" y="118"/>
                  </a:lnTo>
                  <a:lnTo>
                    <a:pt x="291" y="117"/>
                  </a:lnTo>
                  <a:lnTo>
                    <a:pt x="289" y="117"/>
                  </a:lnTo>
                  <a:lnTo>
                    <a:pt x="288" y="117"/>
                  </a:lnTo>
                  <a:lnTo>
                    <a:pt x="291" y="117"/>
                  </a:lnTo>
                  <a:lnTo>
                    <a:pt x="294" y="117"/>
                  </a:lnTo>
                  <a:lnTo>
                    <a:pt x="297" y="117"/>
                  </a:lnTo>
                  <a:lnTo>
                    <a:pt x="299" y="118"/>
                  </a:lnTo>
                  <a:lnTo>
                    <a:pt x="297" y="115"/>
                  </a:lnTo>
                  <a:lnTo>
                    <a:pt x="294" y="115"/>
                  </a:lnTo>
                  <a:lnTo>
                    <a:pt x="291" y="114"/>
                  </a:lnTo>
                  <a:lnTo>
                    <a:pt x="288" y="114"/>
                  </a:lnTo>
                  <a:lnTo>
                    <a:pt x="286" y="114"/>
                  </a:lnTo>
                  <a:lnTo>
                    <a:pt x="288" y="113"/>
                  </a:lnTo>
                  <a:lnTo>
                    <a:pt x="291" y="114"/>
                  </a:lnTo>
                  <a:lnTo>
                    <a:pt x="294" y="114"/>
                  </a:lnTo>
                  <a:lnTo>
                    <a:pt x="297" y="114"/>
                  </a:lnTo>
                  <a:lnTo>
                    <a:pt x="299" y="114"/>
                  </a:lnTo>
                  <a:lnTo>
                    <a:pt x="303" y="117"/>
                  </a:lnTo>
                  <a:lnTo>
                    <a:pt x="305" y="118"/>
                  </a:lnTo>
                  <a:lnTo>
                    <a:pt x="308" y="118"/>
                  </a:lnTo>
                  <a:lnTo>
                    <a:pt x="311" y="118"/>
                  </a:lnTo>
                  <a:lnTo>
                    <a:pt x="314" y="118"/>
                  </a:lnTo>
                  <a:lnTo>
                    <a:pt x="316" y="118"/>
                  </a:lnTo>
                  <a:lnTo>
                    <a:pt x="318" y="119"/>
                  </a:lnTo>
                  <a:lnTo>
                    <a:pt x="320" y="115"/>
                  </a:lnTo>
                  <a:lnTo>
                    <a:pt x="317" y="113"/>
                  </a:lnTo>
                  <a:lnTo>
                    <a:pt x="314" y="112"/>
                  </a:lnTo>
                  <a:lnTo>
                    <a:pt x="312" y="111"/>
                  </a:lnTo>
                  <a:lnTo>
                    <a:pt x="308" y="111"/>
                  </a:lnTo>
                  <a:lnTo>
                    <a:pt x="306" y="110"/>
                  </a:lnTo>
                  <a:lnTo>
                    <a:pt x="303" y="111"/>
                  </a:lnTo>
                  <a:lnTo>
                    <a:pt x="300" y="110"/>
                  </a:lnTo>
                  <a:lnTo>
                    <a:pt x="297" y="109"/>
                  </a:lnTo>
                  <a:lnTo>
                    <a:pt x="295" y="109"/>
                  </a:lnTo>
                  <a:lnTo>
                    <a:pt x="292" y="107"/>
                  </a:lnTo>
                  <a:lnTo>
                    <a:pt x="289" y="109"/>
                  </a:lnTo>
                  <a:lnTo>
                    <a:pt x="287" y="109"/>
                  </a:lnTo>
                  <a:lnTo>
                    <a:pt x="283" y="110"/>
                  </a:lnTo>
                  <a:lnTo>
                    <a:pt x="280" y="109"/>
                  </a:lnTo>
                  <a:lnTo>
                    <a:pt x="278" y="109"/>
                  </a:lnTo>
                  <a:lnTo>
                    <a:pt x="275" y="110"/>
                  </a:lnTo>
                  <a:lnTo>
                    <a:pt x="274" y="110"/>
                  </a:lnTo>
                  <a:lnTo>
                    <a:pt x="274" y="109"/>
                  </a:lnTo>
                  <a:lnTo>
                    <a:pt x="277" y="109"/>
                  </a:lnTo>
                  <a:lnTo>
                    <a:pt x="280" y="109"/>
                  </a:lnTo>
                  <a:lnTo>
                    <a:pt x="282" y="109"/>
                  </a:lnTo>
                  <a:lnTo>
                    <a:pt x="284" y="109"/>
                  </a:lnTo>
                  <a:lnTo>
                    <a:pt x="290" y="106"/>
                  </a:lnTo>
                  <a:lnTo>
                    <a:pt x="294" y="106"/>
                  </a:lnTo>
                  <a:lnTo>
                    <a:pt x="296" y="106"/>
                  </a:lnTo>
                  <a:lnTo>
                    <a:pt x="298" y="104"/>
                  </a:lnTo>
                  <a:lnTo>
                    <a:pt x="301" y="103"/>
                  </a:lnTo>
                  <a:lnTo>
                    <a:pt x="304" y="103"/>
                  </a:lnTo>
                  <a:lnTo>
                    <a:pt x="307" y="104"/>
                  </a:lnTo>
                  <a:lnTo>
                    <a:pt x="309" y="104"/>
                  </a:lnTo>
                  <a:lnTo>
                    <a:pt x="313" y="104"/>
                  </a:lnTo>
                  <a:lnTo>
                    <a:pt x="313" y="102"/>
                  </a:lnTo>
                  <a:lnTo>
                    <a:pt x="312" y="100"/>
                  </a:lnTo>
                  <a:lnTo>
                    <a:pt x="311" y="97"/>
                  </a:lnTo>
                  <a:lnTo>
                    <a:pt x="308" y="95"/>
                  </a:lnTo>
                  <a:lnTo>
                    <a:pt x="306" y="93"/>
                  </a:lnTo>
                  <a:lnTo>
                    <a:pt x="303" y="90"/>
                  </a:lnTo>
                  <a:lnTo>
                    <a:pt x="300" y="89"/>
                  </a:lnTo>
                  <a:lnTo>
                    <a:pt x="297" y="92"/>
                  </a:lnTo>
                  <a:lnTo>
                    <a:pt x="299" y="95"/>
                  </a:lnTo>
                  <a:lnTo>
                    <a:pt x="296" y="96"/>
                  </a:lnTo>
                  <a:lnTo>
                    <a:pt x="294" y="97"/>
                  </a:lnTo>
                  <a:lnTo>
                    <a:pt x="290" y="98"/>
                  </a:lnTo>
                  <a:lnTo>
                    <a:pt x="288" y="100"/>
                  </a:lnTo>
                  <a:lnTo>
                    <a:pt x="284" y="101"/>
                  </a:lnTo>
                  <a:lnTo>
                    <a:pt x="282" y="103"/>
                  </a:lnTo>
                  <a:lnTo>
                    <a:pt x="280" y="102"/>
                  </a:lnTo>
                  <a:lnTo>
                    <a:pt x="277" y="103"/>
                  </a:lnTo>
                  <a:lnTo>
                    <a:pt x="274" y="105"/>
                  </a:lnTo>
                  <a:lnTo>
                    <a:pt x="274" y="107"/>
                  </a:lnTo>
                  <a:lnTo>
                    <a:pt x="274" y="106"/>
                  </a:lnTo>
                  <a:lnTo>
                    <a:pt x="275" y="103"/>
                  </a:lnTo>
                  <a:lnTo>
                    <a:pt x="279" y="102"/>
                  </a:lnTo>
                  <a:lnTo>
                    <a:pt x="281" y="102"/>
                  </a:lnTo>
                  <a:lnTo>
                    <a:pt x="284" y="100"/>
                  </a:lnTo>
                  <a:lnTo>
                    <a:pt x="287" y="98"/>
                  </a:lnTo>
                  <a:lnTo>
                    <a:pt x="288" y="97"/>
                  </a:lnTo>
                  <a:lnTo>
                    <a:pt x="291" y="96"/>
                  </a:lnTo>
                  <a:lnTo>
                    <a:pt x="292" y="94"/>
                  </a:lnTo>
                  <a:lnTo>
                    <a:pt x="290" y="93"/>
                  </a:lnTo>
                  <a:lnTo>
                    <a:pt x="287" y="93"/>
                  </a:lnTo>
                  <a:lnTo>
                    <a:pt x="284" y="93"/>
                  </a:lnTo>
                  <a:lnTo>
                    <a:pt x="281" y="94"/>
                  </a:lnTo>
                  <a:lnTo>
                    <a:pt x="279" y="94"/>
                  </a:lnTo>
                  <a:lnTo>
                    <a:pt x="277" y="97"/>
                  </a:lnTo>
                  <a:lnTo>
                    <a:pt x="278" y="97"/>
                  </a:lnTo>
                  <a:lnTo>
                    <a:pt x="274" y="98"/>
                  </a:lnTo>
                  <a:lnTo>
                    <a:pt x="274" y="98"/>
                  </a:lnTo>
                  <a:lnTo>
                    <a:pt x="269" y="102"/>
                  </a:lnTo>
                  <a:lnTo>
                    <a:pt x="271" y="98"/>
                  </a:lnTo>
                  <a:lnTo>
                    <a:pt x="274" y="98"/>
                  </a:lnTo>
                  <a:lnTo>
                    <a:pt x="277" y="97"/>
                  </a:lnTo>
                  <a:lnTo>
                    <a:pt x="274" y="96"/>
                  </a:lnTo>
                  <a:lnTo>
                    <a:pt x="274" y="96"/>
                  </a:lnTo>
                  <a:lnTo>
                    <a:pt x="277" y="94"/>
                  </a:lnTo>
                  <a:lnTo>
                    <a:pt x="280" y="93"/>
                  </a:lnTo>
                  <a:lnTo>
                    <a:pt x="282" y="92"/>
                  </a:lnTo>
                  <a:lnTo>
                    <a:pt x="288" y="90"/>
                  </a:lnTo>
                  <a:lnTo>
                    <a:pt x="291" y="90"/>
                  </a:lnTo>
                  <a:lnTo>
                    <a:pt x="292" y="87"/>
                  </a:lnTo>
                  <a:lnTo>
                    <a:pt x="295" y="88"/>
                  </a:lnTo>
                  <a:lnTo>
                    <a:pt x="297" y="86"/>
                  </a:lnTo>
                  <a:lnTo>
                    <a:pt x="296" y="83"/>
                  </a:lnTo>
                  <a:lnTo>
                    <a:pt x="290" y="81"/>
                  </a:lnTo>
                  <a:lnTo>
                    <a:pt x="288" y="80"/>
                  </a:lnTo>
                  <a:lnTo>
                    <a:pt x="286" y="79"/>
                  </a:lnTo>
                  <a:lnTo>
                    <a:pt x="282" y="78"/>
                  </a:lnTo>
                  <a:lnTo>
                    <a:pt x="280" y="79"/>
                  </a:lnTo>
                  <a:lnTo>
                    <a:pt x="277" y="80"/>
                  </a:lnTo>
                  <a:lnTo>
                    <a:pt x="274" y="83"/>
                  </a:lnTo>
                  <a:lnTo>
                    <a:pt x="271" y="83"/>
                  </a:lnTo>
                  <a:lnTo>
                    <a:pt x="269" y="83"/>
                  </a:lnTo>
                  <a:lnTo>
                    <a:pt x="270" y="86"/>
                  </a:lnTo>
                  <a:lnTo>
                    <a:pt x="267" y="83"/>
                  </a:lnTo>
                  <a:lnTo>
                    <a:pt x="270" y="83"/>
                  </a:lnTo>
                  <a:lnTo>
                    <a:pt x="273" y="80"/>
                  </a:lnTo>
                  <a:lnTo>
                    <a:pt x="274" y="80"/>
                  </a:lnTo>
                  <a:lnTo>
                    <a:pt x="277" y="78"/>
                  </a:lnTo>
                  <a:lnTo>
                    <a:pt x="274" y="77"/>
                  </a:lnTo>
                  <a:lnTo>
                    <a:pt x="271" y="78"/>
                  </a:lnTo>
                  <a:lnTo>
                    <a:pt x="269" y="78"/>
                  </a:lnTo>
                  <a:lnTo>
                    <a:pt x="265" y="79"/>
                  </a:lnTo>
                  <a:lnTo>
                    <a:pt x="263" y="81"/>
                  </a:lnTo>
                  <a:lnTo>
                    <a:pt x="261" y="83"/>
                  </a:lnTo>
                  <a:lnTo>
                    <a:pt x="260" y="85"/>
                  </a:lnTo>
                  <a:lnTo>
                    <a:pt x="258" y="87"/>
                  </a:lnTo>
                  <a:lnTo>
                    <a:pt x="257" y="90"/>
                  </a:lnTo>
                  <a:lnTo>
                    <a:pt x="256" y="93"/>
                  </a:lnTo>
                  <a:lnTo>
                    <a:pt x="255" y="95"/>
                  </a:lnTo>
                  <a:lnTo>
                    <a:pt x="256" y="93"/>
                  </a:lnTo>
                  <a:lnTo>
                    <a:pt x="256" y="89"/>
                  </a:lnTo>
                  <a:lnTo>
                    <a:pt x="257" y="87"/>
                  </a:lnTo>
                  <a:lnTo>
                    <a:pt x="258" y="85"/>
                  </a:lnTo>
                  <a:lnTo>
                    <a:pt x="255" y="84"/>
                  </a:lnTo>
                  <a:lnTo>
                    <a:pt x="253" y="86"/>
                  </a:lnTo>
                  <a:lnTo>
                    <a:pt x="252" y="88"/>
                  </a:lnTo>
                  <a:lnTo>
                    <a:pt x="249" y="90"/>
                  </a:lnTo>
                  <a:lnTo>
                    <a:pt x="251" y="87"/>
                  </a:lnTo>
                  <a:lnTo>
                    <a:pt x="247" y="87"/>
                  </a:lnTo>
                  <a:lnTo>
                    <a:pt x="251" y="87"/>
                  </a:lnTo>
                  <a:lnTo>
                    <a:pt x="253" y="84"/>
                  </a:lnTo>
                  <a:lnTo>
                    <a:pt x="255" y="83"/>
                  </a:lnTo>
                  <a:lnTo>
                    <a:pt x="258" y="84"/>
                  </a:lnTo>
                  <a:lnTo>
                    <a:pt x="261" y="81"/>
                  </a:lnTo>
                  <a:lnTo>
                    <a:pt x="263" y="79"/>
                  </a:lnTo>
                  <a:lnTo>
                    <a:pt x="265" y="77"/>
                  </a:lnTo>
                  <a:lnTo>
                    <a:pt x="266" y="73"/>
                  </a:lnTo>
                  <a:lnTo>
                    <a:pt x="265" y="71"/>
                  </a:lnTo>
                  <a:lnTo>
                    <a:pt x="263" y="70"/>
                  </a:lnTo>
                  <a:lnTo>
                    <a:pt x="261" y="71"/>
                  </a:lnTo>
                  <a:lnTo>
                    <a:pt x="257" y="72"/>
                  </a:lnTo>
                  <a:lnTo>
                    <a:pt x="257" y="76"/>
                  </a:lnTo>
                  <a:lnTo>
                    <a:pt x="254" y="76"/>
                  </a:lnTo>
                  <a:lnTo>
                    <a:pt x="252" y="77"/>
                  </a:lnTo>
                  <a:lnTo>
                    <a:pt x="248" y="78"/>
                  </a:lnTo>
                  <a:lnTo>
                    <a:pt x="246" y="78"/>
                  </a:lnTo>
                  <a:lnTo>
                    <a:pt x="243" y="80"/>
                  </a:lnTo>
                  <a:lnTo>
                    <a:pt x="240" y="83"/>
                  </a:lnTo>
                  <a:lnTo>
                    <a:pt x="238" y="83"/>
                  </a:lnTo>
                  <a:lnTo>
                    <a:pt x="240" y="81"/>
                  </a:lnTo>
                  <a:lnTo>
                    <a:pt x="243" y="78"/>
                  </a:lnTo>
                  <a:lnTo>
                    <a:pt x="240" y="77"/>
                  </a:lnTo>
                  <a:lnTo>
                    <a:pt x="238" y="78"/>
                  </a:lnTo>
                  <a:lnTo>
                    <a:pt x="240" y="77"/>
                  </a:lnTo>
                  <a:lnTo>
                    <a:pt x="244" y="73"/>
                  </a:lnTo>
                  <a:lnTo>
                    <a:pt x="246" y="71"/>
                  </a:lnTo>
                  <a:lnTo>
                    <a:pt x="248" y="70"/>
                  </a:lnTo>
                  <a:lnTo>
                    <a:pt x="251" y="71"/>
                  </a:lnTo>
                  <a:lnTo>
                    <a:pt x="254" y="71"/>
                  </a:lnTo>
                  <a:lnTo>
                    <a:pt x="256" y="69"/>
                  </a:lnTo>
                  <a:lnTo>
                    <a:pt x="258" y="67"/>
                  </a:lnTo>
                  <a:lnTo>
                    <a:pt x="257" y="64"/>
                  </a:lnTo>
                  <a:lnTo>
                    <a:pt x="254" y="61"/>
                  </a:lnTo>
                  <a:lnTo>
                    <a:pt x="252" y="60"/>
                  </a:lnTo>
                  <a:lnTo>
                    <a:pt x="248" y="59"/>
                  </a:lnTo>
                  <a:lnTo>
                    <a:pt x="246" y="59"/>
                  </a:lnTo>
                  <a:lnTo>
                    <a:pt x="244" y="58"/>
                  </a:lnTo>
                  <a:lnTo>
                    <a:pt x="240" y="57"/>
                  </a:lnTo>
                  <a:lnTo>
                    <a:pt x="238" y="59"/>
                  </a:lnTo>
                  <a:lnTo>
                    <a:pt x="236" y="60"/>
                  </a:lnTo>
                  <a:lnTo>
                    <a:pt x="234" y="63"/>
                  </a:lnTo>
                  <a:lnTo>
                    <a:pt x="234" y="66"/>
                  </a:lnTo>
                  <a:lnTo>
                    <a:pt x="231" y="68"/>
                  </a:lnTo>
                  <a:lnTo>
                    <a:pt x="230" y="70"/>
                  </a:lnTo>
                  <a:lnTo>
                    <a:pt x="228" y="73"/>
                  </a:lnTo>
                  <a:lnTo>
                    <a:pt x="229" y="70"/>
                  </a:lnTo>
                  <a:lnTo>
                    <a:pt x="229" y="68"/>
                  </a:lnTo>
                  <a:lnTo>
                    <a:pt x="232" y="67"/>
                  </a:lnTo>
                  <a:lnTo>
                    <a:pt x="229" y="64"/>
                  </a:lnTo>
                  <a:lnTo>
                    <a:pt x="227" y="66"/>
                  </a:lnTo>
                  <a:lnTo>
                    <a:pt x="224" y="68"/>
                  </a:lnTo>
                  <a:lnTo>
                    <a:pt x="223" y="71"/>
                  </a:lnTo>
                  <a:lnTo>
                    <a:pt x="221" y="71"/>
                  </a:lnTo>
                  <a:lnTo>
                    <a:pt x="223" y="69"/>
                  </a:lnTo>
                  <a:lnTo>
                    <a:pt x="224" y="66"/>
                  </a:lnTo>
                  <a:lnTo>
                    <a:pt x="227" y="63"/>
                  </a:lnTo>
                  <a:lnTo>
                    <a:pt x="224" y="61"/>
                  </a:lnTo>
                  <a:lnTo>
                    <a:pt x="224" y="58"/>
                  </a:lnTo>
                  <a:lnTo>
                    <a:pt x="221" y="60"/>
                  </a:lnTo>
                  <a:lnTo>
                    <a:pt x="220" y="62"/>
                  </a:lnTo>
                  <a:lnTo>
                    <a:pt x="219" y="64"/>
                  </a:lnTo>
                  <a:lnTo>
                    <a:pt x="217" y="68"/>
                  </a:lnTo>
                  <a:lnTo>
                    <a:pt x="218" y="64"/>
                  </a:lnTo>
                  <a:lnTo>
                    <a:pt x="219" y="62"/>
                  </a:lnTo>
                  <a:lnTo>
                    <a:pt x="217" y="62"/>
                  </a:lnTo>
                  <a:lnTo>
                    <a:pt x="219" y="61"/>
                  </a:lnTo>
                  <a:lnTo>
                    <a:pt x="220" y="59"/>
                  </a:lnTo>
                  <a:lnTo>
                    <a:pt x="222" y="57"/>
                  </a:lnTo>
                  <a:lnTo>
                    <a:pt x="223" y="53"/>
                  </a:lnTo>
                  <a:lnTo>
                    <a:pt x="220" y="53"/>
                  </a:lnTo>
                  <a:lnTo>
                    <a:pt x="218" y="57"/>
                  </a:lnTo>
                  <a:lnTo>
                    <a:pt x="218" y="59"/>
                  </a:lnTo>
                  <a:lnTo>
                    <a:pt x="218" y="57"/>
                  </a:lnTo>
                  <a:lnTo>
                    <a:pt x="214" y="55"/>
                  </a:lnTo>
                  <a:lnTo>
                    <a:pt x="212" y="57"/>
                  </a:lnTo>
                  <a:lnTo>
                    <a:pt x="210" y="60"/>
                  </a:lnTo>
                  <a:lnTo>
                    <a:pt x="211" y="62"/>
                  </a:lnTo>
                  <a:lnTo>
                    <a:pt x="209" y="66"/>
                  </a:lnTo>
                  <a:lnTo>
                    <a:pt x="206" y="68"/>
                  </a:lnTo>
                  <a:lnTo>
                    <a:pt x="209" y="64"/>
                  </a:lnTo>
                  <a:lnTo>
                    <a:pt x="209" y="62"/>
                  </a:lnTo>
                  <a:lnTo>
                    <a:pt x="206" y="60"/>
                  </a:lnTo>
                  <a:lnTo>
                    <a:pt x="205" y="60"/>
                  </a:lnTo>
                  <a:lnTo>
                    <a:pt x="209" y="59"/>
                  </a:lnTo>
                  <a:lnTo>
                    <a:pt x="211" y="57"/>
                  </a:lnTo>
                  <a:lnTo>
                    <a:pt x="209" y="57"/>
                  </a:lnTo>
                  <a:lnTo>
                    <a:pt x="205" y="58"/>
                  </a:lnTo>
                  <a:lnTo>
                    <a:pt x="203" y="59"/>
                  </a:lnTo>
                  <a:lnTo>
                    <a:pt x="205" y="57"/>
                  </a:lnTo>
                  <a:lnTo>
                    <a:pt x="203" y="55"/>
                  </a:lnTo>
                  <a:lnTo>
                    <a:pt x="205" y="55"/>
                  </a:lnTo>
                  <a:lnTo>
                    <a:pt x="209" y="54"/>
                  </a:lnTo>
                  <a:lnTo>
                    <a:pt x="211" y="53"/>
                  </a:lnTo>
                  <a:lnTo>
                    <a:pt x="213" y="52"/>
                  </a:lnTo>
                  <a:lnTo>
                    <a:pt x="217" y="52"/>
                  </a:lnTo>
                  <a:lnTo>
                    <a:pt x="218" y="49"/>
                  </a:lnTo>
                  <a:lnTo>
                    <a:pt x="217" y="46"/>
                  </a:lnTo>
                  <a:lnTo>
                    <a:pt x="213" y="45"/>
                  </a:lnTo>
                  <a:lnTo>
                    <a:pt x="211" y="45"/>
                  </a:lnTo>
                  <a:lnTo>
                    <a:pt x="209" y="45"/>
                  </a:lnTo>
                  <a:lnTo>
                    <a:pt x="205" y="44"/>
                  </a:lnTo>
                  <a:lnTo>
                    <a:pt x="203" y="47"/>
                  </a:lnTo>
                  <a:lnTo>
                    <a:pt x="201" y="47"/>
                  </a:lnTo>
                  <a:lnTo>
                    <a:pt x="197" y="49"/>
                  </a:lnTo>
                  <a:lnTo>
                    <a:pt x="197" y="52"/>
                  </a:lnTo>
                  <a:lnTo>
                    <a:pt x="195" y="54"/>
                  </a:lnTo>
                  <a:lnTo>
                    <a:pt x="192" y="55"/>
                  </a:lnTo>
                  <a:lnTo>
                    <a:pt x="195" y="53"/>
                  </a:lnTo>
                  <a:lnTo>
                    <a:pt x="196" y="51"/>
                  </a:lnTo>
                  <a:lnTo>
                    <a:pt x="197" y="47"/>
                  </a:lnTo>
                  <a:lnTo>
                    <a:pt x="201" y="45"/>
                  </a:lnTo>
                  <a:lnTo>
                    <a:pt x="197" y="44"/>
                  </a:lnTo>
                  <a:lnTo>
                    <a:pt x="195" y="45"/>
                  </a:lnTo>
                  <a:lnTo>
                    <a:pt x="192" y="46"/>
                  </a:lnTo>
                  <a:lnTo>
                    <a:pt x="189" y="49"/>
                  </a:lnTo>
                  <a:lnTo>
                    <a:pt x="187" y="51"/>
                  </a:lnTo>
                  <a:lnTo>
                    <a:pt x="189" y="47"/>
                  </a:lnTo>
                  <a:lnTo>
                    <a:pt x="192" y="45"/>
                  </a:lnTo>
                  <a:lnTo>
                    <a:pt x="195" y="44"/>
                  </a:lnTo>
                  <a:lnTo>
                    <a:pt x="197" y="44"/>
                  </a:lnTo>
                  <a:lnTo>
                    <a:pt x="201" y="44"/>
                  </a:lnTo>
                  <a:lnTo>
                    <a:pt x="203" y="44"/>
                  </a:lnTo>
                  <a:lnTo>
                    <a:pt x="205" y="42"/>
                  </a:lnTo>
                  <a:lnTo>
                    <a:pt x="205" y="38"/>
                  </a:lnTo>
                  <a:lnTo>
                    <a:pt x="203" y="36"/>
                  </a:lnTo>
                  <a:lnTo>
                    <a:pt x="201" y="35"/>
                  </a:lnTo>
                  <a:lnTo>
                    <a:pt x="197" y="34"/>
                  </a:lnTo>
                  <a:lnTo>
                    <a:pt x="195" y="33"/>
                  </a:lnTo>
                  <a:lnTo>
                    <a:pt x="192" y="33"/>
                  </a:lnTo>
                  <a:lnTo>
                    <a:pt x="192" y="35"/>
                  </a:lnTo>
                  <a:lnTo>
                    <a:pt x="189" y="33"/>
                  </a:lnTo>
                  <a:lnTo>
                    <a:pt x="187" y="32"/>
                  </a:lnTo>
                  <a:lnTo>
                    <a:pt x="184" y="32"/>
                  </a:lnTo>
                  <a:lnTo>
                    <a:pt x="181" y="29"/>
                  </a:lnTo>
                  <a:lnTo>
                    <a:pt x="178" y="28"/>
                  </a:lnTo>
                  <a:lnTo>
                    <a:pt x="173" y="28"/>
                  </a:lnTo>
                  <a:lnTo>
                    <a:pt x="170" y="28"/>
                  </a:lnTo>
                  <a:lnTo>
                    <a:pt x="168" y="29"/>
                  </a:lnTo>
                  <a:lnTo>
                    <a:pt x="164" y="29"/>
                  </a:lnTo>
                  <a:lnTo>
                    <a:pt x="162" y="30"/>
                  </a:lnTo>
                  <a:lnTo>
                    <a:pt x="159" y="33"/>
                  </a:lnTo>
                  <a:lnTo>
                    <a:pt x="156" y="35"/>
                  </a:lnTo>
                  <a:lnTo>
                    <a:pt x="159" y="38"/>
                  </a:lnTo>
                  <a:lnTo>
                    <a:pt x="162" y="38"/>
                  </a:lnTo>
                  <a:lnTo>
                    <a:pt x="164" y="40"/>
                  </a:lnTo>
                  <a:lnTo>
                    <a:pt x="167" y="41"/>
                  </a:lnTo>
                  <a:lnTo>
                    <a:pt x="170" y="42"/>
                  </a:lnTo>
                  <a:lnTo>
                    <a:pt x="172" y="43"/>
                  </a:lnTo>
                  <a:lnTo>
                    <a:pt x="176" y="43"/>
                  </a:lnTo>
                  <a:lnTo>
                    <a:pt x="178" y="44"/>
                  </a:lnTo>
                  <a:lnTo>
                    <a:pt x="176" y="44"/>
                  </a:lnTo>
                  <a:lnTo>
                    <a:pt x="173" y="43"/>
                  </a:lnTo>
                  <a:lnTo>
                    <a:pt x="171" y="43"/>
                  </a:lnTo>
                  <a:lnTo>
                    <a:pt x="168" y="42"/>
                  </a:lnTo>
                  <a:lnTo>
                    <a:pt x="166" y="41"/>
                  </a:lnTo>
                  <a:lnTo>
                    <a:pt x="162" y="41"/>
                  </a:lnTo>
                  <a:lnTo>
                    <a:pt x="160" y="40"/>
                  </a:lnTo>
                  <a:lnTo>
                    <a:pt x="159" y="42"/>
                  </a:lnTo>
                  <a:lnTo>
                    <a:pt x="158" y="40"/>
                  </a:lnTo>
                  <a:lnTo>
                    <a:pt x="154" y="40"/>
                  </a:lnTo>
                  <a:lnTo>
                    <a:pt x="152" y="42"/>
                  </a:lnTo>
                  <a:lnTo>
                    <a:pt x="155" y="44"/>
                  </a:lnTo>
                  <a:lnTo>
                    <a:pt x="159" y="44"/>
                  </a:lnTo>
                  <a:lnTo>
                    <a:pt x="160" y="47"/>
                  </a:lnTo>
                  <a:lnTo>
                    <a:pt x="162" y="49"/>
                  </a:lnTo>
                  <a:lnTo>
                    <a:pt x="166" y="51"/>
                  </a:lnTo>
                  <a:lnTo>
                    <a:pt x="168" y="52"/>
                  </a:lnTo>
                  <a:lnTo>
                    <a:pt x="166" y="52"/>
                  </a:lnTo>
                  <a:lnTo>
                    <a:pt x="163" y="50"/>
                  </a:lnTo>
                  <a:lnTo>
                    <a:pt x="160" y="50"/>
                  </a:lnTo>
                  <a:lnTo>
                    <a:pt x="162" y="52"/>
                  </a:lnTo>
                  <a:lnTo>
                    <a:pt x="166" y="53"/>
                  </a:lnTo>
                  <a:lnTo>
                    <a:pt x="162" y="52"/>
                  </a:lnTo>
                  <a:lnTo>
                    <a:pt x="162" y="52"/>
                  </a:lnTo>
                  <a:lnTo>
                    <a:pt x="160" y="50"/>
                  </a:lnTo>
                  <a:lnTo>
                    <a:pt x="159" y="47"/>
                  </a:lnTo>
                  <a:lnTo>
                    <a:pt x="156" y="44"/>
                  </a:lnTo>
                  <a:lnTo>
                    <a:pt x="153" y="44"/>
                  </a:lnTo>
                  <a:lnTo>
                    <a:pt x="152" y="46"/>
                  </a:lnTo>
                  <a:lnTo>
                    <a:pt x="155" y="49"/>
                  </a:lnTo>
                  <a:lnTo>
                    <a:pt x="158" y="51"/>
                  </a:lnTo>
                  <a:lnTo>
                    <a:pt x="154" y="50"/>
                  </a:lnTo>
                  <a:lnTo>
                    <a:pt x="152" y="49"/>
                  </a:lnTo>
                  <a:lnTo>
                    <a:pt x="149" y="49"/>
                  </a:lnTo>
                  <a:lnTo>
                    <a:pt x="150" y="46"/>
                  </a:lnTo>
                  <a:lnTo>
                    <a:pt x="151" y="43"/>
                  </a:lnTo>
                  <a:lnTo>
                    <a:pt x="152" y="41"/>
                  </a:lnTo>
                  <a:lnTo>
                    <a:pt x="149" y="38"/>
                  </a:lnTo>
                  <a:lnTo>
                    <a:pt x="146" y="37"/>
                  </a:lnTo>
                  <a:lnTo>
                    <a:pt x="144" y="40"/>
                  </a:lnTo>
                  <a:lnTo>
                    <a:pt x="141" y="42"/>
                  </a:lnTo>
                  <a:lnTo>
                    <a:pt x="143" y="38"/>
                  </a:lnTo>
                  <a:lnTo>
                    <a:pt x="141" y="36"/>
                  </a:lnTo>
                  <a:lnTo>
                    <a:pt x="138" y="37"/>
                  </a:lnTo>
                  <a:lnTo>
                    <a:pt x="137" y="37"/>
                  </a:lnTo>
                  <a:lnTo>
                    <a:pt x="135" y="40"/>
                  </a:lnTo>
                  <a:lnTo>
                    <a:pt x="137" y="42"/>
                  </a:lnTo>
                  <a:lnTo>
                    <a:pt x="139" y="44"/>
                  </a:lnTo>
                  <a:lnTo>
                    <a:pt x="137" y="43"/>
                  </a:lnTo>
                  <a:lnTo>
                    <a:pt x="137" y="43"/>
                  </a:lnTo>
                  <a:lnTo>
                    <a:pt x="135" y="41"/>
                  </a:lnTo>
                  <a:lnTo>
                    <a:pt x="133" y="43"/>
                  </a:lnTo>
                  <a:lnTo>
                    <a:pt x="133" y="45"/>
                  </a:lnTo>
                  <a:lnTo>
                    <a:pt x="129" y="47"/>
                  </a:lnTo>
                  <a:lnTo>
                    <a:pt x="127" y="47"/>
                  </a:lnTo>
                  <a:lnTo>
                    <a:pt x="124" y="51"/>
                  </a:lnTo>
                  <a:lnTo>
                    <a:pt x="126" y="47"/>
                  </a:lnTo>
                  <a:lnTo>
                    <a:pt x="123" y="46"/>
                  </a:lnTo>
                  <a:lnTo>
                    <a:pt x="126" y="45"/>
                  </a:lnTo>
                  <a:lnTo>
                    <a:pt x="128" y="46"/>
                  </a:lnTo>
                  <a:lnTo>
                    <a:pt x="126" y="44"/>
                  </a:lnTo>
                  <a:lnTo>
                    <a:pt x="126" y="41"/>
                  </a:lnTo>
                  <a:lnTo>
                    <a:pt x="128" y="38"/>
                  </a:lnTo>
                  <a:lnTo>
                    <a:pt x="130" y="36"/>
                  </a:lnTo>
                  <a:lnTo>
                    <a:pt x="127" y="35"/>
                  </a:lnTo>
                  <a:lnTo>
                    <a:pt x="125" y="37"/>
                  </a:lnTo>
                  <a:lnTo>
                    <a:pt x="123" y="40"/>
                  </a:lnTo>
                  <a:lnTo>
                    <a:pt x="119" y="42"/>
                  </a:lnTo>
                  <a:lnTo>
                    <a:pt x="123" y="38"/>
                  </a:lnTo>
                  <a:lnTo>
                    <a:pt x="125" y="36"/>
                  </a:lnTo>
                  <a:lnTo>
                    <a:pt x="127" y="34"/>
                  </a:lnTo>
                  <a:lnTo>
                    <a:pt x="130" y="33"/>
                  </a:lnTo>
                  <a:lnTo>
                    <a:pt x="132" y="30"/>
                  </a:lnTo>
                  <a:lnTo>
                    <a:pt x="133" y="27"/>
                  </a:lnTo>
                  <a:lnTo>
                    <a:pt x="130" y="26"/>
                  </a:lnTo>
                  <a:lnTo>
                    <a:pt x="128" y="24"/>
                  </a:lnTo>
                  <a:lnTo>
                    <a:pt x="129" y="21"/>
                  </a:lnTo>
                  <a:lnTo>
                    <a:pt x="129" y="18"/>
                  </a:lnTo>
                  <a:lnTo>
                    <a:pt x="126" y="17"/>
                  </a:lnTo>
                  <a:lnTo>
                    <a:pt x="124" y="16"/>
                  </a:lnTo>
                  <a:lnTo>
                    <a:pt x="120" y="15"/>
                  </a:lnTo>
                  <a:lnTo>
                    <a:pt x="121" y="12"/>
                  </a:lnTo>
                  <a:lnTo>
                    <a:pt x="120" y="9"/>
                  </a:lnTo>
                  <a:lnTo>
                    <a:pt x="119" y="7"/>
                  </a:lnTo>
                  <a:lnTo>
                    <a:pt x="117" y="4"/>
                  </a:lnTo>
                  <a:lnTo>
                    <a:pt x="115" y="3"/>
                  </a:lnTo>
                  <a:lnTo>
                    <a:pt x="111" y="3"/>
                  </a:lnTo>
                  <a:lnTo>
                    <a:pt x="109" y="2"/>
                  </a:lnTo>
                  <a:lnTo>
                    <a:pt x="106" y="3"/>
                  </a:lnTo>
                  <a:lnTo>
                    <a:pt x="103" y="3"/>
                  </a:lnTo>
                  <a:lnTo>
                    <a:pt x="100" y="2"/>
                  </a:lnTo>
                  <a:lnTo>
                    <a:pt x="98" y="3"/>
                  </a:lnTo>
                  <a:lnTo>
                    <a:pt x="95" y="4"/>
                  </a:lnTo>
                  <a:lnTo>
                    <a:pt x="92" y="4"/>
                  </a:lnTo>
                  <a:lnTo>
                    <a:pt x="90" y="6"/>
                  </a:lnTo>
                  <a:lnTo>
                    <a:pt x="86" y="7"/>
                  </a:lnTo>
                  <a:lnTo>
                    <a:pt x="84" y="8"/>
                  </a:lnTo>
                  <a:lnTo>
                    <a:pt x="86" y="10"/>
                  </a:lnTo>
                  <a:lnTo>
                    <a:pt x="87" y="12"/>
                  </a:lnTo>
                  <a:lnTo>
                    <a:pt x="84" y="10"/>
                  </a:lnTo>
                  <a:lnTo>
                    <a:pt x="82" y="10"/>
                  </a:lnTo>
                  <a:lnTo>
                    <a:pt x="78" y="10"/>
                  </a:lnTo>
                  <a:lnTo>
                    <a:pt x="76" y="10"/>
                  </a:lnTo>
                  <a:lnTo>
                    <a:pt x="74" y="13"/>
                  </a:lnTo>
                  <a:lnTo>
                    <a:pt x="77" y="16"/>
                  </a:lnTo>
                  <a:lnTo>
                    <a:pt x="74" y="15"/>
                  </a:lnTo>
                  <a:lnTo>
                    <a:pt x="72" y="11"/>
                  </a:lnTo>
                  <a:lnTo>
                    <a:pt x="68" y="12"/>
                  </a:lnTo>
                  <a:lnTo>
                    <a:pt x="66" y="16"/>
                  </a:lnTo>
                  <a:lnTo>
                    <a:pt x="69" y="17"/>
                  </a:lnTo>
                  <a:lnTo>
                    <a:pt x="72" y="18"/>
                  </a:lnTo>
                  <a:lnTo>
                    <a:pt x="75" y="19"/>
                  </a:lnTo>
                  <a:lnTo>
                    <a:pt x="77" y="19"/>
                  </a:lnTo>
                  <a:lnTo>
                    <a:pt x="81" y="20"/>
                  </a:lnTo>
                  <a:lnTo>
                    <a:pt x="83" y="20"/>
                  </a:lnTo>
                  <a:lnTo>
                    <a:pt x="86" y="21"/>
                  </a:lnTo>
                  <a:lnTo>
                    <a:pt x="83" y="21"/>
                  </a:lnTo>
                  <a:lnTo>
                    <a:pt x="79" y="21"/>
                  </a:lnTo>
                  <a:lnTo>
                    <a:pt x="77" y="20"/>
                  </a:lnTo>
                  <a:lnTo>
                    <a:pt x="74" y="20"/>
                  </a:lnTo>
                  <a:lnTo>
                    <a:pt x="72" y="19"/>
                  </a:lnTo>
                  <a:lnTo>
                    <a:pt x="69" y="19"/>
                  </a:lnTo>
                  <a:lnTo>
                    <a:pt x="66" y="18"/>
                  </a:lnTo>
                  <a:lnTo>
                    <a:pt x="64" y="18"/>
                  </a:lnTo>
                  <a:lnTo>
                    <a:pt x="61" y="21"/>
                  </a:lnTo>
                  <a:lnTo>
                    <a:pt x="65" y="21"/>
                  </a:lnTo>
                  <a:lnTo>
                    <a:pt x="67" y="21"/>
                  </a:lnTo>
                  <a:lnTo>
                    <a:pt x="69" y="23"/>
                  </a:lnTo>
                  <a:lnTo>
                    <a:pt x="73" y="25"/>
                  </a:lnTo>
                  <a:lnTo>
                    <a:pt x="75" y="25"/>
                  </a:lnTo>
                  <a:lnTo>
                    <a:pt x="78" y="26"/>
                  </a:lnTo>
                  <a:lnTo>
                    <a:pt x="81" y="27"/>
                  </a:lnTo>
                  <a:lnTo>
                    <a:pt x="78" y="27"/>
                  </a:lnTo>
                  <a:lnTo>
                    <a:pt x="75" y="26"/>
                  </a:lnTo>
                  <a:lnTo>
                    <a:pt x="73" y="25"/>
                  </a:lnTo>
                  <a:lnTo>
                    <a:pt x="69" y="25"/>
                  </a:lnTo>
                  <a:lnTo>
                    <a:pt x="67" y="24"/>
                  </a:lnTo>
                  <a:lnTo>
                    <a:pt x="65" y="23"/>
                  </a:lnTo>
                  <a:lnTo>
                    <a:pt x="61" y="23"/>
                  </a:lnTo>
                  <a:lnTo>
                    <a:pt x="60" y="25"/>
                  </a:lnTo>
                  <a:lnTo>
                    <a:pt x="59" y="28"/>
                  </a:lnTo>
                  <a:lnTo>
                    <a:pt x="59" y="30"/>
                  </a:lnTo>
                  <a:lnTo>
                    <a:pt x="61" y="33"/>
                  </a:lnTo>
                  <a:lnTo>
                    <a:pt x="61" y="35"/>
                  </a:lnTo>
                  <a:lnTo>
                    <a:pt x="64" y="37"/>
                  </a:lnTo>
                  <a:lnTo>
                    <a:pt x="67" y="37"/>
                  </a:lnTo>
                  <a:lnTo>
                    <a:pt x="69" y="37"/>
                  </a:lnTo>
                  <a:lnTo>
                    <a:pt x="73" y="38"/>
                  </a:lnTo>
                  <a:lnTo>
                    <a:pt x="75" y="38"/>
                  </a:lnTo>
                  <a:lnTo>
                    <a:pt x="73" y="38"/>
                  </a:lnTo>
                  <a:lnTo>
                    <a:pt x="69" y="40"/>
                  </a:lnTo>
                  <a:lnTo>
                    <a:pt x="73" y="42"/>
                  </a:lnTo>
                  <a:lnTo>
                    <a:pt x="75" y="44"/>
                  </a:lnTo>
                  <a:lnTo>
                    <a:pt x="78" y="46"/>
                  </a:lnTo>
                  <a:lnTo>
                    <a:pt x="79" y="49"/>
                  </a:lnTo>
                  <a:lnTo>
                    <a:pt x="77" y="46"/>
                  </a:lnTo>
                  <a:lnTo>
                    <a:pt x="74" y="44"/>
                  </a:lnTo>
                  <a:lnTo>
                    <a:pt x="72" y="43"/>
                  </a:lnTo>
                  <a:lnTo>
                    <a:pt x="69" y="42"/>
                  </a:lnTo>
                  <a:lnTo>
                    <a:pt x="66" y="41"/>
                  </a:lnTo>
                  <a:lnTo>
                    <a:pt x="64" y="41"/>
                  </a:lnTo>
                  <a:lnTo>
                    <a:pt x="62" y="44"/>
                  </a:lnTo>
                  <a:lnTo>
                    <a:pt x="60" y="46"/>
                  </a:lnTo>
                  <a:lnTo>
                    <a:pt x="58" y="47"/>
                  </a:lnTo>
                  <a:lnTo>
                    <a:pt x="55" y="47"/>
                  </a:lnTo>
                  <a:lnTo>
                    <a:pt x="58" y="49"/>
                  </a:lnTo>
                  <a:lnTo>
                    <a:pt x="60" y="50"/>
                  </a:lnTo>
                  <a:lnTo>
                    <a:pt x="62" y="53"/>
                  </a:lnTo>
                  <a:lnTo>
                    <a:pt x="64" y="55"/>
                  </a:lnTo>
                  <a:lnTo>
                    <a:pt x="67" y="57"/>
                  </a:lnTo>
                  <a:lnTo>
                    <a:pt x="69" y="57"/>
                  </a:lnTo>
                  <a:lnTo>
                    <a:pt x="73" y="57"/>
                  </a:lnTo>
                  <a:lnTo>
                    <a:pt x="74" y="59"/>
                  </a:lnTo>
                  <a:lnTo>
                    <a:pt x="75" y="61"/>
                  </a:lnTo>
                  <a:lnTo>
                    <a:pt x="73" y="62"/>
                  </a:lnTo>
                  <a:lnTo>
                    <a:pt x="72" y="66"/>
                  </a:lnTo>
                  <a:lnTo>
                    <a:pt x="73" y="68"/>
                  </a:lnTo>
                  <a:lnTo>
                    <a:pt x="72" y="70"/>
                  </a:lnTo>
                  <a:lnTo>
                    <a:pt x="72" y="73"/>
                  </a:lnTo>
                  <a:lnTo>
                    <a:pt x="69" y="75"/>
                  </a:lnTo>
                  <a:lnTo>
                    <a:pt x="69" y="72"/>
                  </a:lnTo>
                  <a:lnTo>
                    <a:pt x="67" y="70"/>
                  </a:lnTo>
                  <a:lnTo>
                    <a:pt x="68" y="69"/>
                  </a:lnTo>
                  <a:lnTo>
                    <a:pt x="66" y="69"/>
                  </a:lnTo>
                  <a:lnTo>
                    <a:pt x="62" y="69"/>
                  </a:lnTo>
                  <a:lnTo>
                    <a:pt x="60" y="69"/>
                  </a:lnTo>
                  <a:lnTo>
                    <a:pt x="57" y="70"/>
                  </a:lnTo>
                  <a:lnTo>
                    <a:pt x="55" y="71"/>
                  </a:lnTo>
                  <a:lnTo>
                    <a:pt x="51" y="72"/>
                  </a:lnTo>
                  <a:lnTo>
                    <a:pt x="49" y="73"/>
                  </a:lnTo>
                  <a:lnTo>
                    <a:pt x="45" y="72"/>
                  </a:lnTo>
                  <a:lnTo>
                    <a:pt x="49" y="72"/>
                  </a:lnTo>
                  <a:lnTo>
                    <a:pt x="51" y="71"/>
                  </a:lnTo>
                  <a:lnTo>
                    <a:pt x="55" y="69"/>
                  </a:lnTo>
                  <a:lnTo>
                    <a:pt x="57" y="68"/>
                  </a:lnTo>
                  <a:lnTo>
                    <a:pt x="60" y="68"/>
                  </a:lnTo>
                  <a:lnTo>
                    <a:pt x="62" y="67"/>
                  </a:lnTo>
                  <a:lnTo>
                    <a:pt x="65" y="66"/>
                  </a:lnTo>
                  <a:lnTo>
                    <a:pt x="68" y="66"/>
                  </a:lnTo>
                  <a:lnTo>
                    <a:pt x="70" y="64"/>
                  </a:lnTo>
                  <a:lnTo>
                    <a:pt x="68" y="62"/>
                  </a:lnTo>
                  <a:lnTo>
                    <a:pt x="66" y="62"/>
                  </a:lnTo>
                  <a:lnTo>
                    <a:pt x="64" y="61"/>
                  </a:lnTo>
                  <a:lnTo>
                    <a:pt x="60" y="59"/>
                  </a:lnTo>
                  <a:lnTo>
                    <a:pt x="58" y="57"/>
                  </a:lnTo>
                  <a:lnTo>
                    <a:pt x="56" y="54"/>
                  </a:lnTo>
                  <a:lnTo>
                    <a:pt x="52" y="52"/>
                  </a:lnTo>
                  <a:lnTo>
                    <a:pt x="50" y="49"/>
                  </a:lnTo>
                  <a:lnTo>
                    <a:pt x="49" y="46"/>
                  </a:lnTo>
                  <a:lnTo>
                    <a:pt x="49" y="41"/>
                  </a:lnTo>
                  <a:lnTo>
                    <a:pt x="51" y="38"/>
                  </a:lnTo>
                  <a:lnTo>
                    <a:pt x="51" y="35"/>
                  </a:lnTo>
                  <a:lnTo>
                    <a:pt x="48" y="33"/>
                  </a:lnTo>
                  <a:lnTo>
                    <a:pt x="45" y="30"/>
                  </a:lnTo>
                  <a:lnTo>
                    <a:pt x="45" y="28"/>
                  </a:lnTo>
                  <a:lnTo>
                    <a:pt x="47" y="25"/>
                  </a:lnTo>
                  <a:lnTo>
                    <a:pt x="49" y="23"/>
                  </a:lnTo>
                  <a:lnTo>
                    <a:pt x="51" y="20"/>
                  </a:lnTo>
                  <a:lnTo>
                    <a:pt x="52" y="17"/>
                  </a:lnTo>
                  <a:lnTo>
                    <a:pt x="55" y="15"/>
                  </a:lnTo>
                  <a:lnTo>
                    <a:pt x="57" y="11"/>
                  </a:lnTo>
                  <a:lnTo>
                    <a:pt x="62" y="8"/>
                  </a:lnTo>
                  <a:lnTo>
                    <a:pt x="66" y="7"/>
                  </a:lnTo>
                  <a:lnTo>
                    <a:pt x="68" y="4"/>
                  </a:lnTo>
                  <a:lnTo>
                    <a:pt x="70" y="2"/>
                  </a:lnTo>
                  <a:lnTo>
                    <a:pt x="68" y="1"/>
                  </a:lnTo>
                  <a:lnTo>
                    <a:pt x="66" y="0"/>
                  </a:lnTo>
                  <a:lnTo>
                    <a:pt x="62" y="0"/>
                  </a:lnTo>
                  <a:lnTo>
                    <a:pt x="57" y="0"/>
                  </a:lnTo>
                  <a:lnTo>
                    <a:pt x="53" y="0"/>
                  </a:lnTo>
                  <a:lnTo>
                    <a:pt x="51" y="0"/>
                  </a:lnTo>
                  <a:lnTo>
                    <a:pt x="48" y="0"/>
                  </a:lnTo>
                  <a:lnTo>
                    <a:pt x="45" y="0"/>
                  </a:lnTo>
                  <a:lnTo>
                    <a:pt x="40" y="1"/>
                  </a:lnTo>
                  <a:lnTo>
                    <a:pt x="38" y="1"/>
                  </a:lnTo>
                  <a:lnTo>
                    <a:pt x="34" y="2"/>
                  </a:lnTo>
                  <a:lnTo>
                    <a:pt x="32" y="3"/>
                  </a:lnTo>
                  <a:lnTo>
                    <a:pt x="28" y="4"/>
                  </a:lnTo>
                  <a:lnTo>
                    <a:pt x="26" y="6"/>
                  </a:lnTo>
                  <a:lnTo>
                    <a:pt x="23" y="8"/>
                  </a:lnTo>
                  <a:lnTo>
                    <a:pt x="21" y="10"/>
                  </a:lnTo>
                  <a:lnTo>
                    <a:pt x="17" y="11"/>
                  </a:lnTo>
                  <a:lnTo>
                    <a:pt x="17" y="15"/>
                  </a:lnTo>
                  <a:lnTo>
                    <a:pt x="15" y="17"/>
                  </a:lnTo>
                  <a:lnTo>
                    <a:pt x="11" y="17"/>
                  </a:lnTo>
                  <a:lnTo>
                    <a:pt x="10" y="20"/>
                  </a:lnTo>
                  <a:lnTo>
                    <a:pt x="9" y="23"/>
                  </a:lnTo>
                  <a:lnTo>
                    <a:pt x="9" y="26"/>
                  </a:lnTo>
                  <a:lnTo>
                    <a:pt x="9" y="28"/>
                  </a:lnTo>
                  <a:lnTo>
                    <a:pt x="6" y="29"/>
                  </a:lnTo>
                  <a:lnTo>
                    <a:pt x="6" y="32"/>
                  </a:lnTo>
                  <a:lnTo>
                    <a:pt x="4" y="33"/>
                  </a:lnTo>
                  <a:lnTo>
                    <a:pt x="4" y="35"/>
                  </a:lnTo>
                  <a:lnTo>
                    <a:pt x="1" y="38"/>
                  </a:lnTo>
                  <a:lnTo>
                    <a:pt x="1" y="41"/>
                  </a:lnTo>
                  <a:lnTo>
                    <a:pt x="2" y="44"/>
                  </a:lnTo>
                  <a:lnTo>
                    <a:pt x="6" y="44"/>
                  </a:lnTo>
                  <a:lnTo>
                    <a:pt x="4" y="45"/>
                  </a:lnTo>
                  <a:lnTo>
                    <a:pt x="0" y="46"/>
                  </a:lnTo>
                  <a:lnTo>
                    <a:pt x="0" y="51"/>
                  </a:lnTo>
                  <a:lnTo>
                    <a:pt x="2" y="54"/>
                  </a:lnTo>
                  <a:lnTo>
                    <a:pt x="0" y="57"/>
                  </a:lnTo>
                  <a:lnTo>
                    <a:pt x="0" y="57"/>
                  </a:lnTo>
                  <a:lnTo>
                    <a:pt x="0" y="61"/>
                  </a:ln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 name="Freeform 216">
              <a:extLst>
                <a:ext uri="{FF2B5EF4-FFF2-40B4-BE49-F238E27FC236}">
                  <a16:creationId xmlns:a16="http://schemas.microsoft.com/office/drawing/2014/main" id="{35A96843-D6B8-4483-9589-84800230C528}"/>
                </a:ext>
              </a:extLst>
            </p:cNvPr>
            <p:cNvSpPr>
              <a:spLocks noEditPoints="1"/>
            </p:cNvSpPr>
            <p:nvPr/>
          </p:nvSpPr>
          <p:spPr bwMode="auto">
            <a:xfrm>
              <a:off x="3690938" y="2228850"/>
              <a:ext cx="128587" cy="311150"/>
            </a:xfrm>
            <a:custGeom>
              <a:avLst/>
              <a:gdLst>
                <a:gd name="T0" fmla="*/ 55 w 81"/>
                <a:gd name="T1" fmla="*/ 196 h 196"/>
                <a:gd name="T2" fmla="*/ 55 w 81"/>
                <a:gd name="T3" fmla="*/ 194 h 196"/>
                <a:gd name="T4" fmla="*/ 35 w 81"/>
                <a:gd name="T5" fmla="*/ 30 h 196"/>
                <a:gd name="T6" fmla="*/ 41 w 81"/>
                <a:gd name="T7" fmla="*/ 29 h 196"/>
                <a:gd name="T8" fmla="*/ 48 w 81"/>
                <a:gd name="T9" fmla="*/ 28 h 196"/>
                <a:gd name="T10" fmla="*/ 54 w 81"/>
                <a:gd name="T11" fmla="*/ 26 h 196"/>
                <a:gd name="T12" fmla="*/ 58 w 81"/>
                <a:gd name="T13" fmla="*/ 25 h 196"/>
                <a:gd name="T14" fmla="*/ 57 w 81"/>
                <a:gd name="T15" fmla="*/ 20 h 196"/>
                <a:gd name="T16" fmla="*/ 57 w 81"/>
                <a:gd name="T17" fmla="*/ 16 h 196"/>
                <a:gd name="T18" fmla="*/ 59 w 81"/>
                <a:gd name="T19" fmla="*/ 13 h 196"/>
                <a:gd name="T20" fmla="*/ 54 w 81"/>
                <a:gd name="T21" fmla="*/ 11 h 196"/>
                <a:gd name="T22" fmla="*/ 48 w 81"/>
                <a:gd name="T23" fmla="*/ 11 h 196"/>
                <a:gd name="T24" fmla="*/ 42 w 81"/>
                <a:gd name="T25" fmla="*/ 9 h 196"/>
                <a:gd name="T26" fmla="*/ 40 w 81"/>
                <a:gd name="T27" fmla="*/ 6 h 196"/>
                <a:gd name="T28" fmla="*/ 34 w 81"/>
                <a:gd name="T29" fmla="*/ 5 h 196"/>
                <a:gd name="T30" fmla="*/ 29 w 81"/>
                <a:gd name="T31" fmla="*/ 3 h 196"/>
                <a:gd name="T32" fmla="*/ 23 w 81"/>
                <a:gd name="T33" fmla="*/ 1 h 196"/>
                <a:gd name="T34" fmla="*/ 17 w 81"/>
                <a:gd name="T35" fmla="*/ 0 h 196"/>
                <a:gd name="T36" fmla="*/ 13 w 81"/>
                <a:gd name="T37" fmla="*/ 4 h 196"/>
                <a:gd name="T38" fmla="*/ 17 w 81"/>
                <a:gd name="T39" fmla="*/ 8 h 196"/>
                <a:gd name="T40" fmla="*/ 13 w 81"/>
                <a:gd name="T41" fmla="*/ 12 h 196"/>
                <a:gd name="T42" fmla="*/ 16 w 81"/>
                <a:gd name="T43" fmla="*/ 16 h 196"/>
                <a:gd name="T44" fmla="*/ 22 w 81"/>
                <a:gd name="T45" fmla="*/ 18 h 196"/>
                <a:gd name="T46" fmla="*/ 27 w 81"/>
                <a:gd name="T47" fmla="*/ 20 h 196"/>
                <a:gd name="T48" fmla="*/ 33 w 81"/>
                <a:gd name="T49" fmla="*/ 22 h 196"/>
                <a:gd name="T50" fmla="*/ 27 w 81"/>
                <a:gd name="T51" fmla="*/ 23 h 196"/>
                <a:gd name="T52" fmla="*/ 22 w 81"/>
                <a:gd name="T53" fmla="*/ 24 h 196"/>
                <a:gd name="T54" fmla="*/ 27 w 81"/>
                <a:gd name="T55" fmla="*/ 26 h 196"/>
                <a:gd name="T56" fmla="*/ 30 w 81"/>
                <a:gd name="T57" fmla="*/ 30 h 196"/>
                <a:gd name="T58" fmla="*/ 33 w 81"/>
                <a:gd name="T59" fmla="*/ 31 h 196"/>
                <a:gd name="T60" fmla="*/ 57 w 81"/>
                <a:gd name="T61" fmla="*/ 93 h 196"/>
                <a:gd name="T62" fmla="*/ 52 w 81"/>
                <a:gd name="T63" fmla="*/ 94 h 196"/>
                <a:gd name="T64" fmla="*/ 49 w 81"/>
                <a:gd name="T65" fmla="*/ 99 h 196"/>
                <a:gd name="T66" fmla="*/ 44 w 81"/>
                <a:gd name="T67" fmla="*/ 99 h 196"/>
                <a:gd name="T68" fmla="*/ 44 w 81"/>
                <a:gd name="T69" fmla="*/ 102 h 196"/>
                <a:gd name="T70" fmla="*/ 39 w 81"/>
                <a:gd name="T71" fmla="*/ 106 h 196"/>
                <a:gd name="T72" fmla="*/ 40 w 81"/>
                <a:gd name="T73" fmla="*/ 110 h 196"/>
                <a:gd name="T74" fmla="*/ 43 w 81"/>
                <a:gd name="T75" fmla="*/ 110 h 196"/>
                <a:gd name="T76" fmla="*/ 47 w 81"/>
                <a:gd name="T77" fmla="*/ 115 h 196"/>
                <a:gd name="T78" fmla="*/ 52 w 81"/>
                <a:gd name="T79" fmla="*/ 117 h 196"/>
                <a:gd name="T80" fmla="*/ 58 w 81"/>
                <a:gd name="T81" fmla="*/ 117 h 196"/>
                <a:gd name="T82" fmla="*/ 64 w 81"/>
                <a:gd name="T83" fmla="*/ 120 h 196"/>
                <a:gd name="T84" fmla="*/ 68 w 81"/>
                <a:gd name="T85" fmla="*/ 120 h 196"/>
                <a:gd name="T86" fmla="*/ 75 w 81"/>
                <a:gd name="T87" fmla="*/ 120 h 196"/>
                <a:gd name="T88" fmla="*/ 80 w 81"/>
                <a:gd name="T89" fmla="*/ 117 h 196"/>
                <a:gd name="T90" fmla="*/ 80 w 81"/>
                <a:gd name="T91" fmla="*/ 111 h 196"/>
                <a:gd name="T92" fmla="*/ 80 w 81"/>
                <a:gd name="T93" fmla="*/ 107 h 196"/>
                <a:gd name="T94" fmla="*/ 76 w 81"/>
                <a:gd name="T95" fmla="*/ 102 h 196"/>
                <a:gd name="T96" fmla="*/ 72 w 81"/>
                <a:gd name="T97" fmla="*/ 97 h 196"/>
                <a:gd name="T98" fmla="*/ 66 w 81"/>
                <a:gd name="T99" fmla="*/ 93 h 196"/>
                <a:gd name="T100" fmla="*/ 60 w 81"/>
                <a:gd name="T101" fmla="*/ 93 h 196"/>
                <a:gd name="T102" fmla="*/ 23 w 81"/>
                <a:gd name="T103" fmla="*/ 135 h 196"/>
                <a:gd name="T104" fmla="*/ 17 w 81"/>
                <a:gd name="T105" fmla="*/ 135 h 196"/>
                <a:gd name="T106" fmla="*/ 10 w 81"/>
                <a:gd name="T107" fmla="*/ 136 h 196"/>
                <a:gd name="T108" fmla="*/ 5 w 81"/>
                <a:gd name="T109" fmla="*/ 137 h 196"/>
                <a:gd name="T110" fmla="*/ 0 w 81"/>
                <a:gd name="T111" fmla="*/ 138 h 196"/>
                <a:gd name="T112" fmla="*/ 5 w 81"/>
                <a:gd name="T113" fmla="*/ 142 h 196"/>
                <a:gd name="T114" fmla="*/ 5 w 81"/>
                <a:gd name="T115" fmla="*/ 142 h 196"/>
                <a:gd name="T116" fmla="*/ 10 w 81"/>
                <a:gd name="T117" fmla="*/ 142 h 196"/>
                <a:gd name="T118" fmla="*/ 16 w 81"/>
                <a:gd name="T119" fmla="*/ 141 h 196"/>
                <a:gd name="T120" fmla="*/ 22 w 81"/>
                <a:gd name="T121" fmla="*/ 137 h 196"/>
                <a:gd name="T122" fmla="*/ 23 w 81"/>
                <a:gd name="T123" fmla="*/ 1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196">
                  <a:moveTo>
                    <a:pt x="55" y="194"/>
                  </a:moveTo>
                  <a:lnTo>
                    <a:pt x="55" y="196"/>
                  </a:lnTo>
                  <a:lnTo>
                    <a:pt x="55" y="194"/>
                  </a:lnTo>
                  <a:lnTo>
                    <a:pt x="55" y="194"/>
                  </a:lnTo>
                  <a:close/>
                  <a:moveTo>
                    <a:pt x="33" y="31"/>
                  </a:moveTo>
                  <a:lnTo>
                    <a:pt x="35" y="30"/>
                  </a:lnTo>
                  <a:lnTo>
                    <a:pt x="39" y="28"/>
                  </a:lnTo>
                  <a:lnTo>
                    <a:pt x="41" y="29"/>
                  </a:lnTo>
                  <a:lnTo>
                    <a:pt x="44" y="29"/>
                  </a:lnTo>
                  <a:lnTo>
                    <a:pt x="48" y="28"/>
                  </a:lnTo>
                  <a:lnTo>
                    <a:pt x="50" y="28"/>
                  </a:lnTo>
                  <a:lnTo>
                    <a:pt x="54" y="26"/>
                  </a:lnTo>
                  <a:lnTo>
                    <a:pt x="56" y="26"/>
                  </a:lnTo>
                  <a:lnTo>
                    <a:pt x="58" y="25"/>
                  </a:lnTo>
                  <a:lnTo>
                    <a:pt x="59" y="23"/>
                  </a:lnTo>
                  <a:lnTo>
                    <a:pt x="57" y="20"/>
                  </a:lnTo>
                  <a:lnTo>
                    <a:pt x="55" y="18"/>
                  </a:lnTo>
                  <a:lnTo>
                    <a:pt x="57" y="16"/>
                  </a:lnTo>
                  <a:lnTo>
                    <a:pt x="60" y="15"/>
                  </a:lnTo>
                  <a:lnTo>
                    <a:pt x="59" y="13"/>
                  </a:lnTo>
                  <a:lnTo>
                    <a:pt x="56" y="12"/>
                  </a:lnTo>
                  <a:lnTo>
                    <a:pt x="54" y="11"/>
                  </a:lnTo>
                  <a:lnTo>
                    <a:pt x="50" y="9"/>
                  </a:lnTo>
                  <a:lnTo>
                    <a:pt x="48" y="11"/>
                  </a:lnTo>
                  <a:lnTo>
                    <a:pt x="44" y="11"/>
                  </a:lnTo>
                  <a:lnTo>
                    <a:pt x="42" y="9"/>
                  </a:lnTo>
                  <a:lnTo>
                    <a:pt x="43" y="7"/>
                  </a:lnTo>
                  <a:lnTo>
                    <a:pt x="40" y="6"/>
                  </a:lnTo>
                  <a:lnTo>
                    <a:pt x="38" y="5"/>
                  </a:lnTo>
                  <a:lnTo>
                    <a:pt x="34" y="5"/>
                  </a:lnTo>
                  <a:lnTo>
                    <a:pt x="32" y="3"/>
                  </a:lnTo>
                  <a:lnTo>
                    <a:pt x="29" y="3"/>
                  </a:lnTo>
                  <a:lnTo>
                    <a:pt x="26" y="1"/>
                  </a:lnTo>
                  <a:lnTo>
                    <a:pt x="23" y="1"/>
                  </a:lnTo>
                  <a:lnTo>
                    <a:pt x="21" y="0"/>
                  </a:lnTo>
                  <a:lnTo>
                    <a:pt x="17" y="0"/>
                  </a:lnTo>
                  <a:lnTo>
                    <a:pt x="15" y="1"/>
                  </a:lnTo>
                  <a:lnTo>
                    <a:pt x="13" y="4"/>
                  </a:lnTo>
                  <a:lnTo>
                    <a:pt x="14" y="6"/>
                  </a:lnTo>
                  <a:lnTo>
                    <a:pt x="17" y="8"/>
                  </a:lnTo>
                  <a:lnTo>
                    <a:pt x="14" y="9"/>
                  </a:lnTo>
                  <a:lnTo>
                    <a:pt x="13" y="12"/>
                  </a:lnTo>
                  <a:lnTo>
                    <a:pt x="15" y="13"/>
                  </a:lnTo>
                  <a:lnTo>
                    <a:pt x="16" y="16"/>
                  </a:lnTo>
                  <a:lnTo>
                    <a:pt x="20" y="16"/>
                  </a:lnTo>
                  <a:lnTo>
                    <a:pt x="22" y="18"/>
                  </a:lnTo>
                  <a:lnTo>
                    <a:pt x="25" y="18"/>
                  </a:lnTo>
                  <a:lnTo>
                    <a:pt x="27" y="20"/>
                  </a:lnTo>
                  <a:lnTo>
                    <a:pt x="31" y="21"/>
                  </a:lnTo>
                  <a:lnTo>
                    <a:pt x="33" y="22"/>
                  </a:lnTo>
                  <a:lnTo>
                    <a:pt x="31" y="23"/>
                  </a:lnTo>
                  <a:lnTo>
                    <a:pt x="27" y="23"/>
                  </a:lnTo>
                  <a:lnTo>
                    <a:pt x="24" y="23"/>
                  </a:lnTo>
                  <a:lnTo>
                    <a:pt x="22" y="24"/>
                  </a:lnTo>
                  <a:lnTo>
                    <a:pt x="24" y="25"/>
                  </a:lnTo>
                  <a:lnTo>
                    <a:pt x="27" y="26"/>
                  </a:lnTo>
                  <a:lnTo>
                    <a:pt x="30" y="28"/>
                  </a:lnTo>
                  <a:lnTo>
                    <a:pt x="30" y="30"/>
                  </a:lnTo>
                  <a:lnTo>
                    <a:pt x="33" y="31"/>
                  </a:lnTo>
                  <a:lnTo>
                    <a:pt x="33" y="31"/>
                  </a:lnTo>
                  <a:close/>
                  <a:moveTo>
                    <a:pt x="60" y="93"/>
                  </a:moveTo>
                  <a:lnTo>
                    <a:pt x="57" y="93"/>
                  </a:lnTo>
                  <a:lnTo>
                    <a:pt x="55" y="94"/>
                  </a:lnTo>
                  <a:lnTo>
                    <a:pt x="52" y="94"/>
                  </a:lnTo>
                  <a:lnTo>
                    <a:pt x="49" y="95"/>
                  </a:lnTo>
                  <a:lnTo>
                    <a:pt x="49" y="99"/>
                  </a:lnTo>
                  <a:lnTo>
                    <a:pt x="47" y="99"/>
                  </a:lnTo>
                  <a:lnTo>
                    <a:pt x="44" y="99"/>
                  </a:lnTo>
                  <a:lnTo>
                    <a:pt x="47" y="100"/>
                  </a:lnTo>
                  <a:lnTo>
                    <a:pt x="44" y="102"/>
                  </a:lnTo>
                  <a:lnTo>
                    <a:pt x="41" y="103"/>
                  </a:lnTo>
                  <a:lnTo>
                    <a:pt x="39" y="106"/>
                  </a:lnTo>
                  <a:lnTo>
                    <a:pt x="37" y="109"/>
                  </a:lnTo>
                  <a:lnTo>
                    <a:pt x="40" y="110"/>
                  </a:lnTo>
                  <a:lnTo>
                    <a:pt x="41" y="112"/>
                  </a:lnTo>
                  <a:lnTo>
                    <a:pt x="43" y="110"/>
                  </a:lnTo>
                  <a:lnTo>
                    <a:pt x="44" y="112"/>
                  </a:lnTo>
                  <a:lnTo>
                    <a:pt x="47" y="115"/>
                  </a:lnTo>
                  <a:lnTo>
                    <a:pt x="49" y="116"/>
                  </a:lnTo>
                  <a:lnTo>
                    <a:pt x="52" y="117"/>
                  </a:lnTo>
                  <a:lnTo>
                    <a:pt x="55" y="116"/>
                  </a:lnTo>
                  <a:lnTo>
                    <a:pt x="58" y="117"/>
                  </a:lnTo>
                  <a:lnTo>
                    <a:pt x="60" y="119"/>
                  </a:lnTo>
                  <a:lnTo>
                    <a:pt x="64" y="120"/>
                  </a:lnTo>
                  <a:lnTo>
                    <a:pt x="66" y="120"/>
                  </a:lnTo>
                  <a:lnTo>
                    <a:pt x="68" y="120"/>
                  </a:lnTo>
                  <a:lnTo>
                    <a:pt x="72" y="120"/>
                  </a:lnTo>
                  <a:lnTo>
                    <a:pt x="75" y="120"/>
                  </a:lnTo>
                  <a:lnTo>
                    <a:pt x="77" y="120"/>
                  </a:lnTo>
                  <a:lnTo>
                    <a:pt x="80" y="117"/>
                  </a:lnTo>
                  <a:lnTo>
                    <a:pt x="81" y="115"/>
                  </a:lnTo>
                  <a:lnTo>
                    <a:pt x="80" y="111"/>
                  </a:lnTo>
                  <a:lnTo>
                    <a:pt x="77" y="109"/>
                  </a:lnTo>
                  <a:lnTo>
                    <a:pt x="80" y="107"/>
                  </a:lnTo>
                  <a:lnTo>
                    <a:pt x="80" y="103"/>
                  </a:lnTo>
                  <a:lnTo>
                    <a:pt x="76" y="102"/>
                  </a:lnTo>
                  <a:lnTo>
                    <a:pt x="74" y="99"/>
                  </a:lnTo>
                  <a:lnTo>
                    <a:pt x="72" y="97"/>
                  </a:lnTo>
                  <a:lnTo>
                    <a:pt x="68" y="94"/>
                  </a:lnTo>
                  <a:lnTo>
                    <a:pt x="66" y="93"/>
                  </a:lnTo>
                  <a:lnTo>
                    <a:pt x="63" y="93"/>
                  </a:lnTo>
                  <a:lnTo>
                    <a:pt x="60" y="93"/>
                  </a:lnTo>
                  <a:lnTo>
                    <a:pt x="60" y="93"/>
                  </a:lnTo>
                  <a:close/>
                  <a:moveTo>
                    <a:pt x="23" y="135"/>
                  </a:moveTo>
                  <a:lnTo>
                    <a:pt x="20" y="134"/>
                  </a:lnTo>
                  <a:lnTo>
                    <a:pt x="17" y="135"/>
                  </a:lnTo>
                  <a:lnTo>
                    <a:pt x="14" y="135"/>
                  </a:lnTo>
                  <a:lnTo>
                    <a:pt x="10" y="136"/>
                  </a:lnTo>
                  <a:lnTo>
                    <a:pt x="8" y="136"/>
                  </a:lnTo>
                  <a:lnTo>
                    <a:pt x="5" y="137"/>
                  </a:lnTo>
                  <a:lnTo>
                    <a:pt x="3" y="138"/>
                  </a:lnTo>
                  <a:lnTo>
                    <a:pt x="0" y="138"/>
                  </a:lnTo>
                  <a:lnTo>
                    <a:pt x="3" y="142"/>
                  </a:lnTo>
                  <a:lnTo>
                    <a:pt x="5" y="142"/>
                  </a:lnTo>
                  <a:lnTo>
                    <a:pt x="3" y="142"/>
                  </a:lnTo>
                  <a:lnTo>
                    <a:pt x="5" y="142"/>
                  </a:lnTo>
                  <a:lnTo>
                    <a:pt x="8" y="142"/>
                  </a:lnTo>
                  <a:lnTo>
                    <a:pt x="10" y="142"/>
                  </a:lnTo>
                  <a:lnTo>
                    <a:pt x="14" y="141"/>
                  </a:lnTo>
                  <a:lnTo>
                    <a:pt x="16" y="141"/>
                  </a:lnTo>
                  <a:lnTo>
                    <a:pt x="18" y="138"/>
                  </a:lnTo>
                  <a:lnTo>
                    <a:pt x="22" y="137"/>
                  </a:lnTo>
                  <a:lnTo>
                    <a:pt x="23" y="135"/>
                  </a:lnTo>
                  <a:lnTo>
                    <a:pt x="2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 name="Freeform 217">
              <a:extLst>
                <a:ext uri="{FF2B5EF4-FFF2-40B4-BE49-F238E27FC236}">
                  <a16:creationId xmlns:a16="http://schemas.microsoft.com/office/drawing/2014/main" id="{F9EAAFFA-9246-4AC8-BF31-01A1F48A5AED}"/>
                </a:ext>
              </a:extLst>
            </p:cNvPr>
            <p:cNvSpPr>
              <a:spLocks noEditPoints="1"/>
            </p:cNvSpPr>
            <p:nvPr/>
          </p:nvSpPr>
          <p:spPr bwMode="auto">
            <a:xfrm>
              <a:off x="3621088" y="2274888"/>
              <a:ext cx="203200" cy="104775"/>
            </a:xfrm>
            <a:custGeom>
              <a:avLst/>
              <a:gdLst>
                <a:gd name="T0" fmla="*/ 27 w 128"/>
                <a:gd name="T1" fmla="*/ 66 h 66"/>
                <a:gd name="T2" fmla="*/ 25 w 128"/>
                <a:gd name="T3" fmla="*/ 65 h 66"/>
                <a:gd name="T4" fmla="*/ 22 w 128"/>
                <a:gd name="T5" fmla="*/ 66 h 66"/>
                <a:gd name="T6" fmla="*/ 25 w 128"/>
                <a:gd name="T7" fmla="*/ 65 h 66"/>
                <a:gd name="T8" fmla="*/ 27 w 128"/>
                <a:gd name="T9" fmla="*/ 64 h 66"/>
                <a:gd name="T10" fmla="*/ 31 w 128"/>
                <a:gd name="T11" fmla="*/ 64 h 66"/>
                <a:gd name="T12" fmla="*/ 27 w 128"/>
                <a:gd name="T13" fmla="*/ 66 h 66"/>
                <a:gd name="T14" fmla="*/ 27 w 128"/>
                <a:gd name="T15" fmla="*/ 66 h 66"/>
                <a:gd name="T16" fmla="*/ 11 w 128"/>
                <a:gd name="T17" fmla="*/ 0 h 66"/>
                <a:gd name="T18" fmla="*/ 6 w 128"/>
                <a:gd name="T19" fmla="*/ 0 h 66"/>
                <a:gd name="T20" fmla="*/ 2 w 128"/>
                <a:gd name="T21" fmla="*/ 0 h 66"/>
                <a:gd name="T22" fmla="*/ 0 w 128"/>
                <a:gd name="T23" fmla="*/ 0 h 66"/>
                <a:gd name="T24" fmla="*/ 1 w 128"/>
                <a:gd name="T25" fmla="*/ 3 h 66"/>
                <a:gd name="T26" fmla="*/ 4 w 128"/>
                <a:gd name="T27" fmla="*/ 4 h 66"/>
                <a:gd name="T28" fmla="*/ 6 w 128"/>
                <a:gd name="T29" fmla="*/ 5 h 66"/>
                <a:gd name="T30" fmla="*/ 9 w 128"/>
                <a:gd name="T31" fmla="*/ 5 h 66"/>
                <a:gd name="T32" fmla="*/ 11 w 128"/>
                <a:gd name="T33" fmla="*/ 5 h 66"/>
                <a:gd name="T34" fmla="*/ 15 w 128"/>
                <a:gd name="T35" fmla="*/ 4 h 66"/>
                <a:gd name="T36" fmla="*/ 17 w 128"/>
                <a:gd name="T37" fmla="*/ 4 h 66"/>
                <a:gd name="T38" fmla="*/ 21 w 128"/>
                <a:gd name="T39" fmla="*/ 4 h 66"/>
                <a:gd name="T40" fmla="*/ 18 w 128"/>
                <a:gd name="T41" fmla="*/ 1 h 66"/>
                <a:gd name="T42" fmla="*/ 16 w 128"/>
                <a:gd name="T43" fmla="*/ 0 h 66"/>
                <a:gd name="T44" fmla="*/ 13 w 128"/>
                <a:gd name="T45" fmla="*/ 0 h 66"/>
                <a:gd name="T46" fmla="*/ 11 w 128"/>
                <a:gd name="T47" fmla="*/ 0 h 66"/>
                <a:gd name="T48" fmla="*/ 11 w 128"/>
                <a:gd name="T49" fmla="*/ 0 h 66"/>
                <a:gd name="T50" fmla="*/ 128 w 128"/>
                <a:gd name="T51" fmla="*/ 4 h 66"/>
                <a:gd name="T52" fmla="*/ 125 w 128"/>
                <a:gd name="T53" fmla="*/ 6 h 66"/>
                <a:gd name="T54" fmla="*/ 124 w 128"/>
                <a:gd name="T55" fmla="*/ 10 h 66"/>
                <a:gd name="T56" fmla="*/ 122 w 128"/>
                <a:gd name="T57" fmla="*/ 12 h 66"/>
                <a:gd name="T58" fmla="*/ 119 w 128"/>
                <a:gd name="T59" fmla="*/ 12 h 66"/>
                <a:gd name="T60" fmla="*/ 115 w 128"/>
                <a:gd name="T61" fmla="*/ 12 h 66"/>
                <a:gd name="T62" fmla="*/ 111 w 128"/>
                <a:gd name="T63" fmla="*/ 11 h 66"/>
                <a:gd name="T64" fmla="*/ 103 w 128"/>
                <a:gd name="T65" fmla="*/ 11 h 66"/>
                <a:gd name="T66" fmla="*/ 100 w 128"/>
                <a:gd name="T67" fmla="*/ 12 h 66"/>
                <a:gd name="T68" fmla="*/ 98 w 128"/>
                <a:gd name="T69" fmla="*/ 12 h 66"/>
                <a:gd name="T70" fmla="*/ 92 w 128"/>
                <a:gd name="T71" fmla="*/ 12 h 66"/>
                <a:gd name="T72" fmla="*/ 88 w 128"/>
                <a:gd name="T73" fmla="*/ 11 h 66"/>
                <a:gd name="T74" fmla="*/ 86 w 128"/>
                <a:gd name="T75" fmla="*/ 9 h 66"/>
                <a:gd name="T76" fmla="*/ 85 w 128"/>
                <a:gd name="T77" fmla="*/ 6 h 66"/>
                <a:gd name="T78" fmla="*/ 87 w 128"/>
                <a:gd name="T79" fmla="*/ 4 h 66"/>
                <a:gd name="T80" fmla="*/ 91 w 128"/>
                <a:gd name="T81" fmla="*/ 3 h 66"/>
                <a:gd name="T82" fmla="*/ 93 w 128"/>
                <a:gd name="T83" fmla="*/ 3 h 66"/>
                <a:gd name="T84" fmla="*/ 96 w 128"/>
                <a:gd name="T85" fmla="*/ 2 h 66"/>
                <a:gd name="T86" fmla="*/ 99 w 128"/>
                <a:gd name="T87" fmla="*/ 3 h 66"/>
                <a:gd name="T88" fmla="*/ 102 w 128"/>
                <a:gd name="T89" fmla="*/ 3 h 66"/>
                <a:gd name="T90" fmla="*/ 105 w 128"/>
                <a:gd name="T91" fmla="*/ 3 h 66"/>
                <a:gd name="T92" fmla="*/ 108 w 128"/>
                <a:gd name="T93" fmla="*/ 2 h 66"/>
                <a:gd name="T94" fmla="*/ 110 w 128"/>
                <a:gd name="T95" fmla="*/ 3 h 66"/>
                <a:gd name="T96" fmla="*/ 113 w 128"/>
                <a:gd name="T97" fmla="*/ 3 h 66"/>
                <a:gd name="T98" fmla="*/ 116 w 128"/>
                <a:gd name="T99" fmla="*/ 3 h 66"/>
                <a:gd name="T100" fmla="*/ 119 w 128"/>
                <a:gd name="T101" fmla="*/ 4 h 66"/>
                <a:gd name="T102" fmla="*/ 122 w 128"/>
                <a:gd name="T103" fmla="*/ 3 h 66"/>
                <a:gd name="T104" fmla="*/ 125 w 128"/>
                <a:gd name="T105" fmla="*/ 3 h 66"/>
                <a:gd name="T106" fmla="*/ 127 w 128"/>
                <a:gd name="T107" fmla="*/ 4 h 66"/>
                <a:gd name="T108" fmla="*/ 128 w 128"/>
                <a:gd name="T109" fmla="*/ 4 h 66"/>
                <a:gd name="T110" fmla="*/ 128 w 128"/>
                <a:gd name="T11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66">
                  <a:moveTo>
                    <a:pt x="27" y="66"/>
                  </a:moveTo>
                  <a:lnTo>
                    <a:pt x="25" y="65"/>
                  </a:lnTo>
                  <a:lnTo>
                    <a:pt x="22" y="66"/>
                  </a:lnTo>
                  <a:lnTo>
                    <a:pt x="25" y="65"/>
                  </a:lnTo>
                  <a:lnTo>
                    <a:pt x="27" y="64"/>
                  </a:lnTo>
                  <a:lnTo>
                    <a:pt x="31" y="64"/>
                  </a:lnTo>
                  <a:lnTo>
                    <a:pt x="27" y="66"/>
                  </a:lnTo>
                  <a:lnTo>
                    <a:pt x="27" y="66"/>
                  </a:lnTo>
                  <a:close/>
                  <a:moveTo>
                    <a:pt x="11" y="0"/>
                  </a:moveTo>
                  <a:lnTo>
                    <a:pt x="6" y="0"/>
                  </a:lnTo>
                  <a:lnTo>
                    <a:pt x="2" y="0"/>
                  </a:lnTo>
                  <a:lnTo>
                    <a:pt x="0" y="0"/>
                  </a:lnTo>
                  <a:lnTo>
                    <a:pt x="1" y="3"/>
                  </a:lnTo>
                  <a:lnTo>
                    <a:pt x="4" y="4"/>
                  </a:lnTo>
                  <a:lnTo>
                    <a:pt x="6" y="5"/>
                  </a:lnTo>
                  <a:lnTo>
                    <a:pt x="9" y="5"/>
                  </a:lnTo>
                  <a:lnTo>
                    <a:pt x="11" y="5"/>
                  </a:lnTo>
                  <a:lnTo>
                    <a:pt x="15" y="4"/>
                  </a:lnTo>
                  <a:lnTo>
                    <a:pt x="17" y="4"/>
                  </a:lnTo>
                  <a:lnTo>
                    <a:pt x="21" y="4"/>
                  </a:lnTo>
                  <a:lnTo>
                    <a:pt x="18" y="1"/>
                  </a:lnTo>
                  <a:lnTo>
                    <a:pt x="16" y="0"/>
                  </a:lnTo>
                  <a:lnTo>
                    <a:pt x="13" y="0"/>
                  </a:lnTo>
                  <a:lnTo>
                    <a:pt x="11" y="0"/>
                  </a:lnTo>
                  <a:lnTo>
                    <a:pt x="11" y="0"/>
                  </a:lnTo>
                  <a:close/>
                  <a:moveTo>
                    <a:pt x="128" y="4"/>
                  </a:moveTo>
                  <a:lnTo>
                    <a:pt x="125" y="6"/>
                  </a:lnTo>
                  <a:lnTo>
                    <a:pt x="124" y="10"/>
                  </a:lnTo>
                  <a:lnTo>
                    <a:pt x="122" y="12"/>
                  </a:lnTo>
                  <a:lnTo>
                    <a:pt x="119" y="12"/>
                  </a:lnTo>
                  <a:lnTo>
                    <a:pt x="115" y="12"/>
                  </a:lnTo>
                  <a:lnTo>
                    <a:pt x="111" y="11"/>
                  </a:lnTo>
                  <a:lnTo>
                    <a:pt x="103" y="11"/>
                  </a:lnTo>
                  <a:lnTo>
                    <a:pt x="100" y="12"/>
                  </a:lnTo>
                  <a:lnTo>
                    <a:pt x="98" y="12"/>
                  </a:lnTo>
                  <a:lnTo>
                    <a:pt x="92" y="12"/>
                  </a:lnTo>
                  <a:lnTo>
                    <a:pt x="88" y="11"/>
                  </a:lnTo>
                  <a:lnTo>
                    <a:pt x="86" y="9"/>
                  </a:lnTo>
                  <a:lnTo>
                    <a:pt x="85" y="6"/>
                  </a:lnTo>
                  <a:lnTo>
                    <a:pt x="87" y="4"/>
                  </a:lnTo>
                  <a:lnTo>
                    <a:pt x="91" y="3"/>
                  </a:lnTo>
                  <a:lnTo>
                    <a:pt x="93" y="3"/>
                  </a:lnTo>
                  <a:lnTo>
                    <a:pt x="96" y="2"/>
                  </a:lnTo>
                  <a:lnTo>
                    <a:pt x="99" y="3"/>
                  </a:lnTo>
                  <a:lnTo>
                    <a:pt x="102" y="3"/>
                  </a:lnTo>
                  <a:lnTo>
                    <a:pt x="105" y="3"/>
                  </a:lnTo>
                  <a:lnTo>
                    <a:pt x="108" y="2"/>
                  </a:lnTo>
                  <a:lnTo>
                    <a:pt x="110" y="3"/>
                  </a:lnTo>
                  <a:lnTo>
                    <a:pt x="113" y="3"/>
                  </a:lnTo>
                  <a:lnTo>
                    <a:pt x="116" y="3"/>
                  </a:lnTo>
                  <a:lnTo>
                    <a:pt x="119" y="4"/>
                  </a:lnTo>
                  <a:lnTo>
                    <a:pt x="122" y="3"/>
                  </a:lnTo>
                  <a:lnTo>
                    <a:pt x="125" y="3"/>
                  </a:lnTo>
                  <a:lnTo>
                    <a:pt x="127" y="4"/>
                  </a:lnTo>
                  <a:lnTo>
                    <a:pt x="128" y="4"/>
                  </a:lnTo>
                  <a:lnTo>
                    <a:pt x="12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 name="Freeform 218">
              <a:extLst>
                <a:ext uri="{FF2B5EF4-FFF2-40B4-BE49-F238E27FC236}">
                  <a16:creationId xmlns:a16="http://schemas.microsoft.com/office/drawing/2014/main" id="{695A1E9C-3242-419D-ADB1-86E45A8AAB41}"/>
                </a:ext>
              </a:extLst>
            </p:cNvPr>
            <p:cNvSpPr>
              <a:spLocks/>
            </p:cNvSpPr>
            <p:nvPr/>
          </p:nvSpPr>
          <p:spPr bwMode="auto">
            <a:xfrm>
              <a:off x="4260850" y="1982788"/>
              <a:ext cx="1325562" cy="979488"/>
            </a:xfrm>
            <a:custGeom>
              <a:avLst/>
              <a:gdLst>
                <a:gd name="T0" fmla="*/ 711 w 835"/>
                <a:gd name="T1" fmla="*/ 101 h 617"/>
                <a:gd name="T2" fmla="*/ 827 w 835"/>
                <a:gd name="T3" fmla="*/ 64 h 617"/>
                <a:gd name="T4" fmla="*/ 721 w 835"/>
                <a:gd name="T5" fmla="*/ 67 h 617"/>
                <a:gd name="T6" fmla="*/ 682 w 835"/>
                <a:gd name="T7" fmla="*/ 53 h 617"/>
                <a:gd name="T8" fmla="*/ 597 w 835"/>
                <a:gd name="T9" fmla="*/ 57 h 617"/>
                <a:gd name="T10" fmla="*/ 612 w 835"/>
                <a:gd name="T11" fmla="*/ 49 h 617"/>
                <a:gd name="T12" fmla="*/ 648 w 835"/>
                <a:gd name="T13" fmla="*/ 30 h 617"/>
                <a:gd name="T14" fmla="*/ 537 w 835"/>
                <a:gd name="T15" fmla="*/ 26 h 617"/>
                <a:gd name="T16" fmla="*/ 637 w 835"/>
                <a:gd name="T17" fmla="*/ 15 h 617"/>
                <a:gd name="T18" fmla="*/ 527 w 835"/>
                <a:gd name="T19" fmla="*/ 2 h 617"/>
                <a:gd name="T20" fmla="*/ 483 w 835"/>
                <a:gd name="T21" fmla="*/ 21 h 617"/>
                <a:gd name="T22" fmla="*/ 380 w 835"/>
                <a:gd name="T23" fmla="*/ 17 h 617"/>
                <a:gd name="T24" fmla="*/ 423 w 835"/>
                <a:gd name="T25" fmla="*/ 26 h 617"/>
                <a:gd name="T26" fmla="*/ 392 w 835"/>
                <a:gd name="T27" fmla="*/ 39 h 617"/>
                <a:gd name="T28" fmla="*/ 344 w 835"/>
                <a:gd name="T29" fmla="*/ 45 h 617"/>
                <a:gd name="T30" fmla="*/ 285 w 835"/>
                <a:gd name="T31" fmla="*/ 56 h 617"/>
                <a:gd name="T32" fmla="*/ 199 w 835"/>
                <a:gd name="T33" fmla="*/ 51 h 617"/>
                <a:gd name="T34" fmla="*/ 166 w 835"/>
                <a:gd name="T35" fmla="*/ 83 h 617"/>
                <a:gd name="T36" fmla="*/ 84 w 835"/>
                <a:gd name="T37" fmla="*/ 118 h 617"/>
                <a:gd name="T38" fmla="*/ 49 w 835"/>
                <a:gd name="T39" fmla="*/ 156 h 617"/>
                <a:gd name="T40" fmla="*/ 39 w 835"/>
                <a:gd name="T41" fmla="*/ 193 h 617"/>
                <a:gd name="T42" fmla="*/ 89 w 835"/>
                <a:gd name="T43" fmla="*/ 205 h 617"/>
                <a:gd name="T44" fmla="*/ 65 w 835"/>
                <a:gd name="T45" fmla="*/ 219 h 617"/>
                <a:gd name="T46" fmla="*/ 122 w 835"/>
                <a:gd name="T47" fmla="*/ 230 h 617"/>
                <a:gd name="T48" fmla="*/ 221 w 835"/>
                <a:gd name="T49" fmla="*/ 270 h 617"/>
                <a:gd name="T50" fmla="*/ 252 w 835"/>
                <a:gd name="T51" fmla="*/ 321 h 617"/>
                <a:gd name="T52" fmla="*/ 262 w 835"/>
                <a:gd name="T53" fmla="*/ 354 h 617"/>
                <a:gd name="T54" fmla="*/ 282 w 835"/>
                <a:gd name="T55" fmla="*/ 364 h 617"/>
                <a:gd name="T56" fmla="*/ 277 w 835"/>
                <a:gd name="T57" fmla="*/ 376 h 617"/>
                <a:gd name="T58" fmla="*/ 307 w 835"/>
                <a:gd name="T59" fmla="*/ 407 h 617"/>
                <a:gd name="T60" fmla="*/ 280 w 835"/>
                <a:gd name="T61" fmla="*/ 436 h 617"/>
                <a:gd name="T62" fmla="*/ 286 w 835"/>
                <a:gd name="T63" fmla="*/ 444 h 617"/>
                <a:gd name="T64" fmla="*/ 311 w 835"/>
                <a:gd name="T65" fmla="*/ 449 h 617"/>
                <a:gd name="T66" fmla="*/ 311 w 835"/>
                <a:gd name="T67" fmla="*/ 461 h 617"/>
                <a:gd name="T68" fmla="*/ 277 w 835"/>
                <a:gd name="T69" fmla="*/ 476 h 617"/>
                <a:gd name="T70" fmla="*/ 288 w 835"/>
                <a:gd name="T71" fmla="*/ 477 h 617"/>
                <a:gd name="T72" fmla="*/ 298 w 835"/>
                <a:gd name="T73" fmla="*/ 494 h 617"/>
                <a:gd name="T74" fmla="*/ 315 w 835"/>
                <a:gd name="T75" fmla="*/ 514 h 617"/>
                <a:gd name="T76" fmla="*/ 297 w 835"/>
                <a:gd name="T77" fmla="*/ 537 h 617"/>
                <a:gd name="T78" fmla="*/ 318 w 835"/>
                <a:gd name="T79" fmla="*/ 569 h 617"/>
                <a:gd name="T80" fmla="*/ 340 w 835"/>
                <a:gd name="T81" fmla="*/ 602 h 617"/>
                <a:gd name="T82" fmla="*/ 380 w 835"/>
                <a:gd name="T83" fmla="*/ 607 h 617"/>
                <a:gd name="T84" fmla="*/ 413 w 835"/>
                <a:gd name="T85" fmla="*/ 600 h 617"/>
                <a:gd name="T86" fmla="*/ 413 w 835"/>
                <a:gd name="T87" fmla="*/ 562 h 617"/>
                <a:gd name="T88" fmla="*/ 442 w 835"/>
                <a:gd name="T89" fmla="*/ 530 h 617"/>
                <a:gd name="T90" fmla="*/ 483 w 835"/>
                <a:gd name="T91" fmla="*/ 480 h 617"/>
                <a:gd name="T92" fmla="*/ 551 w 835"/>
                <a:gd name="T93" fmla="*/ 449 h 617"/>
                <a:gd name="T94" fmla="*/ 631 w 835"/>
                <a:gd name="T95" fmla="*/ 427 h 617"/>
                <a:gd name="T96" fmla="*/ 668 w 835"/>
                <a:gd name="T97" fmla="*/ 390 h 617"/>
                <a:gd name="T98" fmla="*/ 611 w 835"/>
                <a:gd name="T99" fmla="*/ 382 h 617"/>
                <a:gd name="T100" fmla="*/ 617 w 835"/>
                <a:gd name="T101" fmla="*/ 355 h 617"/>
                <a:gd name="T102" fmla="*/ 694 w 835"/>
                <a:gd name="T103" fmla="*/ 381 h 617"/>
                <a:gd name="T104" fmla="*/ 668 w 835"/>
                <a:gd name="T105" fmla="*/ 337 h 617"/>
                <a:gd name="T106" fmla="*/ 653 w 835"/>
                <a:gd name="T107" fmla="*/ 316 h 617"/>
                <a:gd name="T108" fmla="*/ 668 w 835"/>
                <a:gd name="T109" fmla="*/ 299 h 617"/>
                <a:gd name="T110" fmla="*/ 700 w 835"/>
                <a:gd name="T111" fmla="*/ 295 h 617"/>
                <a:gd name="T112" fmla="*/ 717 w 835"/>
                <a:gd name="T113" fmla="*/ 267 h 617"/>
                <a:gd name="T114" fmla="*/ 730 w 835"/>
                <a:gd name="T115" fmla="*/ 262 h 617"/>
                <a:gd name="T116" fmla="*/ 704 w 835"/>
                <a:gd name="T117" fmla="*/ 228 h 617"/>
                <a:gd name="T118" fmla="*/ 748 w 835"/>
                <a:gd name="T119" fmla="*/ 214 h 617"/>
                <a:gd name="T120" fmla="*/ 724 w 835"/>
                <a:gd name="T121" fmla="*/ 184 h 617"/>
                <a:gd name="T122" fmla="*/ 732 w 835"/>
                <a:gd name="T123" fmla="*/ 14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617">
                  <a:moveTo>
                    <a:pt x="721" y="119"/>
                  </a:moveTo>
                  <a:lnTo>
                    <a:pt x="719" y="118"/>
                  </a:lnTo>
                  <a:lnTo>
                    <a:pt x="720" y="116"/>
                  </a:lnTo>
                  <a:lnTo>
                    <a:pt x="723" y="115"/>
                  </a:lnTo>
                  <a:lnTo>
                    <a:pt x="726" y="113"/>
                  </a:lnTo>
                  <a:lnTo>
                    <a:pt x="729" y="111"/>
                  </a:lnTo>
                  <a:lnTo>
                    <a:pt x="731" y="110"/>
                  </a:lnTo>
                  <a:lnTo>
                    <a:pt x="734" y="110"/>
                  </a:lnTo>
                  <a:lnTo>
                    <a:pt x="738" y="111"/>
                  </a:lnTo>
                  <a:lnTo>
                    <a:pt x="740" y="111"/>
                  </a:lnTo>
                  <a:lnTo>
                    <a:pt x="742" y="112"/>
                  </a:lnTo>
                  <a:lnTo>
                    <a:pt x="746" y="112"/>
                  </a:lnTo>
                  <a:lnTo>
                    <a:pt x="749" y="112"/>
                  </a:lnTo>
                  <a:lnTo>
                    <a:pt x="751" y="112"/>
                  </a:lnTo>
                  <a:lnTo>
                    <a:pt x="755" y="112"/>
                  </a:lnTo>
                  <a:lnTo>
                    <a:pt x="757" y="112"/>
                  </a:lnTo>
                  <a:lnTo>
                    <a:pt x="760" y="112"/>
                  </a:lnTo>
                  <a:lnTo>
                    <a:pt x="766" y="112"/>
                  </a:lnTo>
                  <a:lnTo>
                    <a:pt x="768" y="111"/>
                  </a:lnTo>
                  <a:lnTo>
                    <a:pt x="772" y="110"/>
                  </a:lnTo>
                  <a:lnTo>
                    <a:pt x="774" y="109"/>
                  </a:lnTo>
                  <a:lnTo>
                    <a:pt x="773" y="107"/>
                  </a:lnTo>
                  <a:lnTo>
                    <a:pt x="775" y="108"/>
                  </a:lnTo>
                  <a:lnTo>
                    <a:pt x="779" y="106"/>
                  </a:lnTo>
                  <a:lnTo>
                    <a:pt x="780" y="102"/>
                  </a:lnTo>
                  <a:lnTo>
                    <a:pt x="777" y="102"/>
                  </a:lnTo>
                  <a:lnTo>
                    <a:pt x="772" y="101"/>
                  </a:lnTo>
                  <a:lnTo>
                    <a:pt x="768" y="101"/>
                  </a:lnTo>
                  <a:lnTo>
                    <a:pt x="765" y="100"/>
                  </a:lnTo>
                  <a:lnTo>
                    <a:pt x="763" y="100"/>
                  </a:lnTo>
                  <a:lnTo>
                    <a:pt x="759" y="101"/>
                  </a:lnTo>
                  <a:lnTo>
                    <a:pt x="757" y="101"/>
                  </a:lnTo>
                  <a:lnTo>
                    <a:pt x="754" y="102"/>
                  </a:lnTo>
                  <a:lnTo>
                    <a:pt x="751" y="102"/>
                  </a:lnTo>
                  <a:lnTo>
                    <a:pt x="748" y="102"/>
                  </a:lnTo>
                  <a:lnTo>
                    <a:pt x="746" y="101"/>
                  </a:lnTo>
                  <a:lnTo>
                    <a:pt x="742" y="101"/>
                  </a:lnTo>
                  <a:lnTo>
                    <a:pt x="739" y="101"/>
                  </a:lnTo>
                  <a:lnTo>
                    <a:pt x="737" y="101"/>
                  </a:lnTo>
                  <a:lnTo>
                    <a:pt x="733" y="100"/>
                  </a:lnTo>
                  <a:lnTo>
                    <a:pt x="730" y="99"/>
                  </a:lnTo>
                  <a:lnTo>
                    <a:pt x="728" y="99"/>
                  </a:lnTo>
                  <a:lnTo>
                    <a:pt x="725" y="100"/>
                  </a:lnTo>
                  <a:lnTo>
                    <a:pt x="722" y="101"/>
                  </a:lnTo>
                  <a:lnTo>
                    <a:pt x="720" y="102"/>
                  </a:lnTo>
                  <a:lnTo>
                    <a:pt x="716" y="103"/>
                  </a:lnTo>
                  <a:lnTo>
                    <a:pt x="713" y="102"/>
                  </a:lnTo>
                  <a:lnTo>
                    <a:pt x="711" y="101"/>
                  </a:lnTo>
                  <a:lnTo>
                    <a:pt x="713" y="101"/>
                  </a:lnTo>
                  <a:lnTo>
                    <a:pt x="716" y="101"/>
                  </a:lnTo>
                  <a:lnTo>
                    <a:pt x="720" y="101"/>
                  </a:lnTo>
                  <a:lnTo>
                    <a:pt x="722" y="100"/>
                  </a:lnTo>
                  <a:lnTo>
                    <a:pt x="724" y="98"/>
                  </a:lnTo>
                  <a:lnTo>
                    <a:pt x="728" y="98"/>
                  </a:lnTo>
                  <a:lnTo>
                    <a:pt x="733" y="99"/>
                  </a:lnTo>
                  <a:lnTo>
                    <a:pt x="737" y="99"/>
                  </a:lnTo>
                  <a:lnTo>
                    <a:pt x="739" y="99"/>
                  </a:lnTo>
                  <a:lnTo>
                    <a:pt x="742" y="100"/>
                  </a:lnTo>
                  <a:lnTo>
                    <a:pt x="746" y="100"/>
                  </a:lnTo>
                  <a:lnTo>
                    <a:pt x="748" y="99"/>
                  </a:lnTo>
                  <a:lnTo>
                    <a:pt x="751" y="98"/>
                  </a:lnTo>
                  <a:lnTo>
                    <a:pt x="754" y="96"/>
                  </a:lnTo>
                  <a:lnTo>
                    <a:pt x="755" y="94"/>
                  </a:lnTo>
                  <a:lnTo>
                    <a:pt x="757" y="94"/>
                  </a:lnTo>
                  <a:lnTo>
                    <a:pt x="760" y="96"/>
                  </a:lnTo>
                  <a:lnTo>
                    <a:pt x="763" y="96"/>
                  </a:lnTo>
                  <a:lnTo>
                    <a:pt x="766" y="95"/>
                  </a:lnTo>
                  <a:lnTo>
                    <a:pt x="768" y="96"/>
                  </a:lnTo>
                  <a:lnTo>
                    <a:pt x="772" y="96"/>
                  </a:lnTo>
                  <a:lnTo>
                    <a:pt x="774" y="96"/>
                  </a:lnTo>
                  <a:lnTo>
                    <a:pt x="777" y="96"/>
                  </a:lnTo>
                  <a:lnTo>
                    <a:pt x="780" y="96"/>
                  </a:lnTo>
                  <a:lnTo>
                    <a:pt x="783" y="96"/>
                  </a:lnTo>
                  <a:lnTo>
                    <a:pt x="785" y="93"/>
                  </a:lnTo>
                  <a:lnTo>
                    <a:pt x="788" y="92"/>
                  </a:lnTo>
                  <a:lnTo>
                    <a:pt x="797" y="92"/>
                  </a:lnTo>
                  <a:lnTo>
                    <a:pt x="800" y="91"/>
                  </a:lnTo>
                  <a:lnTo>
                    <a:pt x="800" y="89"/>
                  </a:lnTo>
                  <a:lnTo>
                    <a:pt x="797" y="86"/>
                  </a:lnTo>
                  <a:lnTo>
                    <a:pt x="797" y="84"/>
                  </a:lnTo>
                  <a:lnTo>
                    <a:pt x="800" y="83"/>
                  </a:lnTo>
                  <a:lnTo>
                    <a:pt x="808" y="83"/>
                  </a:lnTo>
                  <a:lnTo>
                    <a:pt x="811" y="83"/>
                  </a:lnTo>
                  <a:lnTo>
                    <a:pt x="815" y="81"/>
                  </a:lnTo>
                  <a:lnTo>
                    <a:pt x="817" y="78"/>
                  </a:lnTo>
                  <a:lnTo>
                    <a:pt x="819" y="78"/>
                  </a:lnTo>
                  <a:lnTo>
                    <a:pt x="823" y="77"/>
                  </a:lnTo>
                  <a:lnTo>
                    <a:pt x="825" y="75"/>
                  </a:lnTo>
                  <a:lnTo>
                    <a:pt x="827" y="74"/>
                  </a:lnTo>
                  <a:lnTo>
                    <a:pt x="831" y="73"/>
                  </a:lnTo>
                  <a:lnTo>
                    <a:pt x="833" y="72"/>
                  </a:lnTo>
                  <a:lnTo>
                    <a:pt x="835" y="70"/>
                  </a:lnTo>
                  <a:lnTo>
                    <a:pt x="835" y="67"/>
                  </a:lnTo>
                  <a:lnTo>
                    <a:pt x="833" y="67"/>
                  </a:lnTo>
                  <a:lnTo>
                    <a:pt x="830" y="65"/>
                  </a:lnTo>
                  <a:lnTo>
                    <a:pt x="827" y="64"/>
                  </a:lnTo>
                  <a:lnTo>
                    <a:pt x="825" y="62"/>
                  </a:lnTo>
                  <a:lnTo>
                    <a:pt x="822" y="61"/>
                  </a:lnTo>
                  <a:lnTo>
                    <a:pt x="819" y="61"/>
                  </a:lnTo>
                  <a:lnTo>
                    <a:pt x="816" y="61"/>
                  </a:lnTo>
                  <a:lnTo>
                    <a:pt x="814" y="61"/>
                  </a:lnTo>
                  <a:lnTo>
                    <a:pt x="810" y="60"/>
                  </a:lnTo>
                  <a:lnTo>
                    <a:pt x="808" y="59"/>
                  </a:lnTo>
                  <a:lnTo>
                    <a:pt x="805" y="59"/>
                  </a:lnTo>
                  <a:lnTo>
                    <a:pt x="801" y="58"/>
                  </a:lnTo>
                  <a:lnTo>
                    <a:pt x="799" y="58"/>
                  </a:lnTo>
                  <a:lnTo>
                    <a:pt x="796" y="57"/>
                  </a:lnTo>
                  <a:lnTo>
                    <a:pt x="793" y="58"/>
                  </a:lnTo>
                  <a:lnTo>
                    <a:pt x="790" y="58"/>
                  </a:lnTo>
                  <a:lnTo>
                    <a:pt x="786" y="58"/>
                  </a:lnTo>
                  <a:lnTo>
                    <a:pt x="784" y="58"/>
                  </a:lnTo>
                  <a:lnTo>
                    <a:pt x="782" y="57"/>
                  </a:lnTo>
                  <a:lnTo>
                    <a:pt x="779" y="58"/>
                  </a:lnTo>
                  <a:lnTo>
                    <a:pt x="776" y="58"/>
                  </a:lnTo>
                  <a:lnTo>
                    <a:pt x="773" y="57"/>
                  </a:lnTo>
                  <a:lnTo>
                    <a:pt x="770" y="60"/>
                  </a:lnTo>
                  <a:lnTo>
                    <a:pt x="767" y="59"/>
                  </a:lnTo>
                  <a:lnTo>
                    <a:pt x="765" y="60"/>
                  </a:lnTo>
                  <a:lnTo>
                    <a:pt x="762" y="60"/>
                  </a:lnTo>
                  <a:lnTo>
                    <a:pt x="763" y="62"/>
                  </a:lnTo>
                  <a:lnTo>
                    <a:pt x="764" y="65"/>
                  </a:lnTo>
                  <a:lnTo>
                    <a:pt x="760" y="64"/>
                  </a:lnTo>
                  <a:lnTo>
                    <a:pt x="757" y="65"/>
                  </a:lnTo>
                  <a:lnTo>
                    <a:pt x="757" y="67"/>
                  </a:lnTo>
                  <a:lnTo>
                    <a:pt x="759" y="68"/>
                  </a:lnTo>
                  <a:lnTo>
                    <a:pt x="757" y="69"/>
                  </a:lnTo>
                  <a:lnTo>
                    <a:pt x="754" y="70"/>
                  </a:lnTo>
                  <a:lnTo>
                    <a:pt x="755" y="73"/>
                  </a:lnTo>
                  <a:lnTo>
                    <a:pt x="753" y="73"/>
                  </a:lnTo>
                  <a:lnTo>
                    <a:pt x="750" y="73"/>
                  </a:lnTo>
                  <a:lnTo>
                    <a:pt x="747" y="72"/>
                  </a:lnTo>
                  <a:lnTo>
                    <a:pt x="743" y="72"/>
                  </a:lnTo>
                  <a:lnTo>
                    <a:pt x="741" y="70"/>
                  </a:lnTo>
                  <a:lnTo>
                    <a:pt x="739" y="69"/>
                  </a:lnTo>
                  <a:lnTo>
                    <a:pt x="736" y="69"/>
                  </a:lnTo>
                  <a:lnTo>
                    <a:pt x="732" y="70"/>
                  </a:lnTo>
                  <a:lnTo>
                    <a:pt x="730" y="72"/>
                  </a:lnTo>
                  <a:lnTo>
                    <a:pt x="726" y="73"/>
                  </a:lnTo>
                  <a:lnTo>
                    <a:pt x="724" y="74"/>
                  </a:lnTo>
                  <a:lnTo>
                    <a:pt x="724" y="72"/>
                  </a:lnTo>
                  <a:lnTo>
                    <a:pt x="724" y="68"/>
                  </a:lnTo>
                  <a:lnTo>
                    <a:pt x="728" y="67"/>
                  </a:lnTo>
                  <a:lnTo>
                    <a:pt x="724" y="67"/>
                  </a:lnTo>
                  <a:lnTo>
                    <a:pt x="721" y="67"/>
                  </a:lnTo>
                  <a:lnTo>
                    <a:pt x="719" y="68"/>
                  </a:lnTo>
                  <a:lnTo>
                    <a:pt x="715" y="69"/>
                  </a:lnTo>
                  <a:lnTo>
                    <a:pt x="713" y="72"/>
                  </a:lnTo>
                  <a:lnTo>
                    <a:pt x="709" y="73"/>
                  </a:lnTo>
                  <a:lnTo>
                    <a:pt x="707" y="76"/>
                  </a:lnTo>
                  <a:lnTo>
                    <a:pt x="704" y="77"/>
                  </a:lnTo>
                  <a:lnTo>
                    <a:pt x="702" y="81"/>
                  </a:lnTo>
                  <a:lnTo>
                    <a:pt x="698" y="81"/>
                  </a:lnTo>
                  <a:lnTo>
                    <a:pt x="695" y="83"/>
                  </a:lnTo>
                  <a:lnTo>
                    <a:pt x="692" y="84"/>
                  </a:lnTo>
                  <a:lnTo>
                    <a:pt x="690" y="86"/>
                  </a:lnTo>
                  <a:lnTo>
                    <a:pt x="687" y="89"/>
                  </a:lnTo>
                  <a:lnTo>
                    <a:pt x="685" y="90"/>
                  </a:lnTo>
                  <a:lnTo>
                    <a:pt x="681" y="91"/>
                  </a:lnTo>
                  <a:lnTo>
                    <a:pt x="679" y="91"/>
                  </a:lnTo>
                  <a:lnTo>
                    <a:pt x="679" y="94"/>
                  </a:lnTo>
                  <a:lnTo>
                    <a:pt x="677" y="95"/>
                  </a:lnTo>
                  <a:lnTo>
                    <a:pt x="674" y="98"/>
                  </a:lnTo>
                  <a:lnTo>
                    <a:pt x="672" y="100"/>
                  </a:lnTo>
                  <a:lnTo>
                    <a:pt x="669" y="101"/>
                  </a:lnTo>
                  <a:lnTo>
                    <a:pt x="666" y="102"/>
                  </a:lnTo>
                  <a:lnTo>
                    <a:pt x="668" y="100"/>
                  </a:lnTo>
                  <a:lnTo>
                    <a:pt x="670" y="98"/>
                  </a:lnTo>
                  <a:lnTo>
                    <a:pt x="668" y="98"/>
                  </a:lnTo>
                  <a:lnTo>
                    <a:pt x="671" y="96"/>
                  </a:lnTo>
                  <a:lnTo>
                    <a:pt x="673" y="95"/>
                  </a:lnTo>
                  <a:lnTo>
                    <a:pt x="673" y="92"/>
                  </a:lnTo>
                  <a:lnTo>
                    <a:pt x="675" y="90"/>
                  </a:lnTo>
                  <a:lnTo>
                    <a:pt x="679" y="87"/>
                  </a:lnTo>
                  <a:lnTo>
                    <a:pt x="681" y="85"/>
                  </a:lnTo>
                  <a:lnTo>
                    <a:pt x="683" y="83"/>
                  </a:lnTo>
                  <a:lnTo>
                    <a:pt x="687" y="82"/>
                  </a:lnTo>
                  <a:lnTo>
                    <a:pt x="688" y="79"/>
                  </a:lnTo>
                  <a:lnTo>
                    <a:pt x="691" y="77"/>
                  </a:lnTo>
                  <a:lnTo>
                    <a:pt x="694" y="75"/>
                  </a:lnTo>
                  <a:lnTo>
                    <a:pt x="697" y="73"/>
                  </a:lnTo>
                  <a:lnTo>
                    <a:pt x="698" y="69"/>
                  </a:lnTo>
                  <a:lnTo>
                    <a:pt x="699" y="67"/>
                  </a:lnTo>
                  <a:lnTo>
                    <a:pt x="699" y="64"/>
                  </a:lnTo>
                  <a:lnTo>
                    <a:pt x="699" y="61"/>
                  </a:lnTo>
                  <a:lnTo>
                    <a:pt x="699" y="59"/>
                  </a:lnTo>
                  <a:lnTo>
                    <a:pt x="699" y="56"/>
                  </a:lnTo>
                  <a:lnTo>
                    <a:pt x="697" y="53"/>
                  </a:lnTo>
                  <a:lnTo>
                    <a:pt x="694" y="52"/>
                  </a:lnTo>
                  <a:lnTo>
                    <a:pt x="691" y="52"/>
                  </a:lnTo>
                  <a:lnTo>
                    <a:pt x="688" y="53"/>
                  </a:lnTo>
                  <a:lnTo>
                    <a:pt x="686" y="53"/>
                  </a:lnTo>
                  <a:lnTo>
                    <a:pt x="682" y="53"/>
                  </a:lnTo>
                  <a:lnTo>
                    <a:pt x="680" y="53"/>
                  </a:lnTo>
                  <a:lnTo>
                    <a:pt x="677" y="53"/>
                  </a:lnTo>
                  <a:lnTo>
                    <a:pt x="674" y="55"/>
                  </a:lnTo>
                  <a:lnTo>
                    <a:pt x="671" y="56"/>
                  </a:lnTo>
                  <a:lnTo>
                    <a:pt x="671" y="58"/>
                  </a:lnTo>
                  <a:lnTo>
                    <a:pt x="670" y="61"/>
                  </a:lnTo>
                  <a:lnTo>
                    <a:pt x="670" y="64"/>
                  </a:lnTo>
                  <a:lnTo>
                    <a:pt x="668" y="65"/>
                  </a:lnTo>
                  <a:lnTo>
                    <a:pt x="664" y="65"/>
                  </a:lnTo>
                  <a:lnTo>
                    <a:pt x="661" y="65"/>
                  </a:lnTo>
                  <a:lnTo>
                    <a:pt x="658" y="66"/>
                  </a:lnTo>
                  <a:lnTo>
                    <a:pt x="656" y="67"/>
                  </a:lnTo>
                  <a:lnTo>
                    <a:pt x="649" y="68"/>
                  </a:lnTo>
                  <a:lnTo>
                    <a:pt x="647" y="69"/>
                  </a:lnTo>
                  <a:lnTo>
                    <a:pt x="640" y="70"/>
                  </a:lnTo>
                  <a:lnTo>
                    <a:pt x="638" y="72"/>
                  </a:lnTo>
                  <a:lnTo>
                    <a:pt x="635" y="73"/>
                  </a:lnTo>
                  <a:lnTo>
                    <a:pt x="632" y="74"/>
                  </a:lnTo>
                  <a:lnTo>
                    <a:pt x="630" y="75"/>
                  </a:lnTo>
                  <a:lnTo>
                    <a:pt x="627" y="75"/>
                  </a:lnTo>
                  <a:lnTo>
                    <a:pt x="623" y="75"/>
                  </a:lnTo>
                  <a:lnTo>
                    <a:pt x="627" y="75"/>
                  </a:lnTo>
                  <a:lnTo>
                    <a:pt x="623" y="73"/>
                  </a:lnTo>
                  <a:lnTo>
                    <a:pt x="627" y="70"/>
                  </a:lnTo>
                  <a:lnTo>
                    <a:pt x="632" y="69"/>
                  </a:lnTo>
                  <a:lnTo>
                    <a:pt x="636" y="68"/>
                  </a:lnTo>
                  <a:lnTo>
                    <a:pt x="638" y="67"/>
                  </a:lnTo>
                  <a:lnTo>
                    <a:pt x="645" y="66"/>
                  </a:lnTo>
                  <a:lnTo>
                    <a:pt x="651" y="64"/>
                  </a:lnTo>
                  <a:lnTo>
                    <a:pt x="653" y="62"/>
                  </a:lnTo>
                  <a:lnTo>
                    <a:pt x="655" y="60"/>
                  </a:lnTo>
                  <a:lnTo>
                    <a:pt x="654" y="57"/>
                  </a:lnTo>
                  <a:lnTo>
                    <a:pt x="652" y="55"/>
                  </a:lnTo>
                  <a:lnTo>
                    <a:pt x="648" y="55"/>
                  </a:lnTo>
                  <a:lnTo>
                    <a:pt x="646" y="55"/>
                  </a:lnTo>
                  <a:lnTo>
                    <a:pt x="643" y="55"/>
                  </a:lnTo>
                  <a:lnTo>
                    <a:pt x="635" y="55"/>
                  </a:lnTo>
                  <a:lnTo>
                    <a:pt x="631" y="55"/>
                  </a:lnTo>
                  <a:lnTo>
                    <a:pt x="626" y="55"/>
                  </a:lnTo>
                  <a:lnTo>
                    <a:pt x="623" y="55"/>
                  </a:lnTo>
                  <a:lnTo>
                    <a:pt x="617" y="55"/>
                  </a:lnTo>
                  <a:lnTo>
                    <a:pt x="614" y="55"/>
                  </a:lnTo>
                  <a:lnTo>
                    <a:pt x="612" y="55"/>
                  </a:lnTo>
                  <a:lnTo>
                    <a:pt x="609" y="55"/>
                  </a:lnTo>
                  <a:lnTo>
                    <a:pt x="605" y="55"/>
                  </a:lnTo>
                  <a:lnTo>
                    <a:pt x="603" y="56"/>
                  </a:lnTo>
                  <a:lnTo>
                    <a:pt x="600" y="56"/>
                  </a:lnTo>
                  <a:lnTo>
                    <a:pt x="597" y="57"/>
                  </a:lnTo>
                  <a:lnTo>
                    <a:pt x="594" y="59"/>
                  </a:lnTo>
                  <a:lnTo>
                    <a:pt x="592" y="57"/>
                  </a:lnTo>
                  <a:lnTo>
                    <a:pt x="585" y="58"/>
                  </a:lnTo>
                  <a:lnTo>
                    <a:pt x="583" y="59"/>
                  </a:lnTo>
                  <a:lnTo>
                    <a:pt x="579" y="59"/>
                  </a:lnTo>
                  <a:lnTo>
                    <a:pt x="577" y="59"/>
                  </a:lnTo>
                  <a:lnTo>
                    <a:pt x="570" y="60"/>
                  </a:lnTo>
                  <a:lnTo>
                    <a:pt x="568" y="60"/>
                  </a:lnTo>
                  <a:lnTo>
                    <a:pt x="564" y="61"/>
                  </a:lnTo>
                  <a:lnTo>
                    <a:pt x="562" y="61"/>
                  </a:lnTo>
                  <a:lnTo>
                    <a:pt x="559" y="62"/>
                  </a:lnTo>
                  <a:lnTo>
                    <a:pt x="557" y="64"/>
                  </a:lnTo>
                  <a:lnTo>
                    <a:pt x="553" y="66"/>
                  </a:lnTo>
                  <a:lnTo>
                    <a:pt x="551" y="66"/>
                  </a:lnTo>
                  <a:lnTo>
                    <a:pt x="550" y="64"/>
                  </a:lnTo>
                  <a:lnTo>
                    <a:pt x="549" y="60"/>
                  </a:lnTo>
                  <a:lnTo>
                    <a:pt x="552" y="59"/>
                  </a:lnTo>
                  <a:lnTo>
                    <a:pt x="555" y="59"/>
                  </a:lnTo>
                  <a:lnTo>
                    <a:pt x="558" y="58"/>
                  </a:lnTo>
                  <a:lnTo>
                    <a:pt x="560" y="58"/>
                  </a:lnTo>
                  <a:lnTo>
                    <a:pt x="563" y="57"/>
                  </a:lnTo>
                  <a:lnTo>
                    <a:pt x="566" y="57"/>
                  </a:lnTo>
                  <a:lnTo>
                    <a:pt x="569" y="57"/>
                  </a:lnTo>
                  <a:lnTo>
                    <a:pt x="571" y="56"/>
                  </a:lnTo>
                  <a:lnTo>
                    <a:pt x="574" y="56"/>
                  </a:lnTo>
                  <a:lnTo>
                    <a:pt x="577" y="55"/>
                  </a:lnTo>
                  <a:lnTo>
                    <a:pt x="588" y="52"/>
                  </a:lnTo>
                  <a:lnTo>
                    <a:pt x="591" y="52"/>
                  </a:lnTo>
                  <a:lnTo>
                    <a:pt x="588" y="50"/>
                  </a:lnTo>
                  <a:lnTo>
                    <a:pt x="586" y="49"/>
                  </a:lnTo>
                  <a:lnTo>
                    <a:pt x="583" y="49"/>
                  </a:lnTo>
                  <a:lnTo>
                    <a:pt x="574" y="49"/>
                  </a:lnTo>
                  <a:lnTo>
                    <a:pt x="568" y="49"/>
                  </a:lnTo>
                  <a:lnTo>
                    <a:pt x="571" y="49"/>
                  </a:lnTo>
                  <a:lnTo>
                    <a:pt x="574" y="48"/>
                  </a:lnTo>
                  <a:lnTo>
                    <a:pt x="577" y="48"/>
                  </a:lnTo>
                  <a:lnTo>
                    <a:pt x="580" y="49"/>
                  </a:lnTo>
                  <a:lnTo>
                    <a:pt x="583" y="49"/>
                  </a:lnTo>
                  <a:lnTo>
                    <a:pt x="586" y="49"/>
                  </a:lnTo>
                  <a:lnTo>
                    <a:pt x="588" y="49"/>
                  </a:lnTo>
                  <a:lnTo>
                    <a:pt x="592" y="50"/>
                  </a:lnTo>
                  <a:lnTo>
                    <a:pt x="594" y="50"/>
                  </a:lnTo>
                  <a:lnTo>
                    <a:pt x="597" y="50"/>
                  </a:lnTo>
                  <a:lnTo>
                    <a:pt x="600" y="50"/>
                  </a:lnTo>
                  <a:lnTo>
                    <a:pt x="603" y="50"/>
                  </a:lnTo>
                  <a:lnTo>
                    <a:pt x="606" y="49"/>
                  </a:lnTo>
                  <a:lnTo>
                    <a:pt x="609" y="49"/>
                  </a:lnTo>
                  <a:lnTo>
                    <a:pt x="612" y="49"/>
                  </a:lnTo>
                  <a:lnTo>
                    <a:pt x="615" y="49"/>
                  </a:lnTo>
                  <a:lnTo>
                    <a:pt x="618" y="49"/>
                  </a:lnTo>
                  <a:lnTo>
                    <a:pt x="621" y="49"/>
                  </a:lnTo>
                  <a:lnTo>
                    <a:pt x="625" y="49"/>
                  </a:lnTo>
                  <a:lnTo>
                    <a:pt x="630" y="49"/>
                  </a:lnTo>
                  <a:lnTo>
                    <a:pt x="634" y="49"/>
                  </a:lnTo>
                  <a:lnTo>
                    <a:pt x="639" y="50"/>
                  </a:lnTo>
                  <a:lnTo>
                    <a:pt x="643" y="50"/>
                  </a:lnTo>
                  <a:lnTo>
                    <a:pt x="645" y="50"/>
                  </a:lnTo>
                  <a:lnTo>
                    <a:pt x="657" y="50"/>
                  </a:lnTo>
                  <a:lnTo>
                    <a:pt x="660" y="49"/>
                  </a:lnTo>
                  <a:lnTo>
                    <a:pt x="663" y="49"/>
                  </a:lnTo>
                  <a:lnTo>
                    <a:pt x="665" y="48"/>
                  </a:lnTo>
                  <a:lnTo>
                    <a:pt x="669" y="47"/>
                  </a:lnTo>
                  <a:lnTo>
                    <a:pt x="671" y="47"/>
                  </a:lnTo>
                  <a:lnTo>
                    <a:pt x="674" y="45"/>
                  </a:lnTo>
                  <a:lnTo>
                    <a:pt x="683" y="45"/>
                  </a:lnTo>
                  <a:lnTo>
                    <a:pt x="687" y="45"/>
                  </a:lnTo>
                  <a:lnTo>
                    <a:pt x="689" y="44"/>
                  </a:lnTo>
                  <a:lnTo>
                    <a:pt x="691" y="44"/>
                  </a:lnTo>
                  <a:lnTo>
                    <a:pt x="695" y="43"/>
                  </a:lnTo>
                  <a:lnTo>
                    <a:pt x="696" y="40"/>
                  </a:lnTo>
                  <a:lnTo>
                    <a:pt x="699" y="40"/>
                  </a:lnTo>
                  <a:lnTo>
                    <a:pt x="703" y="39"/>
                  </a:lnTo>
                  <a:lnTo>
                    <a:pt x="705" y="38"/>
                  </a:lnTo>
                  <a:lnTo>
                    <a:pt x="708" y="36"/>
                  </a:lnTo>
                  <a:lnTo>
                    <a:pt x="707" y="34"/>
                  </a:lnTo>
                  <a:lnTo>
                    <a:pt x="704" y="32"/>
                  </a:lnTo>
                  <a:lnTo>
                    <a:pt x="700" y="31"/>
                  </a:lnTo>
                  <a:lnTo>
                    <a:pt x="698" y="31"/>
                  </a:lnTo>
                  <a:lnTo>
                    <a:pt x="695" y="30"/>
                  </a:lnTo>
                  <a:lnTo>
                    <a:pt x="691" y="29"/>
                  </a:lnTo>
                  <a:lnTo>
                    <a:pt x="689" y="30"/>
                  </a:lnTo>
                  <a:lnTo>
                    <a:pt x="687" y="29"/>
                  </a:lnTo>
                  <a:lnTo>
                    <a:pt x="683" y="29"/>
                  </a:lnTo>
                  <a:lnTo>
                    <a:pt x="681" y="26"/>
                  </a:lnTo>
                  <a:lnTo>
                    <a:pt x="678" y="26"/>
                  </a:lnTo>
                  <a:lnTo>
                    <a:pt x="674" y="29"/>
                  </a:lnTo>
                  <a:lnTo>
                    <a:pt x="672" y="30"/>
                  </a:lnTo>
                  <a:lnTo>
                    <a:pt x="672" y="26"/>
                  </a:lnTo>
                  <a:lnTo>
                    <a:pt x="670" y="25"/>
                  </a:lnTo>
                  <a:lnTo>
                    <a:pt x="666" y="25"/>
                  </a:lnTo>
                  <a:lnTo>
                    <a:pt x="664" y="25"/>
                  </a:lnTo>
                  <a:lnTo>
                    <a:pt x="661" y="26"/>
                  </a:lnTo>
                  <a:lnTo>
                    <a:pt x="657" y="27"/>
                  </a:lnTo>
                  <a:lnTo>
                    <a:pt x="655" y="27"/>
                  </a:lnTo>
                  <a:lnTo>
                    <a:pt x="652" y="29"/>
                  </a:lnTo>
                  <a:lnTo>
                    <a:pt x="648" y="30"/>
                  </a:lnTo>
                  <a:lnTo>
                    <a:pt x="652" y="27"/>
                  </a:lnTo>
                  <a:lnTo>
                    <a:pt x="655" y="26"/>
                  </a:lnTo>
                  <a:lnTo>
                    <a:pt x="657" y="24"/>
                  </a:lnTo>
                  <a:lnTo>
                    <a:pt x="661" y="23"/>
                  </a:lnTo>
                  <a:lnTo>
                    <a:pt x="660" y="19"/>
                  </a:lnTo>
                  <a:lnTo>
                    <a:pt x="660" y="17"/>
                  </a:lnTo>
                  <a:lnTo>
                    <a:pt x="656" y="16"/>
                  </a:lnTo>
                  <a:lnTo>
                    <a:pt x="651" y="16"/>
                  </a:lnTo>
                  <a:lnTo>
                    <a:pt x="648" y="17"/>
                  </a:lnTo>
                  <a:lnTo>
                    <a:pt x="645" y="17"/>
                  </a:lnTo>
                  <a:lnTo>
                    <a:pt x="643" y="17"/>
                  </a:lnTo>
                  <a:lnTo>
                    <a:pt x="639" y="18"/>
                  </a:lnTo>
                  <a:lnTo>
                    <a:pt x="636" y="19"/>
                  </a:lnTo>
                  <a:lnTo>
                    <a:pt x="634" y="19"/>
                  </a:lnTo>
                  <a:lnTo>
                    <a:pt x="630" y="19"/>
                  </a:lnTo>
                  <a:lnTo>
                    <a:pt x="627" y="19"/>
                  </a:lnTo>
                  <a:lnTo>
                    <a:pt x="625" y="19"/>
                  </a:lnTo>
                  <a:lnTo>
                    <a:pt x="622" y="18"/>
                  </a:lnTo>
                  <a:lnTo>
                    <a:pt x="619" y="18"/>
                  </a:lnTo>
                  <a:lnTo>
                    <a:pt x="617" y="19"/>
                  </a:lnTo>
                  <a:lnTo>
                    <a:pt x="613" y="19"/>
                  </a:lnTo>
                  <a:lnTo>
                    <a:pt x="611" y="18"/>
                  </a:lnTo>
                  <a:lnTo>
                    <a:pt x="608" y="17"/>
                  </a:lnTo>
                  <a:lnTo>
                    <a:pt x="604" y="17"/>
                  </a:lnTo>
                  <a:lnTo>
                    <a:pt x="602" y="17"/>
                  </a:lnTo>
                  <a:lnTo>
                    <a:pt x="598" y="17"/>
                  </a:lnTo>
                  <a:lnTo>
                    <a:pt x="593" y="17"/>
                  </a:lnTo>
                  <a:lnTo>
                    <a:pt x="589" y="17"/>
                  </a:lnTo>
                  <a:lnTo>
                    <a:pt x="587" y="17"/>
                  </a:lnTo>
                  <a:lnTo>
                    <a:pt x="584" y="18"/>
                  </a:lnTo>
                  <a:lnTo>
                    <a:pt x="581" y="18"/>
                  </a:lnTo>
                  <a:lnTo>
                    <a:pt x="578" y="18"/>
                  </a:lnTo>
                  <a:lnTo>
                    <a:pt x="575" y="19"/>
                  </a:lnTo>
                  <a:lnTo>
                    <a:pt x="572" y="21"/>
                  </a:lnTo>
                  <a:lnTo>
                    <a:pt x="569" y="22"/>
                  </a:lnTo>
                  <a:lnTo>
                    <a:pt x="567" y="24"/>
                  </a:lnTo>
                  <a:lnTo>
                    <a:pt x="563" y="22"/>
                  </a:lnTo>
                  <a:lnTo>
                    <a:pt x="560" y="22"/>
                  </a:lnTo>
                  <a:lnTo>
                    <a:pt x="557" y="22"/>
                  </a:lnTo>
                  <a:lnTo>
                    <a:pt x="554" y="22"/>
                  </a:lnTo>
                  <a:lnTo>
                    <a:pt x="552" y="23"/>
                  </a:lnTo>
                  <a:lnTo>
                    <a:pt x="547" y="23"/>
                  </a:lnTo>
                  <a:lnTo>
                    <a:pt x="545" y="23"/>
                  </a:lnTo>
                  <a:lnTo>
                    <a:pt x="543" y="23"/>
                  </a:lnTo>
                  <a:lnTo>
                    <a:pt x="540" y="24"/>
                  </a:lnTo>
                  <a:lnTo>
                    <a:pt x="540" y="26"/>
                  </a:lnTo>
                  <a:lnTo>
                    <a:pt x="536" y="29"/>
                  </a:lnTo>
                  <a:lnTo>
                    <a:pt x="537" y="26"/>
                  </a:lnTo>
                  <a:lnTo>
                    <a:pt x="535" y="24"/>
                  </a:lnTo>
                  <a:lnTo>
                    <a:pt x="528" y="24"/>
                  </a:lnTo>
                  <a:lnTo>
                    <a:pt x="526" y="24"/>
                  </a:lnTo>
                  <a:lnTo>
                    <a:pt x="523" y="25"/>
                  </a:lnTo>
                  <a:lnTo>
                    <a:pt x="519" y="25"/>
                  </a:lnTo>
                  <a:lnTo>
                    <a:pt x="517" y="27"/>
                  </a:lnTo>
                  <a:lnTo>
                    <a:pt x="515" y="30"/>
                  </a:lnTo>
                  <a:lnTo>
                    <a:pt x="516" y="27"/>
                  </a:lnTo>
                  <a:lnTo>
                    <a:pt x="514" y="24"/>
                  </a:lnTo>
                  <a:lnTo>
                    <a:pt x="517" y="24"/>
                  </a:lnTo>
                  <a:lnTo>
                    <a:pt x="520" y="24"/>
                  </a:lnTo>
                  <a:lnTo>
                    <a:pt x="523" y="24"/>
                  </a:lnTo>
                  <a:lnTo>
                    <a:pt x="526" y="24"/>
                  </a:lnTo>
                  <a:lnTo>
                    <a:pt x="532" y="24"/>
                  </a:lnTo>
                  <a:lnTo>
                    <a:pt x="534" y="23"/>
                  </a:lnTo>
                  <a:lnTo>
                    <a:pt x="537" y="23"/>
                  </a:lnTo>
                  <a:lnTo>
                    <a:pt x="541" y="22"/>
                  </a:lnTo>
                  <a:lnTo>
                    <a:pt x="543" y="22"/>
                  </a:lnTo>
                  <a:lnTo>
                    <a:pt x="550" y="21"/>
                  </a:lnTo>
                  <a:lnTo>
                    <a:pt x="552" y="21"/>
                  </a:lnTo>
                  <a:lnTo>
                    <a:pt x="555" y="21"/>
                  </a:lnTo>
                  <a:lnTo>
                    <a:pt x="552" y="18"/>
                  </a:lnTo>
                  <a:lnTo>
                    <a:pt x="550" y="17"/>
                  </a:lnTo>
                  <a:lnTo>
                    <a:pt x="546" y="17"/>
                  </a:lnTo>
                  <a:lnTo>
                    <a:pt x="543" y="17"/>
                  </a:lnTo>
                  <a:lnTo>
                    <a:pt x="546" y="16"/>
                  </a:lnTo>
                  <a:lnTo>
                    <a:pt x="550" y="17"/>
                  </a:lnTo>
                  <a:lnTo>
                    <a:pt x="552" y="17"/>
                  </a:lnTo>
                  <a:lnTo>
                    <a:pt x="555" y="18"/>
                  </a:lnTo>
                  <a:lnTo>
                    <a:pt x="561" y="19"/>
                  </a:lnTo>
                  <a:lnTo>
                    <a:pt x="567" y="19"/>
                  </a:lnTo>
                  <a:lnTo>
                    <a:pt x="572" y="18"/>
                  </a:lnTo>
                  <a:lnTo>
                    <a:pt x="576" y="17"/>
                  </a:lnTo>
                  <a:lnTo>
                    <a:pt x="578" y="17"/>
                  </a:lnTo>
                  <a:lnTo>
                    <a:pt x="581" y="16"/>
                  </a:lnTo>
                  <a:lnTo>
                    <a:pt x="584" y="16"/>
                  </a:lnTo>
                  <a:lnTo>
                    <a:pt x="591" y="15"/>
                  </a:lnTo>
                  <a:lnTo>
                    <a:pt x="596" y="15"/>
                  </a:lnTo>
                  <a:lnTo>
                    <a:pt x="598" y="15"/>
                  </a:lnTo>
                  <a:lnTo>
                    <a:pt x="602" y="15"/>
                  </a:lnTo>
                  <a:lnTo>
                    <a:pt x="605" y="15"/>
                  </a:lnTo>
                  <a:lnTo>
                    <a:pt x="608" y="16"/>
                  </a:lnTo>
                  <a:lnTo>
                    <a:pt x="617" y="16"/>
                  </a:lnTo>
                  <a:lnTo>
                    <a:pt x="619" y="16"/>
                  </a:lnTo>
                  <a:lnTo>
                    <a:pt x="622" y="17"/>
                  </a:lnTo>
                  <a:lnTo>
                    <a:pt x="626" y="16"/>
                  </a:lnTo>
                  <a:lnTo>
                    <a:pt x="631" y="16"/>
                  </a:lnTo>
                  <a:lnTo>
                    <a:pt x="637" y="15"/>
                  </a:lnTo>
                  <a:lnTo>
                    <a:pt x="639" y="15"/>
                  </a:lnTo>
                  <a:lnTo>
                    <a:pt x="643" y="14"/>
                  </a:lnTo>
                  <a:lnTo>
                    <a:pt x="645" y="14"/>
                  </a:lnTo>
                  <a:lnTo>
                    <a:pt x="648" y="13"/>
                  </a:lnTo>
                  <a:lnTo>
                    <a:pt x="645" y="9"/>
                  </a:lnTo>
                  <a:lnTo>
                    <a:pt x="642" y="8"/>
                  </a:lnTo>
                  <a:lnTo>
                    <a:pt x="639" y="8"/>
                  </a:lnTo>
                  <a:lnTo>
                    <a:pt x="636" y="7"/>
                  </a:lnTo>
                  <a:lnTo>
                    <a:pt x="631" y="6"/>
                  </a:lnTo>
                  <a:lnTo>
                    <a:pt x="628" y="6"/>
                  </a:lnTo>
                  <a:lnTo>
                    <a:pt x="626" y="5"/>
                  </a:lnTo>
                  <a:lnTo>
                    <a:pt x="622" y="5"/>
                  </a:lnTo>
                  <a:lnTo>
                    <a:pt x="619" y="5"/>
                  </a:lnTo>
                  <a:lnTo>
                    <a:pt x="617" y="5"/>
                  </a:lnTo>
                  <a:lnTo>
                    <a:pt x="613" y="5"/>
                  </a:lnTo>
                  <a:lnTo>
                    <a:pt x="610" y="7"/>
                  </a:lnTo>
                  <a:lnTo>
                    <a:pt x="608" y="6"/>
                  </a:lnTo>
                  <a:lnTo>
                    <a:pt x="604" y="5"/>
                  </a:lnTo>
                  <a:lnTo>
                    <a:pt x="608" y="5"/>
                  </a:lnTo>
                  <a:lnTo>
                    <a:pt x="604" y="4"/>
                  </a:lnTo>
                  <a:lnTo>
                    <a:pt x="602" y="5"/>
                  </a:lnTo>
                  <a:lnTo>
                    <a:pt x="598" y="2"/>
                  </a:lnTo>
                  <a:lnTo>
                    <a:pt x="595" y="2"/>
                  </a:lnTo>
                  <a:lnTo>
                    <a:pt x="593" y="1"/>
                  </a:lnTo>
                  <a:lnTo>
                    <a:pt x="589" y="1"/>
                  </a:lnTo>
                  <a:lnTo>
                    <a:pt x="587" y="0"/>
                  </a:lnTo>
                  <a:lnTo>
                    <a:pt x="584" y="0"/>
                  </a:lnTo>
                  <a:lnTo>
                    <a:pt x="580" y="0"/>
                  </a:lnTo>
                  <a:lnTo>
                    <a:pt x="577" y="1"/>
                  </a:lnTo>
                  <a:lnTo>
                    <a:pt x="571" y="1"/>
                  </a:lnTo>
                  <a:lnTo>
                    <a:pt x="569" y="1"/>
                  </a:lnTo>
                  <a:lnTo>
                    <a:pt x="566" y="0"/>
                  </a:lnTo>
                  <a:lnTo>
                    <a:pt x="563" y="0"/>
                  </a:lnTo>
                  <a:lnTo>
                    <a:pt x="560" y="1"/>
                  </a:lnTo>
                  <a:lnTo>
                    <a:pt x="557" y="0"/>
                  </a:lnTo>
                  <a:lnTo>
                    <a:pt x="554" y="0"/>
                  </a:lnTo>
                  <a:lnTo>
                    <a:pt x="551" y="0"/>
                  </a:lnTo>
                  <a:lnTo>
                    <a:pt x="547" y="0"/>
                  </a:lnTo>
                  <a:lnTo>
                    <a:pt x="545" y="0"/>
                  </a:lnTo>
                  <a:lnTo>
                    <a:pt x="542" y="0"/>
                  </a:lnTo>
                  <a:lnTo>
                    <a:pt x="540" y="0"/>
                  </a:lnTo>
                  <a:lnTo>
                    <a:pt x="536" y="0"/>
                  </a:lnTo>
                  <a:lnTo>
                    <a:pt x="536" y="4"/>
                  </a:lnTo>
                  <a:lnTo>
                    <a:pt x="538" y="5"/>
                  </a:lnTo>
                  <a:lnTo>
                    <a:pt x="536" y="5"/>
                  </a:lnTo>
                  <a:lnTo>
                    <a:pt x="533" y="4"/>
                  </a:lnTo>
                  <a:lnTo>
                    <a:pt x="530" y="0"/>
                  </a:lnTo>
                  <a:lnTo>
                    <a:pt x="527" y="2"/>
                  </a:lnTo>
                  <a:lnTo>
                    <a:pt x="525" y="0"/>
                  </a:lnTo>
                  <a:lnTo>
                    <a:pt x="521" y="1"/>
                  </a:lnTo>
                  <a:lnTo>
                    <a:pt x="519" y="2"/>
                  </a:lnTo>
                  <a:lnTo>
                    <a:pt x="516" y="2"/>
                  </a:lnTo>
                  <a:lnTo>
                    <a:pt x="510" y="2"/>
                  </a:lnTo>
                  <a:lnTo>
                    <a:pt x="507" y="2"/>
                  </a:lnTo>
                  <a:lnTo>
                    <a:pt x="503" y="2"/>
                  </a:lnTo>
                  <a:lnTo>
                    <a:pt x="500" y="2"/>
                  </a:lnTo>
                  <a:lnTo>
                    <a:pt x="498" y="2"/>
                  </a:lnTo>
                  <a:lnTo>
                    <a:pt x="500" y="6"/>
                  </a:lnTo>
                  <a:lnTo>
                    <a:pt x="502" y="8"/>
                  </a:lnTo>
                  <a:lnTo>
                    <a:pt x="499" y="8"/>
                  </a:lnTo>
                  <a:lnTo>
                    <a:pt x="497" y="6"/>
                  </a:lnTo>
                  <a:lnTo>
                    <a:pt x="493" y="6"/>
                  </a:lnTo>
                  <a:lnTo>
                    <a:pt x="491" y="6"/>
                  </a:lnTo>
                  <a:lnTo>
                    <a:pt x="487" y="5"/>
                  </a:lnTo>
                  <a:lnTo>
                    <a:pt x="485" y="4"/>
                  </a:lnTo>
                  <a:lnTo>
                    <a:pt x="482" y="5"/>
                  </a:lnTo>
                  <a:lnTo>
                    <a:pt x="481" y="7"/>
                  </a:lnTo>
                  <a:lnTo>
                    <a:pt x="484" y="8"/>
                  </a:lnTo>
                  <a:lnTo>
                    <a:pt x="481" y="8"/>
                  </a:lnTo>
                  <a:lnTo>
                    <a:pt x="477" y="8"/>
                  </a:lnTo>
                  <a:lnTo>
                    <a:pt x="475" y="7"/>
                  </a:lnTo>
                  <a:lnTo>
                    <a:pt x="473" y="7"/>
                  </a:lnTo>
                  <a:lnTo>
                    <a:pt x="469" y="6"/>
                  </a:lnTo>
                  <a:lnTo>
                    <a:pt x="469" y="9"/>
                  </a:lnTo>
                  <a:lnTo>
                    <a:pt x="470" y="12"/>
                  </a:lnTo>
                  <a:lnTo>
                    <a:pt x="473" y="15"/>
                  </a:lnTo>
                  <a:lnTo>
                    <a:pt x="476" y="15"/>
                  </a:lnTo>
                  <a:lnTo>
                    <a:pt x="478" y="14"/>
                  </a:lnTo>
                  <a:lnTo>
                    <a:pt x="482" y="15"/>
                  </a:lnTo>
                  <a:lnTo>
                    <a:pt x="485" y="15"/>
                  </a:lnTo>
                  <a:lnTo>
                    <a:pt x="489" y="16"/>
                  </a:lnTo>
                  <a:lnTo>
                    <a:pt x="492" y="16"/>
                  </a:lnTo>
                  <a:lnTo>
                    <a:pt x="494" y="16"/>
                  </a:lnTo>
                  <a:lnTo>
                    <a:pt x="492" y="17"/>
                  </a:lnTo>
                  <a:lnTo>
                    <a:pt x="489" y="17"/>
                  </a:lnTo>
                  <a:lnTo>
                    <a:pt x="483" y="17"/>
                  </a:lnTo>
                  <a:lnTo>
                    <a:pt x="480" y="17"/>
                  </a:lnTo>
                  <a:lnTo>
                    <a:pt x="477" y="17"/>
                  </a:lnTo>
                  <a:lnTo>
                    <a:pt x="472" y="18"/>
                  </a:lnTo>
                  <a:lnTo>
                    <a:pt x="474" y="21"/>
                  </a:lnTo>
                  <a:lnTo>
                    <a:pt x="477" y="21"/>
                  </a:lnTo>
                  <a:lnTo>
                    <a:pt x="481" y="19"/>
                  </a:lnTo>
                  <a:lnTo>
                    <a:pt x="483" y="19"/>
                  </a:lnTo>
                  <a:lnTo>
                    <a:pt x="489" y="21"/>
                  </a:lnTo>
                  <a:lnTo>
                    <a:pt x="485" y="21"/>
                  </a:lnTo>
                  <a:lnTo>
                    <a:pt x="483" y="21"/>
                  </a:lnTo>
                  <a:lnTo>
                    <a:pt x="480" y="21"/>
                  </a:lnTo>
                  <a:lnTo>
                    <a:pt x="476" y="21"/>
                  </a:lnTo>
                  <a:lnTo>
                    <a:pt x="474" y="21"/>
                  </a:lnTo>
                  <a:lnTo>
                    <a:pt x="468" y="21"/>
                  </a:lnTo>
                  <a:lnTo>
                    <a:pt x="465" y="22"/>
                  </a:lnTo>
                  <a:lnTo>
                    <a:pt x="468" y="23"/>
                  </a:lnTo>
                  <a:lnTo>
                    <a:pt x="469" y="26"/>
                  </a:lnTo>
                  <a:lnTo>
                    <a:pt x="473" y="27"/>
                  </a:lnTo>
                  <a:lnTo>
                    <a:pt x="469" y="29"/>
                  </a:lnTo>
                  <a:lnTo>
                    <a:pt x="467" y="26"/>
                  </a:lnTo>
                  <a:lnTo>
                    <a:pt x="464" y="24"/>
                  </a:lnTo>
                  <a:lnTo>
                    <a:pt x="461" y="23"/>
                  </a:lnTo>
                  <a:lnTo>
                    <a:pt x="458" y="23"/>
                  </a:lnTo>
                  <a:lnTo>
                    <a:pt x="455" y="23"/>
                  </a:lnTo>
                  <a:lnTo>
                    <a:pt x="452" y="23"/>
                  </a:lnTo>
                  <a:lnTo>
                    <a:pt x="449" y="23"/>
                  </a:lnTo>
                  <a:lnTo>
                    <a:pt x="447" y="23"/>
                  </a:lnTo>
                  <a:lnTo>
                    <a:pt x="443" y="22"/>
                  </a:lnTo>
                  <a:lnTo>
                    <a:pt x="441" y="21"/>
                  </a:lnTo>
                  <a:lnTo>
                    <a:pt x="438" y="19"/>
                  </a:lnTo>
                  <a:lnTo>
                    <a:pt x="434" y="18"/>
                  </a:lnTo>
                  <a:lnTo>
                    <a:pt x="432" y="17"/>
                  </a:lnTo>
                  <a:lnTo>
                    <a:pt x="429" y="17"/>
                  </a:lnTo>
                  <a:lnTo>
                    <a:pt x="426" y="14"/>
                  </a:lnTo>
                  <a:lnTo>
                    <a:pt x="424" y="14"/>
                  </a:lnTo>
                  <a:lnTo>
                    <a:pt x="421" y="14"/>
                  </a:lnTo>
                  <a:lnTo>
                    <a:pt x="417" y="13"/>
                  </a:lnTo>
                  <a:lnTo>
                    <a:pt x="415" y="12"/>
                  </a:lnTo>
                  <a:lnTo>
                    <a:pt x="412" y="12"/>
                  </a:lnTo>
                  <a:lnTo>
                    <a:pt x="409" y="13"/>
                  </a:lnTo>
                  <a:lnTo>
                    <a:pt x="412" y="14"/>
                  </a:lnTo>
                  <a:lnTo>
                    <a:pt x="408" y="14"/>
                  </a:lnTo>
                  <a:lnTo>
                    <a:pt x="406" y="14"/>
                  </a:lnTo>
                  <a:lnTo>
                    <a:pt x="404" y="14"/>
                  </a:lnTo>
                  <a:lnTo>
                    <a:pt x="400" y="14"/>
                  </a:lnTo>
                  <a:lnTo>
                    <a:pt x="404" y="15"/>
                  </a:lnTo>
                  <a:lnTo>
                    <a:pt x="406" y="16"/>
                  </a:lnTo>
                  <a:lnTo>
                    <a:pt x="413" y="17"/>
                  </a:lnTo>
                  <a:lnTo>
                    <a:pt x="409" y="17"/>
                  </a:lnTo>
                  <a:lnTo>
                    <a:pt x="406" y="16"/>
                  </a:lnTo>
                  <a:lnTo>
                    <a:pt x="404" y="17"/>
                  </a:lnTo>
                  <a:lnTo>
                    <a:pt x="400" y="17"/>
                  </a:lnTo>
                  <a:lnTo>
                    <a:pt x="398" y="16"/>
                  </a:lnTo>
                  <a:lnTo>
                    <a:pt x="395" y="16"/>
                  </a:lnTo>
                  <a:lnTo>
                    <a:pt x="389" y="16"/>
                  </a:lnTo>
                  <a:lnTo>
                    <a:pt x="386" y="17"/>
                  </a:lnTo>
                  <a:lnTo>
                    <a:pt x="383" y="16"/>
                  </a:lnTo>
                  <a:lnTo>
                    <a:pt x="380" y="17"/>
                  </a:lnTo>
                  <a:lnTo>
                    <a:pt x="378" y="17"/>
                  </a:lnTo>
                  <a:lnTo>
                    <a:pt x="380" y="18"/>
                  </a:lnTo>
                  <a:lnTo>
                    <a:pt x="383" y="19"/>
                  </a:lnTo>
                  <a:lnTo>
                    <a:pt x="386" y="22"/>
                  </a:lnTo>
                  <a:lnTo>
                    <a:pt x="389" y="22"/>
                  </a:lnTo>
                  <a:lnTo>
                    <a:pt x="391" y="23"/>
                  </a:lnTo>
                  <a:lnTo>
                    <a:pt x="395" y="23"/>
                  </a:lnTo>
                  <a:lnTo>
                    <a:pt x="397" y="24"/>
                  </a:lnTo>
                  <a:lnTo>
                    <a:pt x="400" y="24"/>
                  </a:lnTo>
                  <a:lnTo>
                    <a:pt x="406" y="24"/>
                  </a:lnTo>
                  <a:lnTo>
                    <a:pt x="401" y="24"/>
                  </a:lnTo>
                  <a:lnTo>
                    <a:pt x="398" y="24"/>
                  </a:lnTo>
                  <a:lnTo>
                    <a:pt x="395" y="24"/>
                  </a:lnTo>
                  <a:lnTo>
                    <a:pt x="391" y="23"/>
                  </a:lnTo>
                  <a:lnTo>
                    <a:pt x="389" y="23"/>
                  </a:lnTo>
                  <a:lnTo>
                    <a:pt x="383" y="24"/>
                  </a:lnTo>
                  <a:lnTo>
                    <a:pt x="383" y="24"/>
                  </a:lnTo>
                  <a:lnTo>
                    <a:pt x="382" y="22"/>
                  </a:lnTo>
                  <a:lnTo>
                    <a:pt x="379" y="21"/>
                  </a:lnTo>
                  <a:lnTo>
                    <a:pt x="375" y="21"/>
                  </a:lnTo>
                  <a:lnTo>
                    <a:pt x="373" y="18"/>
                  </a:lnTo>
                  <a:lnTo>
                    <a:pt x="370" y="18"/>
                  </a:lnTo>
                  <a:lnTo>
                    <a:pt x="367" y="19"/>
                  </a:lnTo>
                  <a:lnTo>
                    <a:pt x="364" y="19"/>
                  </a:lnTo>
                  <a:lnTo>
                    <a:pt x="362" y="22"/>
                  </a:lnTo>
                  <a:lnTo>
                    <a:pt x="364" y="22"/>
                  </a:lnTo>
                  <a:lnTo>
                    <a:pt x="367" y="22"/>
                  </a:lnTo>
                  <a:lnTo>
                    <a:pt x="371" y="24"/>
                  </a:lnTo>
                  <a:lnTo>
                    <a:pt x="367" y="23"/>
                  </a:lnTo>
                  <a:lnTo>
                    <a:pt x="364" y="23"/>
                  </a:lnTo>
                  <a:lnTo>
                    <a:pt x="361" y="24"/>
                  </a:lnTo>
                  <a:lnTo>
                    <a:pt x="364" y="25"/>
                  </a:lnTo>
                  <a:lnTo>
                    <a:pt x="366" y="26"/>
                  </a:lnTo>
                  <a:lnTo>
                    <a:pt x="370" y="26"/>
                  </a:lnTo>
                  <a:lnTo>
                    <a:pt x="373" y="26"/>
                  </a:lnTo>
                  <a:lnTo>
                    <a:pt x="375" y="25"/>
                  </a:lnTo>
                  <a:lnTo>
                    <a:pt x="379" y="26"/>
                  </a:lnTo>
                  <a:lnTo>
                    <a:pt x="381" y="26"/>
                  </a:lnTo>
                  <a:lnTo>
                    <a:pt x="384" y="24"/>
                  </a:lnTo>
                  <a:lnTo>
                    <a:pt x="387" y="25"/>
                  </a:lnTo>
                  <a:lnTo>
                    <a:pt x="390" y="26"/>
                  </a:lnTo>
                  <a:lnTo>
                    <a:pt x="396" y="26"/>
                  </a:lnTo>
                  <a:lnTo>
                    <a:pt x="399" y="26"/>
                  </a:lnTo>
                  <a:lnTo>
                    <a:pt x="401" y="26"/>
                  </a:lnTo>
                  <a:lnTo>
                    <a:pt x="405" y="26"/>
                  </a:lnTo>
                  <a:lnTo>
                    <a:pt x="410" y="26"/>
                  </a:lnTo>
                  <a:lnTo>
                    <a:pt x="413" y="26"/>
                  </a:lnTo>
                  <a:lnTo>
                    <a:pt x="423" y="26"/>
                  </a:lnTo>
                  <a:lnTo>
                    <a:pt x="425" y="26"/>
                  </a:lnTo>
                  <a:lnTo>
                    <a:pt x="429" y="27"/>
                  </a:lnTo>
                  <a:lnTo>
                    <a:pt x="438" y="29"/>
                  </a:lnTo>
                  <a:lnTo>
                    <a:pt x="441" y="30"/>
                  </a:lnTo>
                  <a:lnTo>
                    <a:pt x="443" y="31"/>
                  </a:lnTo>
                  <a:lnTo>
                    <a:pt x="447" y="31"/>
                  </a:lnTo>
                  <a:lnTo>
                    <a:pt x="450" y="31"/>
                  </a:lnTo>
                  <a:lnTo>
                    <a:pt x="453" y="32"/>
                  </a:lnTo>
                  <a:lnTo>
                    <a:pt x="455" y="34"/>
                  </a:lnTo>
                  <a:lnTo>
                    <a:pt x="453" y="38"/>
                  </a:lnTo>
                  <a:lnTo>
                    <a:pt x="455" y="40"/>
                  </a:lnTo>
                  <a:lnTo>
                    <a:pt x="455" y="43"/>
                  </a:lnTo>
                  <a:lnTo>
                    <a:pt x="451" y="41"/>
                  </a:lnTo>
                  <a:lnTo>
                    <a:pt x="451" y="38"/>
                  </a:lnTo>
                  <a:lnTo>
                    <a:pt x="449" y="35"/>
                  </a:lnTo>
                  <a:lnTo>
                    <a:pt x="446" y="35"/>
                  </a:lnTo>
                  <a:lnTo>
                    <a:pt x="443" y="34"/>
                  </a:lnTo>
                  <a:lnTo>
                    <a:pt x="440" y="33"/>
                  </a:lnTo>
                  <a:lnTo>
                    <a:pt x="438" y="32"/>
                  </a:lnTo>
                  <a:lnTo>
                    <a:pt x="434" y="31"/>
                  </a:lnTo>
                  <a:lnTo>
                    <a:pt x="432" y="31"/>
                  </a:lnTo>
                  <a:lnTo>
                    <a:pt x="429" y="32"/>
                  </a:lnTo>
                  <a:lnTo>
                    <a:pt x="431" y="34"/>
                  </a:lnTo>
                  <a:lnTo>
                    <a:pt x="432" y="38"/>
                  </a:lnTo>
                  <a:lnTo>
                    <a:pt x="429" y="39"/>
                  </a:lnTo>
                  <a:lnTo>
                    <a:pt x="427" y="35"/>
                  </a:lnTo>
                  <a:lnTo>
                    <a:pt x="427" y="33"/>
                  </a:lnTo>
                  <a:lnTo>
                    <a:pt x="425" y="32"/>
                  </a:lnTo>
                  <a:lnTo>
                    <a:pt x="423" y="30"/>
                  </a:lnTo>
                  <a:lnTo>
                    <a:pt x="419" y="29"/>
                  </a:lnTo>
                  <a:lnTo>
                    <a:pt x="417" y="29"/>
                  </a:lnTo>
                  <a:lnTo>
                    <a:pt x="414" y="29"/>
                  </a:lnTo>
                  <a:lnTo>
                    <a:pt x="412" y="29"/>
                  </a:lnTo>
                  <a:lnTo>
                    <a:pt x="402" y="29"/>
                  </a:lnTo>
                  <a:lnTo>
                    <a:pt x="399" y="29"/>
                  </a:lnTo>
                  <a:lnTo>
                    <a:pt x="397" y="30"/>
                  </a:lnTo>
                  <a:lnTo>
                    <a:pt x="391" y="30"/>
                  </a:lnTo>
                  <a:lnTo>
                    <a:pt x="388" y="29"/>
                  </a:lnTo>
                  <a:lnTo>
                    <a:pt x="384" y="29"/>
                  </a:lnTo>
                  <a:lnTo>
                    <a:pt x="382" y="29"/>
                  </a:lnTo>
                  <a:lnTo>
                    <a:pt x="379" y="29"/>
                  </a:lnTo>
                  <a:lnTo>
                    <a:pt x="375" y="31"/>
                  </a:lnTo>
                  <a:lnTo>
                    <a:pt x="379" y="32"/>
                  </a:lnTo>
                  <a:lnTo>
                    <a:pt x="381" y="33"/>
                  </a:lnTo>
                  <a:lnTo>
                    <a:pt x="384" y="34"/>
                  </a:lnTo>
                  <a:lnTo>
                    <a:pt x="387" y="35"/>
                  </a:lnTo>
                  <a:lnTo>
                    <a:pt x="390" y="36"/>
                  </a:lnTo>
                  <a:lnTo>
                    <a:pt x="392" y="39"/>
                  </a:lnTo>
                  <a:lnTo>
                    <a:pt x="396" y="40"/>
                  </a:lnTo>
                  <a:lnTo>
                    <a:pt x="398" y="40"/>
                  </a:lnTo>
                  <a:lnTo>
                    <a:pt x="401" y="41"/>
                  </a:lnTo>
                  <a:lnTo>
                    <a:pt x="400" y="44"/>
                  </a:lnTo>
                  <a:lnTo>
                    <a:pt x="404" y="44"/>
                  </a:lnTo>
                  <a:lnTo>
                    <a:pt x="406" y="45"/>
                  </a:lnTo>
                  <a:lnTo>
                    <a:pt x="409" y="45"/>
                  </a:lnTo>
                  <a:lnTo>
                    <a:pt x="413" y="45"/>
                  </a:lnTo>
                  <a:lnTo>
                    <a:pt x="415" y="45"/>
                  </a:lnTo>
                  <a:lnTo>
                    <a:pt x="418" y="47"/>
                  </a:lnTo>
                  <a:lnTo>
                    <a:pt x="421" y="48"/>
                  </a:lnTo>
                  <a:lnTo>
                    <a:pt x="417" y="48"/>
                  </a:lnTo>
                  <a:lnTo>
                    <a:pt x="415" y="47"/>
                  </a:lnTo>
                  <a:lnTo>
                    <a:pt x="412" y="47"/>
                  </a:lnTo>
                  <a:lnTo>
                    <a:pt x="408" y="47"/>
                  </a:lnTo>
                  <a:lnTo>
                    <a:pt x="406" y="47"/>
                  </a:lnTo>
                  <a:lnTo>
                    <a:pt x="402" y="45"/>
                  </a:lnTo>
                  <a:lnTo>
                    <a:pt x="400" y="45"/>
                  </a:lnTo>
                  <a:lnTo>
                    <a:pt x="397" y="44"/>
                  </a:lnTo>
                  <a:lnTo>
                    <a:pt x="393" y="44"/>
                  </a:lnTo>
                  <a:lnTo>
                    <a:pt x="391" y="45"/>
                  </a:lnTo>
                  <a:lnTo>
                    <a:pt x="388" y="47"/>
                  </a:lnTo>
                  <a:lnTo>
                    <a:pt x="389" y="49"/>
                  </a:lnTo>
                  <a:lnTo>
                    <a:pt x="391" y="52"/>
                  </a:lnTo>
                  <a:lnTo>
                    <a:pt x="389" y="53"/>
                  </a:lnTo>
                  <a:lnTo>
                    <a:pt x="386" y="56"/>
                  </a:lnTo>
                  <a:lnTo>
                    <a:pt x="388" y="56"/>
                  </a:lnTo>
                  <a:lnTo>
                    <a:pt x="391" y="57"/>
                  </a:lnTo>
                  <a:lnTo>
                    <a:pt x="389" y="57"/>
                  </a:lnTo>
                  <a:lnTo>
                    <a:pt x="391" y="59"/>
                  </a:lnTo>
                  <a:lnTo>
                    <a:pt x="393" y="61"/>
                  </a:lnTo>
                  <a:lnTo>
                    <a:pt x="391" y="61"/>
                  </a:lnTo>
                  <a:lnTo>
                    <a:pt x="388" y="62"/>
                  </a:lnTo>
                  <a:lnTo>
                    <a:pt x="386" y="62"/>
                  </a:lnTo>
                  <a:lnTo>
                    <a:pt x="382" y="61"/>
                  </a:lnTo>
                  <a:lnTo>
                    <a:pt x="380" y="60"/>
                  </a:lnTo>
                  <a:lnTo>
                    <a:pt x="376" y="58"/>
                  </a:lnTo>
                  <a:lnTo>
                    <a:pt x="373" y="57"/>
                  </a:lnTo>
                  <a:lnTo>
                    <a:pt x="371" y="57"/>
                  </a:lnTo>
                  <a:lnTo>
                    <a:pt x="370" y="53"/>
                  </a:lnTo>
                  <a:lnTo>
                    <a:pt x="366" y="52"/>
                  </a:lnTo>
                  <a:lnTo>
                    <a:pt x="364" y="51"/>
                  </a:lnTo>
                  <a:lnTo>
                    <a:pt x="361" y="51"/>
                  </a:lnTo>
                  <a:lnTo>
                    <a:pt x="358" y="50"/>
                  </a:lnTo>
                  <a:lnTo>
                    <a:pt x="355" y="50"/>
                  </a:lnTo>
                  <a:lnTo>
                    <a:pt x="353" y="49"/>
                  </a:lnTo>
                  <a:lnTo>
                    <a:pt x="347" y="47"/>
                  </a:lnTo>
                  <a:lnTo>
                    <a:pt x="344" y="45"/>
                  </a:lnTo>
                  <a:lnTo>
                    <a:pt x="341" y="44"/>
                  </a:lnTo>
                  <a:lnTo>
                    <a:pt x="338" y="44"/>
                  </a:lnTo>
                  <a:lnTo>
                    <a:pt x="335" y="44"/>
                  </a:lnTo>
                  <a:lnTo>
                    <a:pt x="332" y="42"/>
                  </a:lnTo>
                  <a:lnTo>
                    <a:pt x="329" y="40"/>
                  </a:lnTo>
                  <a:lnTo>
                    <a:pt x="327" y="39"/>
                  </a:lnTo>
                  <a:lnTo>
                    <a:pt x="321" y="38"/>
                  </a:lnTo>
                  <a:lnTo>
                    <a:pt x="318" y="38"/>
                  </a:lnTo>
                  <a:lnTo>
                    <a:pt x="314" y="38"/>
                  </a:lnTo>
                  <a:lnTo>
                    <a:pt x="312" y="38"/>
                  </a:lnTo>
                  <a:lnTo>
                    <a:pt x="308" y="38"/>
                  </a:lnTo>
                  <a:lnTo>
                    <a:pt x="303" y="38"/>
                  </a:lnTo>
                  <a:lnTo>
                    <a:pt x="302" y="41"/>
                  </a:lnTo>
                  <a:lnTo>
                    <a:pt x="304" y="43"/>
                  </a:lnTo>
                  <a:lnTo>
                    <a:pt x="305" y="45"/>
                  </a:lnTo>
                  <a:lnTo>
                    <a:pt x="306" y="49"/>
                  </a:lnTo>
                  <a:lnTo>
                    <a:pt x="308" y="50"/>
                  </a:lnTo>
                  <a:lnTo>
                    <a:pt x="312" y="51"/>
                  </a:lnTo>
                  <a:lnTo>
                    <a:pt x="314" y="53"/>
                  </a:lnTo>
                  <a:lnTo>
                    <a:pt x="316" y="55"/>
                  </a:lnTo>
                  <a:lnTo>
                    <a:pt x="320" y="56"/>
                  </a:lnTo>
                  <a:lnTo>
                    <a:pt x="322" y="57"/>
                  </a:lnTo>
                  <a:lnTo>
                    <a:pt x="320" y="59"/>
                  </a:lnTo>
                  <a:lnTo>
                    <a:pt x="316" y="59"/>
                  </a:lnTo>
                  <a:lnTo>
                    <a:pt x="314" y="58"/>
                  </a:lnTo>
                  <a:lnTo>
                    <a:pt x="311" y="58"/>
                  </a:lnTo>
                  <a:lnTo>
                    <a:pt x="308" y="58"/>
                  </a:lnTo>
                  <a:lnTo>
                    <a:pt x="305" y="57"/>
                  </a:lnTo>
                  <a:lnTo>
                    <a:pt x="302" y="57"/>
                  </a:lnTo>
                  <a:lnTo>
                    <a:pt x="304" y="59"/>
                  </a:lnTo>
                  <a:lnTo>
                    <a:pt x="306" y="60"/>
                  </a:lnTo>
                  <a:lnTo>
                    <a:pt x="310" y="62"/>
                  </a:lnTo>
                  <a:lnTo>
                    <a:pt x="312" y="62"/>
                  </a:lnTo>
                  <a:lnTo>
                    <a:pt x="315" y="64"/>
                  </a:lnTo>
                  <a:lnTo>
                    <a:pt x="318" y="66"/>
                  </a:lnTo>
                  <a:lnTo>
                    <a:pt x="321" y="67"/>
                  </a:lnTo>
                  <a:lnTo>
                    <a:pt x="319" y="68"/>
                  </a:lnTo>
                  <a:lnTo>
                    <a:pt x="315" y="67"/>
                  </a:lnTo>
                  <a:lnTo>
                    <a:pt x="313" y="66"/>
                  </a:lnTo>
                  <a:lnTo>
                    <a:pt x="311" y="64"/>
                  </a:lnTo>
                  <a:lnTo>
                    <a:pt x="308" y="64"/>
                  </a:lnTo>
                  <a:lnTo>
                    <a:pt x="305" y="62"/>
                  </a:lnTo>
                  <a:lnTo>
                    <a:pt x="303" y="60"/>
                  </a:lnTo>
                  <a:lnTo>
                    <a:pt x="299" y="59"/>
                  </a:lnTo>
                  <a:lnTo>
                    <a:pt x="297" y="58"/>
                  </a:lnTo>
                  <a:lnTo>
                    <a:pt x="290" y="58"/>
                  </a:lnTo>
                  <a:lnTo>
                    <a:pt x="288" y="57"/>
                  </a:lnTo>
                  <a:lnTo>
                    <a:pt x="285" y="56"/>
                  </a:lnTo>
                  <a:lnTo>
                    <a:pt x="281" y="55"/>
                  </a:lnTo>
                  <a:lnTo>
                    <a:pt x="279" y="55"/>
                  </a:lnTo>
                  <a:lnTo>
                    <a:pt x="277" y="53"/>
                  </a:lnTo>
                  <a:lnTo>
                    <a:pt x="276" y="57"/>
                  </a:lnTo>
                  <a:lnTo>
                    <a:pt x="276" y="59"/>
                  </a:lnTo>
                  <a:lnTo>
                    <a:pt x="273" y="61"/>
                  </a:lnTo>
                  <a:lnTo>
                    <a:pt x="271" y="64"/>
                  </a:lnTo>
                  <a:lnTo>
                    <a:pt x="268" y="66"/>
                  </a:lnTo>
                  <a:lnTo>
                    <a:pt x="268" y="68"/>
                  </a:lnTo>
                  <a:lnTo>
                    <a:pt x="268" y="70"/>
                  </a:lnTo>
                  <a:lnTo>
                    <a:pt x="265" y="70"/>
                  </a:lnTo>
                  <a:lnTo>
                    <a:pt x="264" y="68"/>
                  </a:lnTo>
                  <a:lnTo>
                    <a:pt x="263" y="65"/>
                  </a:lnTo>
                  <a:lnTo>
                    <a:pt x="265" y="62"/>
                  </a:lnTo>
                  <a:lnTo>
                    <a:pt x="268" y="59"/>
                  </a:lnTo>
                  <a:lnTo>
                    <a:pt x="268" y="57"/>
                  </a:lnTo>
                  <a:lnTo>
                    <a:pt x="267" y="53"/>
                  </a:lnTo>
                  <a:lnTo>
                    <a:pt x="268" y="51"/>
                  </a:lnTo>
                  <a:lnTo>
                    <a:pt x="264" y="49"/>
                  </a:lnTo>
                  <a:lnTo>
                    <a:pt x="262" y="45"/>
                  </a:lnTo>
                  <a:lnTo>
                    <a:pt x="259" y="44"/>
                  </a:lnTo>
                  <a:lnTo>
                    <a:pt x="256" y="43"/>
                  </a:lnTo>
                  <a:lnTo>
                    <a:pt x="253" y="43"/>
                  </a:lnTo>
                  <a:lnTo>
                    <a:pt x="251" y="43"/>
                  </a:lnTo>
                  <a:lnTo>
                    <a:pt x="247" y="44"/>
                  </a:lnTo>
                  <a:lnTo>
                    <a:pt x="245" y="44"/>
                  </a:lnTo>
                  <a:lnTo>
                    <a:pt x="242" y="44"/>
                  </a:lnTo>
                  <a:lnTo>
                    <a:pt x="239" y="45"/>
                  </a:lnTo>
                  <a:lnTo>
                    <a:pt x="242" y="45"/>
                  </a:lnTo>
                  <a:lnTo>
                    <a:pt x="245" y="47"/>
                  </a:lnTo>
                  <a:lnTo>
                    <a:pt x="246" y="49"/>
                  </a:lnTo>
                  <a:lnTo>
                    <a:pt x="243" y="49"/>
                  </a:lnTo>
                  <a:lnTo>
                    <a:pt x="241" y="47"/>
                  </a:lnTo>
                  <a:lnTo>
                    <a:pt x="238" y="47"/>
                  </a:lnTo>
                  <a:lnTo>
                    <a:pt x="235" y="45"/>
                  </a:lnTo>
                  <a:lnTo>
                    <a:pt x="233" y="47"/>
                  </a:lnTo>
                  <a:lnTo>
                    <a:pt x="230" y="49"/>
                  </a:lnTo>
                  <a:lnTo>
                    <a:pt x="228" y="48"/>
                  </a:lnTo>
                  <a:lnTo>
                    <a:pt x="225" y="48"/>
                  </a:lnTo>
                  <a:lnTo>
                    <a:pt x="222" y="48"/>
                  </a:lnTo>
                  <a:lnTo>
                    <a:pt x="219" y="49"/>
                  </a:lnTo>
                  <a:lnTo>
                    <a:pt x="216" y="49"/>
                  </a:lnTo>
                  <a:lnTo>
                    <a:pt x="213" y="49"/>
                  </a:lnTo>
                  <a:lnTo>
                    <a:pt x="210" y="50"/>
                  </a:lnTo>
                  <a:lnTo>
                    <a:pt x="208" y="50"/>
                  </a:lnTo>
                  <a:lnTo>
                    <a:pt x="204" y="50"/>
                  </a:lnTo>
                  <a:lnTo>
                    <a:pt x="202" y="51"/>
                  </a:lnTo>
                  <a:lnTo>
                    <a:pt x="199" y="51"/>
                  </a:lnTo>
                  <a:lnTo>
                    <a:pt x="196" y="52"/>
                  </a:lnTo>
                  <a:lnTo>
                    <a:pt x="193" y="53"/>
                  </a:lnTo>
                  <a:lnTo>
                    <a:pt x="187" y="55"/>
                  </a:lnTo>
                  <a:lnTo>
                    <a:pt x="191" y="57"/>
                  </a:lnTo>
                  <a:lnTo>
                    <a:pt x="193" y="57"/>
                  </a:lnTo>
                  <a:lnTo>
                    <a:pt x="195" y="58"/>
                  </a:lnTo>
                  <a:lnTo>
                    <a:pt x="199" y="59"/>
                  </a:lnTo>
                  <a:lnTo>
                    <a:pt x="201" y="61"/>
                  </a:lnTo>
                  <a:lnTo>
                    <a:pt x="203" y="65"/>
                  </a:lnTo>
                  <a:lnTo>
                    <a:pt x="207" y="66"/>
                  </a:lnTo>
                  <a:lnTo>
                    <a:pt x="209" y="66"/>
                  </a:lnTo>
                  <a:lnTo>
                    <a:pt x="212" y="68"/>
                  </a:lnTo>
                  <a:lnTo>
                    <a:pt x="216" y="69"/>
                  </a:lnTo>
                  <a:lnTo>
                    <a:pt x="218" y="72"/>
                  </a:lnTo>
                  <a:lnTo>
                    <a:pt x="221" y="74"/>
                  </a:lnTo>
                  <a:lnTo>
                    <a:pt x="224" y="75"/>
                  </a:lnTo>
                  <a:lnTo>
                    <a:pt x="227" y="76"/>
                  </a:lnTo>
                  <a:lnTo>
                    <a:pt x="224" y="75"/>
                  </a:lnTo>
                  <a:lnTo>
                    <a:pt x="218" y="74"/>
                  </a:lnTo>
                  <a:lnTo>
                    <a:pt x="216" y="72"/>
                  </a:lnTo>
                  <a:lnTo>
                    <a:pt x="212" y="70"/>
                  </a:lnTo>
                  <a:lnTo>
                    <a:pt x="210" y="68"/>
                  </a:lnTo>
                  <a:lnTo>
                    <a:pt x="207" y="68"/>
                  </a:lnTo>
                  <a:lnTo>
                    <a:pt x="204" y="67"/>
                  </a:lnTo>
                  <a:lnTo>
                    <a:pt x="201" y="67"/>
                  </a:lnTo>
                  <a:lnTo>
                    <a:pt x="199" y="66"/>
                  </a:lnTo>
                  <a:lnTo>
                    <a:pt x="196" y="64"/>
                  </a:lnTo>
                  <a:lnTo>
                    <a:pt x="195" y="60"/>
                  </a:lnTo>
                  <a:lnTo>
                    <a:pt x="193" y="59"/>
                  </a:lnTo>
                  <a:lnTo>
                    <a:pt x="186" y="58"/>
                  </a:lnTo>
                  <a:lnTo>
                    <a:pt x="184" y="58"/>
                  </a:lnTo>
                  <a:lnTo>
                    <a:pt x="180" y="57"/>
                  </a:lnTo>
                  <a:lnTo>
                    <a:pt x="178" y="57"/>
                  </a:lnTo>
                  <a:lnTo>
                    <a:pt x="176" y="57"/>
                  </a:lnTo>
                  <a:lnTo>
                    <a:pt x="174" y="58"/>
                  </a:lnTo>
                  <a:lnTo>
                    <a:pt x="170" y="58"/>
                  </a:lnTo>
                  <a:lnTo>
                    <a:pt x="168" y="59"/>
                  </a:lnTo>
                  <a:lnTo>
                    <a:pt x="165" y="60"/>
                  </a:lnTo>
                  <a:lnTo>
                    <a:pt x="162" y="61"/>
                  </a:lnTo>
                  <a:lnTo>
                    <a:pt x="159" y="62"/>
                  </a:lnTo>
                  <a:lnTo>
                    <a:pt x="161" y="66"/>
                  </a:lnTo>
                  <a:lnTo>
                    <a:pt x="163" y="68"/>
                  </a:lnTo>
                  <a:lnTo>
                    <a:pt x="167" y="70"/>
                  </a:lnTo>
                  <a:lnTo>
                    <a:pt x="167" y="73"/>
                  </a:lnTo>
                  <a:lnTo>
                    <a:pt x="165" y="74"/>
                  </a:lnTo>
                  <a:lnTo>
                    <a:pt x="162" y="77"/>
                  </a:lnTo>
                  <a:lnTo>
                    <a:pt x="163" y="79"/>
                  </a:lnTo>
                  <a:lnTo>
                    <a:pt x="166" y="83"/>
                  </a:lnTo>
                  <a:lnTo>
                    <a:pt x="163" y="84"/>
                  </a:lnTo>
                  <a:lnTo>
                    <a:pt x="160" y="84"/>
                  </a:lnTo>
                  <a:lnTo>
                    <a:pt x="158" y="85"/>
                  </a:lnTo>
                  <a:lnTo>
                    <a:pt x="154" y="84"/>
                  </a:lnTo>
                  <a:lnTo>
                    <a:pt x="152" y="83"/>
                  </a:lnTo>
                  <a:lnTo>
                    <a:pt x="149" y="82"/>
                  </a:lnTo>
                  <a:lnTo>
                    <a:pt x="147" y="81"/>
                  </a:lnTo>
                  <a:lnTo>
                    <a:pt x="143" y="81"/>
                  </a:lnTo>
                  <a:lnTo>
                    <a:pt x="140" y="81"/>
                  </a:lnTo>
                  <a:lnTo>
                    <a:pt x="137" y="81"/>
                  </a:lnTo>
                  <a:lnTo>
                    <a:pt x="134" y="82"/>
                  </a:lnTo>
                  <a:lnTo>
                    <a:pt x="133" y="84"/>
                  </a:lnTo>
                  <a:lnTo>
                    <a:pt x="134" y="87"/>
                  </a:lnTo>
                  <a:lnTo>
                    <a:pt x="136" y="90"/>
                  </a:lnTo>
                  <a:lnTo>
                    <a:pt x="139" y="92"/>
                  </a:lnTo>
                  <a:lnTo>
                    <a:pt x="141" y="95"/>
                  </a:lnTo>
                  <a:lnTo>
                    <a:pt x="139" y="94"/>
                  </a:lnTo>
                  <a:lnTo>
                    <a:pt x="136" y="92"/>
                  </a:lnTo>
                  <a:lnTo>
                    <a:pt x="134" y="89"/>
                  </a:lnTo>
                  <a:lnTo>
                    <a:pt x="132" y="86"/>
                  </a:lnTo>
                  <a:lnTo>
                    <a:pt x="131" y="84"/>
                  </a:lnTo>
                  <a:lnTo>
                    <a:pt x="128" y="83"/>
                  </a:lnTo>
                  <a:lnTo>
                    <a:pt x="125" y="85"/>
                  </a:lnTo>
                  <a:lnTo>
                    <a:pt x="123" y="86"/>
                  </a:lnTo>
                  <a:lnTo>
                    <a:pt x="119" y="87"/>
                  </a:lnTo>
                  <a:lnTo>
                    <a:pt x="117" y="87"/>
                  </a:lnTo>
                  <a:lnTo>
                    <a:pt x="114" y="87"/>
                  </a:lnTo>
                  <a:lnTo>
                    <a:pt x="113" y="91"/>
                  </a:lnTo>
                  <a:lnTo>
                    <a:pt x="110" y="92"/>
                  </a:lnTo>
                  <a:lnTo>
                    <a:pt x="109" y="94"/>
                  </a:lnTo>
                  <a:lnTo>
                    <a:pt x="107" y="95"/>
                  </a:lnTo>
                  <a:lnTo>
                    <a:pt x="103" y="96"/>
                  </a:lnTo>
                  <a:lnTo>
                    <a:pt x="101" y="98"/>
                  </a:lnTo>
                  <a:lnTo>
                    <a:pt x="103" y="99"/>
                  </a:lnTo>
                  <a:lnTo>
                    <a:pt x="101" y="99"/>
                  </a:lnTo>
                  <a:lnTo>
                    <a:pt x="98" y="98"/>
                  </a:lnTo>
                  <a:lnTo>
                    <a:pt x="94" y="100"/>
                  </a:lnTo>
                  <a:lnTo>
                    <a:pt x="92" y="101"/>
                  </a:lnTo>
                  <a:lnTo>
                    <a:pt x="89" y="101"/>
                  </a:lnTo>
                  <a:lnTo>
                    <a:pt x="86" y="102"/>
                  </a:lnTo>
                  <a:lnTo>
                    <a:pt x="85" y="106"/>
                  </a:lnTo>
                  <a:lnTo>
                    <a:pt x="82" y="107"/>
                  </a:lnTo>
                  <a:lnTo>
                    <a:pt x="80" y="108"/>
                  </a:lnTo>
                  <a:lnTo>
                    <a:pt x="76" y="109"/>
                  </a:lnTo>
                  <a:lnTo>
                    <a:pt x="76" y="111"/>
                  </a:lnTo>
                  <a:lnTo>
                    <a:pt x="79" y="115"/>
                  </a:lnTo>
                  <a:lnTo>
                    <a:pt x="82" y="116"/>
                  </a:lnTo>
                  <a:lnTo>
                    <a:pt x="84" y="118"/>
                  </a:lnTo>
                  <a:lnTo>
                    <a:pt x="88" y="117"/>
                  </a:lnTo>
                  <a:lnTo>
                    <a:pt x="90" y="117"/>
                  </a:lnTo>
                  <a:lnTo>
                    <a:pt x="93" y="117"/>
                  </a:lnTo>
                  <a:lnTo>
                    <a:pt x="96" y="119"/>
                  </a:lnTo>
                  <a:lnTo>
                    <a:pt x="99" y="119"/>
                  </a:lnTo>
                  <a:lnTo>
                    <a:pt x="101" y="118"/>
                  </a:lnTo>
                  <a:lnTo>
                    <a:pt x="105" y="117"/>
                  </a:lnTo>
                  <a:lnTo>
                    <a:pt x="108" y="117"/>
                  </a:lnTo>
                  <a:lnTo>
                    <a:pt x="110" y="117"/>
                  </a:lnTo>
                  <a:lnTo>
                    <a:pt x="113" y="117"/>
                  </a:lnTo>
                  <a:lnTo>
                    <a:pt x="116" y="117"/>
                  </a:lnTo>
                  <a:lnTo>
                    <a:pt x="119" y="116"/>
                  </a:lnTo>
                  <a:lnTo>
                    <a:pt x="122" y="113"/>
                  </a:lnTo>
                  <a:lnTo>
                    <a:pt x="124" y="115"/>
                  </a:lnTo>
                  <a:lnTo>
                    <a:pt x="127" y="115"/>
                  </a:lnTo>
                  <a:lnTo>
                    <a:pt x="122" y="116"/>
                  </a:lnTo>
                  <a:lnTo>
                    <a:pt x="118" y="117"/>
                  </a:lnTo>
                  <a:lnTo>
                    <a:pt x="113" y="118"/>
                  </a:lnTo>
                  <a:lnTo>
                    <a:pt x="109" y="119"/>
                  </a:lnTo>
                  <a:lnTo>
                    <a:pt x="110" y="122"/>
                  </a:lnTo>
                  <a:lnTo>
                    <a:pt x="110" y="125"/>
                  </a:lnTo>
                  <a:lnTo>
                    <a:pt x="111" y="127"/>
                  </a:lnTo>
                  <a:lnTo>
                    <a:pt x="110" y="130"/>
                  </a:lnTo>
                  <a:lnTo>
                    <a:pt x="113" y="133"/>
                  </a:lnTo>
                  <a:lnTo>
                    <a:pt x="109" y="138"/>
                  </a:lnTo>
                  <a:lnTo>
                    <a:pt x="106" y="139"/>
                  </a:lnTo>
                  <a:lnTo>
                    <a:pt x="103" y="141"/>
                  </a:lnTo>
                  <a:lnTo>
                    <a:pt x="100" y="144"/>
                  </a:lnTo>
                  <a:lnTo>
                    <a:pt x="98" y="146"/>
                  </a:lnTo>
                  <a:lnTo>
                    <a:pt x="94" y="146"/>
                  </a:lnTo>
                  <a:lnTo>
                    <a:pt x="91" y="145"/>
                  </a:lnTo>
                  <a:lnTo>
                    <a:pt x="89" y="145"/>
                  </a:lnTo>
                  <a:lnTo>
                    <a:pt x="86" y="146"/>
                  </a:lnTo>
                  <a:lnTo>
                    <a:pt x="83" y="146"/>
                  </a:lnTo>
                  <a:lnTo>
                    <a:pt x="80" y="146"/>
                  </a:lnTo>
                  <a:lnTo>
                    <a:pt x="77" y="146"/>
                  </a:lnTo>
                  <a:lnTo>
                    <a:pt x="75" y="147"/>
                  </a:lnTo>
                  <a:lnTo>
                    <a:pt x="72" y="149"/>
                  </a:lnTo>
                  <a:lnTo>
                    <a:pt x="69" y="147"/>
                  </a:lnTo>
                  <a:lnTo>
                    <a:pt x="66" y="149"/>
                  </a:lnTo>
                  <a:lnTo>
                    <a:pt x="64" y="149"/>
                  </a:lnTo>
                  <a:lnTo>
                    <a:pt x="60" y="150"/>
                  </a:lnTo>
                  <a:lnTo>
                    <a:pt x="58" y="150"/>
                  </a:lnTo>
                  <a:lnTo>
                    <a:pt x="55" y="151"/>
                  </a:lnTo>
                  <a:lnTo>
                    <a:pt x="57" y="153"/>
                  </a:lnTo>
                  <a:lnTo>
                    <a:pt x="55" y="154"/>
                  </a:lnTo>
                  <a:lnTo>
                    <a:pt x="51" y="155"/>
                  </a:lnTo>
                  <a:lnTo>
                    <a:pt x="49" y="156"/>
                  </a:lnTo>
                  <a:lnTo>
                    <a:pt x="46" y="156"/>
                  </a:lnTo>
                  <a:lnTo>
                    <a:pt x="43" y="156"/>
                  </a:lnTo>
                  <a:lnTo>
                    <a:pt x="42" y="156"/>
                  </a:lnTo>
                  <a:lnTo>
                    <a:pt x="42" y="158"/>
                  </a:lnTo>
                  <a:lnTo>
                    <a:pt x="39" y="158"/>
                  </a:lnTo>
                  <a:lnTo>
                    <a:pt x="37" y="159"/>
                  </a:lnTo>
                  <a:lnTo>
                    <a:pt x="33" y="159"/>
                  </a:lnTo>
                  <a:lnTo>
                    <a:pt x="31" y="162"/>
                  </a:lnTo>
                  <a:lnTo>
                    <a:pt x="29" y="162"/>
                  </a:lnTo>
                  <a:lnTo>
                    <a:pt x="25" y="161"/>
                  </a:lnTo>
                  <a:lnTo>
                    <a:pt x="22" y="161"/>
                  </a:lnTo>
                  <a:lnTo>
                    <a:pt x="20" y="162"/>
                  </a:lnTo>
                  <a:lnTo>
                    <a:pt x="16" y="163"/>
                  </a:lnTo>
                  <a:lnTo>
                    <a:pt x="14" y="163"/>
                  </a:lnTo>
                  <a:lnTo>
                    <a:pt x="11" y="164"/>
                  </a:lnTo>
                  <a:lnTo>
                    <a:pt x="8" y="164"/>
                  </a:lnTo>
                  <a:lnTo>
                    <a:pt x="5" y="167"/>
                  </a:lnTo>
                  <a:lnTo>
                    <a:pt x="4" y="170"/>
                  </a:lnTo>
                  <a:lnTo>
                    <a:pt x="6" y="171"/>
                  </a:lnTo>
                  <a:lnTo>
                    <a:pt x="4" y="173"/>
                  </a:lnTo>
                  <a:lnTo>
                    <a:pt x="0" y="175"/>
                  </a:lnTo>
                  <a:lnTo>
                    <a:pt x="4" y="176"/>
                  </a:lnTo>
                  <a:lnTo>
                    <a:pt x="6" y="178"/>
                  </a:lnTo>
                  <a:lnTo>
                    <a:pt x="9" y="178"/>
                  </a:lnTo>
                  <a:lnTo>
                    <a:pt x="12" y="181"/>
                  </a:lnTo>
                  <a:lnTo>
                    <a:pt x="14" y="183"/>
                  </a:lnTo>
                  <a:lnTo>
                    <a:pt x="17" y="184"/>
                  </a:lnTo>
                  <a:lnTo>
                    <a:pt x="20" y="183"/>
                  </a:lnTo>
                  <a:lnTo>
                    <a:pt x="23" y="184"/>
                  </a:lnTo>
                  <a:lnTo>
                    <a:pt x="25" y="184"/>
                  </a:lnTo>
                  <a:lnTo>
                    <a:pt x="22" y="186"/>
                  </a:lnTo>
                  <a:lnTo>
                    <a:pt x="25" y="187"/>
                  </a:lnTo>
                  <a:lnTo>
                    <a:pt x="31" y="187"/>
                  </a:lnTo>
                  <a:lnTo>
                    <a:pt x="34" y="186"/>
                  </a:lnTo>
                  <a:lnTo>
                    <a:pt x="37" y="184"/>
                  </a:lnTo>
                  <a:lnTo>
                    <a:pt x="40" y="185"/>
                  </a:lnTo>
                  <a:lnTo>
                    <a:pt x="42" y="185"/>
                  </a:lnTo>
                  <a:lnTo>
                    <a:pt x="42" y="185"/>
                  </a:lnTo>
                  <a:lnTo>
                    <a:pt x="39" y="185"/>
                  </a:lnTo>
                  <a:lnTo>
                    <a:pt x="37" y="187"/>
                  </a:lnTo>
                  <a:lnTo>
                    <a:pt x="33" y="188"/>
                  </a:lnTo>
                  <a:lnTo>
                    <a:pt x="37" y="189"/>
                  </a:lnTo>
                  <a:lnTo>
                    <a:pt x="39" y="189"/>
                  </a:lnTo>
                  <a:lnTo>
                    <a:pt x="42" y="189"/>
                  </a:lnTo>
                  <a:lnTo>
                    <a:pt x="45" y="189"/>
                  </a:lnTo>
                  <a:lnTo>
                    <a:pt x="48" y="188"/>
                  </a:lnTo>
                  <a:lnTo>
                    <a:pt x="45" y="190"/>
                  </a:lnTo>
                  <a:lnTo>
                    <a:pt x="39" y="193"/>
                  </a:lnTo>
                  <a:lnTo>
                    <a:pt x="42" y="194"/>
                  </a:lnTo>
                  <a:lnTo>
                    <a:pt x="45" y="194"/>
                  </a:lnTo>
                  <a:lnTo>
                    <a:pt x="48" y="195"/>
                  </a:lnTo>
                  <a:lnTo>
                    <a:pt x="50" y="196"/>
                  </a:lnTo>
                  <a:lnTo>
                    <a:pt x="54" y="196"/>
                  </a:lnTo>
                  <a:lnTo>
                    <a:pt x="56" y="195"/>
                  </a:lnTo>
                  <a:lnTo>
                    <a:pt x="59" y="195"/>
                  </a:lnTo>
                  <a:lnTo>
                    <a:pt x="60" y="193"/>
                  </a:lnTo>
                  <a:lnTo>
                    <a:pt x="64" y="193"/>
                  </a:lnTo>
                  <a:lnTo>
                    <a:pt x="64" y="195"/>
                  </a:lnTo>
                  <a:lnTo>
                    <a:pt x="71" y="194"/>
                  </a:lnTo>
                  <a:lnTo>
                    <a:pt x="73" y="194"/>
                  </a:lnTo>
                  <a:lnTo>
                    <a:pt x="76" y="194"/>
                  </a:lnTo>
                  <a:lnTo>
                    <a:pt x="79" y="193"/>
                  </a:lnTo>
                  <a:lnTo>
                    <a:pt x="81" y="190"/>
                  </a:lnTo>
                  <a:lnTo>
                    <a:pt x="84" y="189"/>
                  </a:lnTo>
                  <a:lnTo>
                    <a:pt x="86" y="188"/>
                  </a:lnTo>
                  <a:lnTo>
                    <a:pt x="90" y="190"/>
                  </a:lnTo>
                  <a:lnTo>
                    <a:pt x="92" y="192"/>
                  </a:lnTo>
                  <a:lnTo>
                    <a:pt x="94" y="194"/>
                  </a:lnTo>
                  <a:lnTo>
                    <a:pt x="96" y="197"/>
                  </a:lnTo>
                  <a:lnTo>
                    <a:pt x="92" y="197"/>
                  </a:lnTo>
                  <a:lnTo>
                    <a:pt x="90" y="197"/>
                  </a:lnTo>
                  <a:lnTo>
                    <a:pt x="90" y="200"/>
                  </a:lnTo>
                  <a:lnTo>
                    <a:pt x="92" y="201"/>
                  </a:lnTo>
                  <a:lnTo>
                    <a:pt x="90" y="201"/>
                  </a:lnTo>
                  <a:lnTo>
                    <a:pt x="86" y="200"/>
                  </a:lnTo>
                  <a:lnTo>
                    <a:pt x="83" y="198"/>
                  </a:lnTo>
                  <a:lnTo>
                    <a:pt x="81" y="198"/>
                  </a:lnTo>
                  <a:lnTo>
                    <a:pt x="75" y="198"/>
                  </a:lnTo>
                  <a:lnTo>
                    <a:pt x="72" y="198"/>
                  </a:lnTo>
                  <a:lnTo>
                    <a:pt x="68" y="198"/>
                  </a:lnTo>
                  <a:lnTo>
                    <a:pt x="66" y="198"/>
                  </a:lnTo>
                  <a:lnTo>
                    <a:pt x="64" y="198"/>
                  </a:lnTo>
                  <a:lnTo>
                    <a:pt x="60" y="200"/>
                  </a:lnTo>
                  <a:lnTo>
                    <a:pt x="58" y="201"/>
                  </a:lnTo>
                  <a:lnTo>
                    <a:pt x="55" y="201"/>
                  </a:lnTo>
                  <a:lnTo>
                    <a:pt x="58" y="203"/>
                  </a:lnTo>
                  <a:lnTo>
                    <a:pt x="60" y="203"/>
                  </a:lnTo>
                  <a:lnTo>
                    <a:pt x="64" y="203"/>
                  </a:lnTo>
                  <a:lnTo>
                    <a:pt x="66" y="203"/>
                  </a:lnTo>
                  <a:lnTo>
                    <a:pt x="68" y="203"/>
                  </a:lnTo>
                  <a:lnTo>
                    <a:pt x="72" y="203"/>
                  </a:lnTo>
                  <a:lnTo>
                    <a:pt x="74" y="203"/>
                  </a:lnTo>
                  <a:lnTo>
                    <a:pt x="77" y="204"/>
                  </a:lnTo>
                  <a:lnTo>
                    <a:pt x="83" y="205"/>
                  </a:lnTo>
                  <a:lnTo>
                    <a:pt x="85" y="205"/>
                  </a:lnTo>
                  <a:lnTo>
                    <a:pt x="89" y="205"/>
                  </a:lnTo>
                  <a:lnTo>
                    <a:pt x="94" y="204"/>
                  </a:lnTo>
                  <a:lnTo>
                    <a:pt x="91" y="205"/>
                  </a:lnTo>
                  <a:lnTo>
                    <a:pt x="89" y="205"/>
                  </a:lnTo>
                  <a:lnTo>
                    <a:pt x="85" y="205"/>
                  </a:lnTo>
                  <a:lnTo>
                    <a:pt x="83" y="205"/>
                  </a:lnTo>
                  <a:lnTo>
                    <a:pt x="80" y="205"/>
                  </a:lnTo>
                  <a:lnTo>
                    <a:pt x="77" y="204"/>
                  </a:lnTo>
                  <a:lnTo>
                    <a:pt x="74" y="204"/>
                  </a:lnTo>
                  <a:lnTo>
                    <a:pt x="72" y="203"/>
                  </a:lnTo>
                  <a:lnTo>
                    <a:pt x="69" y="204"/>
                  </a:lnTo>
                  <a:lnTo>
                    <a:pt x="66" y="204"/>
                  </a:lnTo>
                  <a:lnTo>
                    <a:pt x="64" y="204"/>
                  </a:lnTo>
                  <a:lnTo>
                    <a:pt x="60" y="204"/>
                  </a:lnTo>
                  <a:lnTo>
                    <a:pt x="58" y="204"/>
                  </a:lnTo>
                  <a:lnTo>
                    <a:pt x="55" y="203"/>
                  </a:lnTo>
                  <a:lnTo>
                    <a:pt x="51" y="203"/>
                  </a:lnTo>
                  <a:lnTo>
                    <a:pt x="49" y="203"/>
                  </a:lnTo>
                  <a:lnTo>
                    <a:pt x="47" y="203"/>
                  </a:lnTo>
                  <a:lnTo>
                    <a:pt x="43" y="203"/>
                  </a:lnTo>
                  <a:lnTo>
                    <a:pt x="42" y="202"/>
                  </a:lnTo>
                  <a:lnTo>
                    <a:pt x="39" y="202"/>
                  </a:lnTo>
                  <a:lnTo>
                    <a:pt x="37" y="203"/>
                  </a:lnTo>
                  <a:lnTo>
                    <a:pt x="31" y="204"/>
                  </a:lnTo>
                  <a:lnTo>
                    <a:pt x="29" y="205"/>
                  </a:lnTo>
                  <a:lnTo>
                    <a:pt x="25" y="205"/>
                  </a:lnTo>
                  <a:lnTo>
                    <a:pt x="23" y="209"/>
                  </a:lnTo>
                  <a:lnTo>
                    <a:pt x="25" y="211"/>
                  </a:lnTo>
                  <a:lnTo>
                    <a:pt x="29" y="211"/>
                  </a:lnTo>
                  <a:lnTo>
                    <a:pt x="31" y="211"/>
                  </a:lnTo>
                  <a:lnTo>
                    <a:pt x="29" y="212"/>
                  </a:lnTo>
                  <a:lnTo>
                    <a:pt x="31" y="214"/>
                  </a:lnTo>
                  <a:lnTo>
                    <a:pt x="34" y="215"/>
                  </a:lnTo>
                  <a:lnTo>
                    <a:pt x="38" y="215"/>
                  </a:lnTo>
                  <a:lnTo>
                    <a:pt x="40" y="213"/>
                  </a:lnTo>
                  <a:lnTo>
                    <a:pt x="42" y="212"/>
                  </a:lnTo>
                  <a:lnTo>
                    <a:pt x="42" y="212"/>
                  </a:lnTo>
                  <a:lnTo>
                    <a:pt x="45" y="210"/>
                  </a:lnTo>
                  <a:lnTo>
                    <a:pt x="48" y="210"/>
                  </a:lnTo>
                  <a:lnTo>
                    <a:pt x="45" y="211"/>
                  </a:lnTo>
                  <a:lnTo>
                    <a:pt x="42" y="213"/>
                  </a:lnTo>
                  <a:lnTo>
                    <a:pt x="42" y="216"/>
                  </a:lnTo>
                  <a:lnTo>
                    <a:pt x="45" y="216"/>
                  </a:lnTo>
                  <a:lnTo>
                    <a:pt x="48" y="218"/>
                  </a:lnTo>
                  <a:lnTo>
                    <a:pt x="50" y="218"/>
                  </a:lnTo>
                  <a:lnTo>
                    <a:pt x="54" y="219"/>
                  </a:lnTo>
                  <a:lnTo>
                    <a:pt x="59" y="219"/>
                  </a:lnTo>
                  <a:lnTo>
                    <a:pt x="63" y="219"/>
                  </a:lnTo>
                  <a:lnTo>
                    <a:pt x="65" y="219"/>
                  </a:lnTo>
                  <a:lnTo>
                    <a:pt x="67" y="218"/>
                  </a:lnTo>
                  <a:lnTo>
                    <a:pt x="69" y="221"/>
                  </a:lnTo>
                  <a:lnTo>
                    <a:pt x="66" y="221"/>
                  </a:lnTo>
                  <a:lnTo>
                    <a:pt x="64" y="221"/>
                  </a:lnTo>
                  <a:lnTo>
                    <a:pt x="60" y="221"/>
                  </a:lnTo>
                  <a:lnTo>
                    <a:pt x="58" y="222"/>
                  </a:lnTo>
                  <a:lnTo>
                    <a:pt x="56" y="223"/>
                  </a:lnTo>
                  <a:lnTo>
                    <a:pt x="52" y="224"/>
                  </a:lnTo>
                  <a:lnTo>
                    <a:pt x="49" y="226"/>
                  </a:lnTo>
                  <a:lnTo>
                    <a:pt x="49" y="228"/>
                  </a:lnTo>
                  <a:lnTo>
                    <a:pt x="51" y="229"/>
                  </a:lnTo>
                  <a:lnTo>
                    <a:pt x="55" y="230"/>
                  </a:lnTo>
                  <a:lnTo>
                    <a:pt x="58" y="231"/>
                  </a:lnTo>
                  <a:lnTo>
                    <a:pt x="60" y="233"/>
                  </a:lnTo>
                  <a:lnTo>
                    <a:pt x="64" y="233"/>
                  </a:lnTo>
                  <a:lnTo>
                    <a:pt x="64" y="236"/>
                  </a:lnTo>
                  <a:lnTo>
                    <a:pt x="67" y="236"/>
                  </a:lnTo>
                  <a:lnTo>
                    <a:pt x="72" y="237"/>
                  </a:lnTo>
                  <a:lnTo>
                    <a:pt x="75" y="237"/>
                  </a:lnTo>
                  <a:lnTo>
                    <a:pt x="77" y="237"/>
                  </a:lnTo>
                  <a:lnTo>
                    <a:pt x="81" y="238"/>
                  </a:lnTo>
                  <a:lnTo>
                    <a:pt x="83" y="238"/>
                  </a:lnTo>
                  <a:lnTo>
                    <a:pt x="86" y="239"/>
                  </a:lnTo>
                  <a:lnTo>
                    <a:pt x="89" y="238"/>
                  </a:lnTo>
                  <a:lnTo>
                    <a:pt x="86" y="237"/>
                  </a:lnTo>
                  <a:lnTo>
                    <a:pt x="83" y="235"/>
                  </a:lnTo>
                  <a:lnTo>
                    <a:pt x="81" y="232"/>
                  </a:lnTo>
                  <a:lnTo>
                    <a:pt x="83" y="230"/>
                  </a:lnTo>
                  <a:lnTo>
                    <a:pt x="86" y="231"/>
                  </a:lnTo>
                  <a:lnTo>
                    <a:pt x="89" y="235"/>
                  </a:lnTo>
                  <a:lnTo>
                    <a:pt x="92" y="235"/>
                  </a:lnTo>
                  <a:lnTo>
                    <a:pt x="92" y="232"/>
                  </a:lnTo>
                  <a:lnTo>
                    <a:pt x="94" y="230"/>
                  </a:lnTo>
                  <a:lnTo>
                    <a:pt x="98" y="230"/>
                  </a:lnTo>
                  <a:lnTo>
                    <a:pt x="100" y="230"/>
                  </a:lnTo>
                  <a:lnTo>
                    <a:pt x="103" y="231"/>
                  </a:lnTo>
                  <a:lnTo>
                    <a:pt x="100" y="232"/>
                  </a:lnTo>
                  <a:lnTo>
                    <a:pt x="100" y="236"/>
                  </a:lnTo>
                  <a:lnTo>
                    <a:pt x="103" y="237"/>
                  </a:lnTo>
                  <a:lnTo>
                    <a:pt x="106" y="237"/>
                  </a:lnTo>
                  <a:lnTo>
                    <a:pt x="106" y="233"/>
                  </a:lnTo>
                  <a:lnTo>
                    <a:pt x="111" y="235"/>
                  </a:lnTo>
                  <a:lnTo>
                    <a:pt x="113" y="232"/>
                  </a:lnTo>
                  <a:lnTo>
                    <a:pt x="115" y="233"/>
                  </a:lnTo>
                  <a:lnTo>
                    <a:pt x="116" y="230"/>
                  </a:lnTo>
                  <a:lnTo>
                    <a:pt x="119" y="230"/>
                  </a:lnTo>
                  <a:lnTo>
                    <a:pt x="120" y="228"/>
                  </a:lnTo>
                  <a:lnTo>
                    <a:pt x="122" y="230"/>
                  </a:lnTo>
                  <a:lnTo>
                    <a:pt x="123" y="233"/>
                  </a:lnTo>
                  <a:lnTo>
                    <a:pt x="125" y="233"/>
                  </a:lnTo>
                  <a:lnTo>
                    <a:pt x="128" y="231"/>
                  </a:lnTo>
                  <a:lnTo>
                    <a:pt x="131" y="229"/>
                  </a:lnTo>
                  <a:lnTo>
                    <a:pt x="134" y="227"/>
                  </a:lnTo>
                  <a:lnTo>
                    <a:pt x="140" y="229"/>
                  </a:lnTo>
                  <a:lnTo>
                    <a:pt x="142" y="230"/>
                  </a:lnTo>
                  <a:lnTo>
                    <a:pt x="145" y="230"/>
                  </a:lnTo>
                  <a:lnTo>
                    <a:pt x="148" y="230"/>
                  </a:lnTo>
                  <a:lnTo>
                    <a:pt x="151" y="231"/>
                  </a:lnTo>
                  <a:lnTo>
                    <a:pt x="153" y="231"/>
                  </a:lnTo>
                  <a:lnTo>
                    <a:pt x="156" y="232"/>
                  </a:lnTo>
                  <a:lnTo>
                    <a:pt x="159" y="233"/>
                  </a:lnTo>
                  <a:lnTo>
                    <a:pt x="161" y="232"/>
                  </a:lnTo>
                  <a:lnTo>
                    <a:pt x="165" y="233"/>
                  </a:lnTo>
                  <a:lnTo>
                    <a:pt x="167" y="235"/>
                  </a:lnTo>
                  <a:lnTo>
                    <a:pt x="168" y="237"/>
                  </a:lnTo>
                  <a:lnTo>
                    <a:pt x="176" y="237"/>
                  </a:lnTo>
                  <a:lnTo>
                    <a:pt x="179" y="238"/>
                  </a:lnTo>
                  <a:lnTo>
                    <a:pt x="179" y="239"/>
                  </a:lnTo>
                  <a:lnTo>
                    <a:pt x="182" y="239"/>
                  </a:lnTo>
                  <a:lnTo>
                    <a:pt x="185" y="240"/>
                  </a:lnTo>
                  <a:lnTo>
                    <a:pt x="182" y="243"/>
                  </a:lnTo>
                  <a:lnTo>
                    <a:pt x="185" y="243"/>
                  </a:lnTo>
                  <a:lnTo>
                    <a:pt x="187" y="241"/>
                  </a:lnTo>
                  <a:lnTo>
                    <a:pt x="191" y="241"/>
                  </a:lnTo>
                  <a:lnTo>
                    <a:pt x="190" y="244"/>
                  </a:lnTo>
                  <a:lnTo>
                    <a:pt x="192" y="245"/>
                  </a:lnTo>
                  <a:lnTo>
                    <a:pt x="195" y="246"/>
                  </a:lnTo>
                  <a:lnTo>
                    <a:pt x="197" y="245"/>
                  </a:lnTo>
                  <a:lnTo>
                    <a:pt x="201" y="245"/>
                  </a:lnTo>
                  <a:lnTo>
                    <a:pt x="202" y="248"/>
                  </a:lnTo>
                  <a:lnTo>
                    <a:pt x="203" y="250"/>
                  </a:lnTo>
                  <a:lnTo>
                    <a:pt x="203" y="253"/>
                  </a:lnTo>
                  <a:lnTo>
                    <a:pt x="200" y="254"/>
                  </a:lnTo>
                  <a:lnTo>
                    <a:pt x="197" y="255"/>
                  </a:lnTo>
                  <a:lnTo>
                    <a:pt x="200" y="255"/>
                  </a:lnTo>
                  <a:lnTo>
                    <a:pt x="203" y="254"/>
                  </a:lnTo>
                  <a:lnTo>
                    <a:pt x="201" y="257"/>
                  </a:lnTo>
                  <a:lnTo>
                    <a:pt x="203" y="260"/>
                  </a:lnTo>
                  <a:lnTo>
                    <a:pt x="205" y="260"/>
                  </a:lnTo>
                  <a:lnTo>
                    <a:pt x="205" y="263"/>
                  </a:lnTo>
                  <a:lnTo>
                    <a:pt x="208" y="264"/>
                  </a:lnTo>
                  <a:lnTo>
                    <a:pt x="211" y="265"/>
                  </a:lnTo>
                  <a:lnTo>
                    <a:pt x="212" y="266"/>
                  </a:lnTo>
                  <a:lnTo>
                    <a:pt x="216" y="267"/>
                  </a:lnTo>
                  <a:lnTo>
                    <a:pt x="218" y="267"/>
                  </a:lnTo>
                  <a:lnTo>
                    <a:pt x="221" y="270"/>
                  </a:lnTo>
                  <a:lnTo>
                    <a:pt x="218" y="271"/>
                  </a:lnTo>
                  <a:lnTo>
                    <a:pt x="220" y="274"/>
                  </a:lnTo>
                  <a:lnTo>
                    <a:pt x="222" y="274"/>
                  </a:lnTo>
                  <a:lnTo>
                    <a:pt x="226" y="275"/>
                  </a:lnTo>
                  <a:lnTo>
                    <a:pt x="228" y="278"/>
                  </a:lnTo>
                  <a:lnTo>
                    <a:pt x="231" y="278"/>
                  </a:lnTo>
                  <a:lnTo>
                    <a:pt x="228" y="280"/>
                  </a:lnTo>
                  <a:lnTo>
                    <a:pt x="226" y="280"/>
                  </a:lnTo>
                  <a:lnTo>
                    <a:pt x="222" y="280"/>
                  </a:lnTo>
                  <a:lnTo>
                    <a:pt x="226" y="281"/>
                  </a:lnTo>
                  <a:lnTo>
                    <a:pt x="231" y="281"/>
                  </a:lnTo>
                  <a:lnTo>
                    <a:pt x="229" y="283"/>
                  </a:lnTo>
                  <a:lnTo>
                    <a:pt x="226" y="283"/>
                  </a:lnTo>
                  <a:lnTo>
                    <a:pt x="228" y="284"/>
                  </a:lnTo>
                  <a:lnTo>
                    <a:pt x="226" y="286"/>
                  </a:lnTo>
                  <a:lnTo>
                    <a:pt x="222" y="287"/>
                  </a:lnTo>
                  <a:lnTo>
                    <a:pt x="220" y="288"/>
                  </a:lnTo>
                  <a:lnTo>
                    <a:pt x="218" y="288"/>
                  </a:lnTo>
                  <a:lnTo>
                    <a:pt x="220" y="289"/>
                  </a:lnTo>
                  <a:lnTo>
                    <a:pt x="224" y="289"/>
                  </a:lnTo>
                  <a:lnTo>
                    <a:pt x="226" y="288"/>
                  </a:lnTo>
                  <a:lnTo>
                    <a:pt x="229" y="287"/>
                  </a:lnTo>
                  <a:lnTo>
                    <a:pt x="231" y="284"/>
                  </a:lnTo>
                  <a:lnTo>
                    <a:pt x="230" y="288"/>
                  </a:lnTo>
                  <a:lnTo>
                    <a:pt x="229" y="290"/>
                  </a:lnTo>
                  <a:lnTo>
                    <a:pt x="233" y="291"/>
                  </a:lnTo>
                  <a:lnTo>
                    <a:pt x="235" y="293"/>
                  </a:lnTo>
                  <a:lnTo>
                    <a:pt x="237" y="296"/>
                  </a:lnTo>
                  <a:lnTo>
                    <a:pt x="235" y="298"/>
                  </a:lnTo>
                  <a:lnTo>
                    <a:pt x="238" y="300"/>
                  </a:lnTo>
                  <a:lnTo>
                    <a:pt x="236" y="299"/>
                  </a:lnTo>
                  <a:lnTo>
                    <a:pt x="233" y="301"/>
                  </a:lnTo>
                  <a:lnTo>
                    <a:pt x="236" y="303"/>
                  </a:lnTo>
                  <a:lnTo>
                    <a:pt x="238" y="304"/>
                  </a:lnTo>
                  <a:lnTo>
                    <a:pt x="241" y="306"/>
                  </a:lnTo>
                  <a:lnTo>
                    <a:pt x="243" y="307"/>
                  </a:lnTo>
                  <a:lnTo>
                    <a:pt x="246" y="308"/>
                  </a:lnTo>
                  <a:lnTo>
                    <a:pt x="246" y="309"/>
                  </a:lnTo>
                  <a:lnTo>
                    <a:pt x="243" y="309"/>
                  </a:lnTo>
                  <a:lnTo>
                    <a:pt x="242" y="312"/>
                  </a:lnTo>
                  <a:lnTo>
                    <a:pt x="244" y="313"/>
                  </a:lnTo>
                  <a:lnTo>
                    <a:pt x="242" y="314"/>
                  </a:lnTo>
                  <a:lnTo>
                    <a:pt x="238" y="315"/>
                  </a:lnTo>
                  <a:lnTo>
                    <a:pt x="242" y="317"/>
                  </a:lnTo>
                  <a:lnTo>
                    <a:pt x="244" y="318"/>
                  </a:lnTo>
                  <a:lnTo>
                    <a:pt x="247" y="317"/>
                  </a:lnTo>
                  <a:lnTo>
                    <a:pt x="250" y="318"/>
                  </a:lnTo>
                  <a:lnTo>
                    <a:pt x="252" y="321"/>
                  </a:lnTo>
                  <a:lnTo>
                    <a:pt x="252" y="324"/>
                  </a:lnTo>
                  <a:lnTo>
                    <a:pt x="250" y="324"/>
                  </a:lnTo>
                  <a:lnTo>
                    <a:pt x="252" y="325"/>
                  </a:lnTo>
                  <a:lnTo>
                    <a:pt x="251" y="327"/>
                  </a:lnTo>
                  <a:lnTo>
                    <a:pt x="247" y="330"/>
                  </a:lnTo>
                  <a:lnTo>
                    <a:pt x="251" y="332"/>
                  </a:lnTo>
                  <a:lnTo>
                    <a:pt x="253" y="332"/>
                  </a:lnTo>
                  <a:lnTo>
                    <a:pt x="255" y="332"/>
                  </a:lnTo>
                  <a:lnTo>
                    <a:pt x="253" y="332"/>
                  </a:lnTo>
                  <a:lnTo>
                    <a:pt x="251" y="332"/>
                  </a:lnTo>
                  <a:lnTo>
                    <a:pt x="247" y="332"/>
                  </a:lnTo>
                  <a:lnTo>
                    <a:pt x="243" y="332"/>
                  </a:lnTo>
                  <a:lnTo>
                    <a:pt x="239" y="332"/>
                  </a:lnTo>
                  <a:lnTo>
                    <a:pt x="243" y="334"/>
                  </a:lnTo>
                  <a:lnTo>
                    <a:pt x="245" y="335"/>
                  </a:lnTo>
                  <a:lnTo>
                    <a:pt x="247" y="334"/>
                  </a:lnTo>
                  <a:lnTo>
                    <a:pt x="251" y="335"/>
                  </a:lnTo>
                  <a:lnTo>
                    <a:pt x="248" y="338"/>
                  </a:lnTo>
                  <a:lnTo>
                    <a:pt x="246" y="340"/>
                  </a:lnTo>
                  <a:lnTo>
                    <a:pt x="246" y="340"/>
                  </a:lnTo>
                  <a:lnTo>
                    <a:pt x="244" y="343"/>
                  </a:lnTo>
                  <a:lnTo>
                    <a:pt x="242" y="346"/>
                  </a:lnTo>
                  <a:lnTo>
                    <a:pt x="244" y="347"/>
                  </a:lnTo>
                  <a:lnTo>
                    <a:pt x="247" y="347"/>
                  </a:lnTo>
                  <a:lnTo>
                    <a:pt x="250" y="346"/>
                  </a:lnTo>
                  <a:lnTo>
                    <a:pt x="253" y="344"/>
                  </a:lnTo>
                  <a:lnTo>
                    <a:pt x="254" y="341"/>
                  </a:lnTo>
                  <a:lnTo>
                    <a:pt x="253" y="344"/>
                  </a:lnTo>
                  <a:lnTo>
                    <a:pt x="251" y="346"/>
                  </a:lnTo>
                  <a:lnTo>
                    <a:pt x="248" y="348"/>
                  </a:lnTo>
                  <a:lnTo>
                    <a:pt x="245" y="348"/>
                  </a:lnTo>
                  <a:lnTo>
                    <a:pt x="243" y="348"/>
                  </a:lnTo>
                  <a:lnTo>
                    <a:pt x="244" y="350"/>
                  </a:lnTo>
                  <a:lnTo>
                    <a:pt x="241" y="350"/>
                  </a:lnTo>
                  <a:lnTo>
                    <a:pt x="238" y="351"/>
                  </a:lnTo>
                  <a:lnTo>
                    <a:pt x="235" y="354"/>
                  </a:lnTo>
                  <a:lnTo>
                    <a:pt x="238" y="355"/>
                  </a:lnTo>
                  <a:lnTo>
                    <a:pt x="239" y="357"/>
                  </a:lnTo>
                  <a:lnTo>
                    <a:pt x="243" y="360"/>
                  </a:lnTo>
                  <a:lnTo>
                    <a:pt x="245" y="358"/>
                  </a:lnTo>
                  <a:lnTo>
                    <a:pt x="247" y="359"/>
                  </a:lnTo>
                  <a:lnTo>
                    <a:pt x="251" y="361"/>
                  </a:lnTo>
                  <a:lnTo>
                    <a:pt x="253" y="361"/>
                  </a:lnTo>
                  <a:lnTo>
                    <a:pt x="256" y="360"/>
                  </a:lnTo>
                  <a:lnTo>
                    <a:pt x="259" y="360"/>
                  </a:lnTo>
                  <a:lnTo>
                    <a:pt x="261" y="359"/>
                  </a:lnTo>
                  <a:lnTo>
                    <a:pt x="263" y="357"/>
                  </a:lnTo>
                  <a:lnTo>
                    <a:pt x="262" y="354"/>
                  </a:lnTo>
                  <a:lnTo>
                    <a:pt x="264" y="354"/>
                  </a:lnTo>
                  <a:lnTo>
                    <a:pt x="264" y="351"/>
                  </a:lnTo>
                  <a:lnTo>
                    <a:pt x="267" y="351"/>
                  </a:lnTo>
                  <a:lnTo>
                    <a:pt x="269" y="349"/>
                  </a:lnTo>
                  <a:lnTo>
                    <a:pt x="268" y="346"/>
                  </a:lnTo>
                  <a:lnTo>
                    <a:pt x="267" y="343"/>
                  </a:lnTo>
                  <a:lnTo>
                    <a:pt x="264" y="341"/>
                  </a:lnTo>
                  <a:lnTo>
                    <a:pt x="263" y="339"/>
                  </a:lnTo>
                  <a:lnTo>
                    <a:pt x="263" y="335"/>
                  </a:lnTo>
                  <a:lnTo>
                    <a:pt x="267" y="335"/>
                  </a:lnTo>
                  <a:lnTo>
                    <a:pt x="263" y="337"/>
                  </a:lnTo>
                  <a:lnTo>
                    <a:pt x="264" y="340"/>
                  </a:lnTo>
                  <a:lnTo>
                    <a:pt x="267" y="342"/>
                  </a:lnTo>
                  <a:lnTo>
                    <a:pt x="269" y="344"/>
                  </a:lnTo>
                  <a:lnTo>
                    <a:pt x="270" y="347"/>
                  </a:lnTo>
                  <a:lnTo>
                    <a:pt x="272" y="349"/>
                  </a:lnTo>
                  <a:lnTo>
                    <a:pt x="276" y="349"/>
                  </a:lnTo>
                  <a:lnTo>
                    <a:pt x="276" y="346"/>
                  </a:lnTo>
                  <a:lnTo>
                    <a:pt x="279" y="344"/>
                  </a:lnTo>
                  <a:lnTo>
                    <a:pt x="276" y="347"/>
                  </a:lnTo>
                  <a:lnTo>
                    <a:pt x="275" y="350"/>
                  </a:lnTo>
                  <a:lnTo>
                    <a:pt x="271" y="352"/>
                  </a:lnTo>
                  <a:lnTo>
                    <a:pt x="275" y="352"/>
                  </a:lnTo>
                  <a:lnTo>
                    <a:pt x="280" y="352"/>
                  </a:lnTo>
                  <a:lnTo>
                    <a:pt x="282" y="354"/>
                  </a:lnTo>
                  <a:lnTo>
                    <a:pt x="286" y="355"/>
                  </a:lnTo>
                  <a:lnTo>
                    <a:pt x="288" y="354"/>
                  </a:lnTo>
                  <a:lnTo>
                    <a:pt x="290" y="354"/>
                  </a:lnTo>
                  <a:lnTo>
                    <a:pt x="294" y="352"/>
                  </a:lnTo>
                  <a:lnTo>
                    <a:pt x="291" y="355"/>
                  </a:lnTo>
                  <a:lnTo>
                    <a:pt x="286" y="356"/>
                  </a:lnTo>
                  <a:lnTo>
                    <a:pt x="284" y="356"/>
                  </a:lnTo>
                  <a:lnTo>
                    <a:pt x="280" y="357"/>
                  </a:lnTo>
                  <a:lnTo>
                    <a:pt x="278" y="358"/>
                  </a:lnTo>
                  <a:lnTo>
                    <a:pt x="276" y="359"/>
                  </a:lnTo>
                  <a:lnTo>
                    <a:pt x="278" y="360"/>
                  </a:lnTo>
                  <a:lnTo>
                    <a:pt x="281" y="360"/>
                  </a:lnTo>
                  <a:lnTo>
                    <a:pt x="284" y="360"/>
                  </a:lnTo>
                  <a:lnTo>
                    <a:pt x="286" y="359"/>
                  </a:lnTo>
                  <a:lnTo>
                    <a:pt x="289" y="358"/>
                  </a:lnTo>
                  <a:lnTo>
                    <a:pt x="291" y="357"/>
                  </a:lnTo>
                  <a:lnTo>
                    <a:pt x="295" y="357"/>
                  </a:lnTo>
                  <a:lnTo>
                    <a:pt x="297" y="358"/>
                  </a:lnTo>
                  <a:lnTo>
                    <a:pt x="295" y="358"/>
                  </a:lnTo>
                  <a:lnTo>
                    <a:pt x="289" y="359"/>
                  </a:lnTo>
                  <a:lnTo>
                    <a:pt x="286" y="360"/>
                  </a:lnTo>
                  <a:lnTo>
                    <a:pt x="285" y="363"/>
                  </a:lnTo>
                  <a:lnTo>
                    <a:pt x="282" y="364"/>
                  </a:lnTo>
                  <a:lnTo>
                    <a:pt x="285" y="365"/>
                  </a:lnTo>
                  <a:lnTo>
                    <a:pt x="288" y="364"/>
                  </a:lnTo>
                  <a:lnTo>
                    <a:pt x="290" y="361"/>
                  </a:lnTo>
                  <a:lnTo>
                    <a:pt x="294" y="361"/>
                  </a:lnTo>
                  <a:lnTo>
                    <a:pt x="295" y="364"/>
                  </a:lnTo>
                  <a:lnTo>
                    <a:pt x="291" y="364"/>
                  </a:lnTo>
                  <a:lnTo>
                    <a:pt x="289" y="365"/>
                  </a:lnTo>
                  <a:lnTo>
                    <a:pt x="286" y="366"/>
                  </a:lnTo>
                  <a:lnTo>
                    <a:pt x="289" y="367"/>
                  </a:lnTo>
                  <a:lnTo>
                    <a:pt x="291" y="366"/>
                  </a:lnTo>
                  <a:lnTo>
                    <a:pt x="295" y="367"/>
                  </a:lnTo>
                  <a:lnTo>
                    <a:pt x="297" y="366"/>
                  </a:lnTo>
                  <a:lnTo>
                    <a:pt x="298" y="369"/>
                  </a:lnTo>
                  <a:lnTo>
                    <a:pt x="302" y="369"/>
                  </a:lnTo>
                  <a:lnTo>
                    <a:pt x="298" y="370"/>
                  </a:lnTo>
                  <a:lnTo>
                    <a:pt x="296" y="369"/>
                  </a:lnTo>
                  <a:lnTo>
                    <a:pt x="293" y="369"/>
                  </a:lnTo>
                  <a:lnTo>
                    <a:pt x="290" y="368"/>
                  </a:lnTo>
                  <a:lnTo>
                    <a:pt x="293" y="370"/>
                  </a:lnTo>
                  <a:lnTo>
                    <a:pt x="296" y="372"/>
                  </a:lnTo>
                  <a:lnTo>
                    <a:pt x="298" y="373"/>
                  </a:lnTo>
                  <a:lnTo>
                    <a:pt x="302" y="374"/>
                  </a:lnTo>
                  <a:lnTo>
                    <a:pt x="304" y="373"/>
                  </a:lnTo>
                  <a:lnTo>
                    <a:pt x="306" y="376"/>
                  </a:lnTo>
                  <a:lnTo>
                    <a:pt x="303" y="376"/>
                  </a:lnTo>
                  <a:lnTo>
                    <a:pt x="301" y="375"/>
                  </a:lnTo>
                  <a:lnTo>
                    <a:pt x="297" y="376"/>
                  </a:lnTo>
                  <a:lnTo>
                    <a:pt x="299" y="377"/>
                  </a:lnTo>
                  <a:lnTo>
                    <a:pt x="306" y="378"/>
                  </a:lnTo>
                  <a:lnTo>
                    <a:pt x="303" y="380"/>
                  </a:lnTo>
                  <a:lnTo>
                    <a:pt x="305" y="381"/>
                  </a:lnTo>
                  <a:lnTo>
                    <a:pt x="303" y="382"/>
                  </a:lnTo>
                  <a:lnTo>
                    <a:pt x="299" y="381"/>
                  </a:lnTo>
                  <a:lnTo>
                    <a:pt x="303" y="383"/>
                  </a:lnTo>
                  <a:lnTo>
                    <a:pt x="305" y="384"/>
                  </a:lnTo>
                  <a:lnTo>
                    <a:pt x="308" y="382"/>
                  </a:lnTo>
                  <a:lnTo>
                    <a:pt x="307" y="384"/>
                  </a:lnTo>
                  <a:lnTo>
                    <a:pt x="304" y="386"/>
                  </a:lnTo>
                  <a:lnTo>
                    <a:pt x="302" y="385"/>
                  </a:lnTo>
                  <a:lnTo>
                    <a:pt x="298" y="385"/>
                  </a:lnTo>
                  <a:lnTo>
                    <a:pt x="296" y="384"/>
                  </a:lnTo>
                  <a:lnTo>
                    <a:pt x="294" y="383"/>
                  </a:lnTo>
                  <a:lnTo>
                    <a:pt x="290" y="382"/>
                  </a:lnTo>
                  <a:lnTo>
                    <a:pt x="288" y="381"/>
                  </a:lnTo>
                  <a:lnTo>
                    <a:pt x="285" y="380"/>
                  </a:lnTo>
                  <a:lnTo>
                    <a:pt x="282" y="377"/>
                  </a:lnTo>
                  <a:lnTo>
                    <a:pt x="279" y="376"/>
                  </a:lnTo>
                  <a:lnTo>
                    <a:pt x="277" y="376"/>
                  </a:lnTo>
                  <a:lnTo>
                    <a:pt x="273" y="375"/>
                  </a:lnTo>
                  <a:lnTo>
                    <a:pt x="271" y="376"/>
                  </a:lnTo>
                  <a:lnTo>
                    <a:pt x="268" y="376"/>
                  </a:lnTo>
                  <a:lnTo>
                    <a:pt x="265" y="375"/>
                  </a:lnTo>
                  <a:lnTo>
                    <a:pt x="262" y="375"/>
                  </a:lnTo>
                  <a:lnTo>
                    <a:pt x="260" y="374"/>
                  </a:lnTo>
                  <a:lnTo>
                    <a:pt x="256" y="375"/>
                  </a:lnTo>
                  <a:lnTo>
                    <a:pt x="254" y="376"/>
                  </a:lnTo>
                  <a:lnTo>
                    <a:pt x="254" y="380"/>
                  </a:lnTo>
                  <a:lnTo>
                    <a:pt x="258" y="381"/>
                  </a:lnTo>
                  <a:lnTo>
                    <a:pt x="260" y="384"/>
                  </a:lnTo>
                  <a:lnTo>
                    <a:pt x="263" y="385"/>
                  </a:lnTo>
                  <a:lnTo>
                    <a:pt x="265" y="385"/>
                  </a:lnTo>
                  <a:lnTo>
                    <a:pt x="269" y="386"/>
                  </a:lnTo>
                  <a:lnTo>
                    <a:pt x="271" y="386"/>
                  </a:lnTo>
                  <a:lnTo>
                    <a:pt x="273" y="387"/>
                  </a:lnTo>
                  <a:lnTo>
                    <a:pt x="277" y="387"/>
                  </a:lnTo>
                  <a:lnTo>
                    <a:pt x="280" y="389"/>
                  </a:lnTo>
                  <a:lnTo>
                    <a:pt x="282" y="392"/>
                  </a:lnTo>
                  <a:lnTo>
                    <a:pt x="285" y="393"/>
                  </a:lnTo>
                  <a:lnTo>
                    <a:pt x="288" y="393"/>
                  </a:lnTo>
                  <a:lnTo>
                    <a:pt x="290" y="394"/>
                  </a:lnTo>
                  <a:lnTo>
                    <a:pt x="294" y="394"/>
                  </a:lnTo>
                  <a:lnTo>
                    <a:pt x="295" y="394"/>
                  </a:lnTo>
                  <a:lnTo>
                    <a:pt x="295" y="395"/>
                  </a:lnTo>
                  <a:lnTo>
                    <a:pt x="297" y="394"/>
                  </a:lnTo>
                  <a:lnTo>
                    <a:pt x="299" y="393"/>
                  </a:lnTo>
                  <a:lnTo>
                    <a:pt x="303" y="394"/>
                  </a:lnTo>
                  <a:lnTo>
                    <a:pt x="301" y="394"/>
                  </a:lnTo>
                  <a:lnTo>
                    <a:pt x="303" y="395"/>
                  </a:lnTo>
                  <a:lnTo>
                    <a:pt x="306" y="394"/>
                  </a:lnTo>
                  <a:lnTo>
                    <a:pt x="307" y="394"/>
                  </a:lnTo>
                  <a:lnTo>
                    <a:pt x="310" y="393"/>
                  </a:lnTo>
                  <a:lnTo>
                    <a:pt x="312" y="393"/>
                  </a:lnTo>
                  <a:lnTo>
                    <a:pt x="313" y="394"/>
                  </a:lnTo>
                  <a:lnTo>
                    <a:pt x="312" y="395"/>
                  </a:lnTo>
                  <a:lnTo>
                    <a:pt x="308" y="397"/>
                  </a:lnTo>
                  <a:lnTo>
                    <a:pt x="312" y="398"/>
                  </a:lnTo>
                  <a:lnTo>
                    <a:pt x="313" y="401"/>
                  </a:lnTo>
                  <a:lnTo>
                    <a:pt x="311" y="400"/>
                  </a:lnTo>
                  <a:lnTo>
                    <a:pt x="307" y="400"/>
                  </a:lnTo>
                  <a:lnTo>
                    <a:pt x="305" y="402"/>
                  </a:lnTo>
                  <a:lnTo>
                    <a:pt x="307" y="402"/>
                  </a:lnTo>
                  <a:lnTo>
                    <a:pt x="311" y="404"/>
                  </a:lnTo>
                  <a:lnTo>
                    <a:pt x="307" y="403"/>
                  </a:lnTo>
                  <a:lnTo>
                    <a:pt x="305" y="404"/>
                  </a:lnTo>
                  <a:lnTo>
                    <a:pt x="304" y="408"/>
                  </a:lnTo>
                  <a:lnTo>
                    <a:pt x="307" y="407"/>
                  </a:lnTo>
                  <a:lnTo>
                    <a:pt x="310" y="406"/>
                  </a:lnTo>
                  <a:lnTo>
                    <a:pt x="312" y="407"/>
                  </a:lnTo>
                  <a:lnTo>
                    <a:pt x="310" y="407"/>
                  </a:lnTo>
                  <a:lnTo>
                    <a:pt x="307" y="408"/>
                  </a:lnTo>
                  <a:lnTo>
                    <a:pt x="304" y="409"/>
                  </a:lnTo>
                  <a:lnTo>
                    <a:pt x="303" y="411"/>
                  </a:lnTo>
                  <a:lnTo>
                    <a:pt x="302" y="415"/>
                  </a:lnTo>
                  <a:lnTo>
                    <a:pt x="304" y="415"/>
                  </a:lnTo>
                  <a:lnTo>
                    <a:pt x="307" y="414"/>
                  </a:lnTo>
                  <a:lnTo>
                    <a:pt x="310" y="411"/>
                  </a:lnTo>
                  <a:lnTo>
                    <a:pt x="310" y="415"/>
                  </a:lnTo>
                  <a:lnTo>
                    <a:pt x="312" y="416"/>
                  </a:lnTo>
                  <a:lnTo>
                    <a:pt x="310" y="416"/>
                  </a:lnTo>
                  <a:lnTo>
                    <a:pt x="307" y="417"/>
                  </a:lnTo>
                  <a:lnTo>
                    <a:pt x="310" y="418"/>
                  </a:lnTo>
                  <a:lnTo>
                    <a:pt x="312" y="418"/>
                  </a:lnTo>
                  <a:lnTo>
                    <a:pt x="310" y="418"/>
                  </a:lnTo>
                  <a:lnTo>
                    <a:pt x="312" y="421"/>
                  </a:lnTo>
                  <a:lnTo>
                    <a:pt x="308" y="419"/>
                  </a:lnTo>
                  <a:lnTo>
                    <a:pt x="307" y="417"/>
                  </a:lnTo>
                  <a:lnTo>
                    <a:pt x="304" y="416"/>
                  </a:lnTo>
                  <a:lnTo>
                    <a:pt x="302" y="416"/>
                  </a:lnTo>
                  <a:lnTo>
                    <a:pt x="301" y="419"/>
                  </a:lnTo>
                  <a:lnTo>
                    <a:pt x="302" y="421"/>
                  </a:lnTo>
                  <a:lnTo>
                    <a:pt x="303" y="420"/>
                  </a:lnTo>
                  <a:lnTo>
                    <a:pt x="299" y="423"/>
                  </a:lnTo>
                  <a:lnTo>
                    <a:pt x="299" y="425"/>
                  </a:lnTo>
                  <a:lnTo>
                    <a:pt x="303" y="424"/>
                  </a:lnTo>
                  <a:lnTo>
                    <a:pt x="305" y="424"/>
                  </a:lnTo>
                  <a:lnTo>
                    <a:pt x="304" y="427"/>
                  </a:lnTo>
                  <a:lnTo>
                    <a:pt x="302" y="427"/>
                  </a:lnTo>
                  <a:lnTo>
                    <a:pt x="299" y="429"/>
                  </a:lnTo>
                  <a:lnTo>
                    <a:pt x="297" y="429"/>
                  </a:lnTo>
                  <a:lnTo>
                    <a:pt x="295" y="431"/>
                  </a:lnTo>
                  <a:lnTo>
                    <a:pt x="291" y="431"/>
                  </a:lnTo>
                  <a:lnTo>
                    <a:pt x="289" y="429"/>
                  </a:lnTo>
                  <a:lnTo>
                    <a:pt x="284" y="429"/>
                  </a:lnTo>
                  <a:lnTo>
                    <a:pt x="280" y="431"/>
                  </a:lnTo>
                  <a:lnTo>
                    <a:pt x="284" y="431"/>
                  </a:lnTo>
                  <a:lnTo>
                    <a:pt x="280" y="432"/>
                  </a:lnTo>
                  <a:lnTo>
                    <a:pt x="278" y="434"/>
                  </a:lnTo>
                  <a:lnTo>
                    <a:pt x="275" y="435"/>
                  </a:lnTo>
                  <a:lnTo>
                    <a:pt x="272" y="435"/>
                  </a:lnTo>
                  <a:lnTo>
                    <a:pt x="275" y="436"/>
                  </a:lnTo>
                  <a:lnTo>
                    <a:pt x="278" y="435"/>
                  </a:lnTo>
                  <a:lnTo>
                    <a:pt x="280" y="435"/>
                  </a:lnTo>
                  <a:lnTo>
                    <a:pt x="278" y="436"/>
                  </a:lnTo>
                  <a:lnTo>
                    <a:pt x="280" y="436"/>
                  </a:lnTo>
                  <a:lnTo>
                    <a:pt x="284" y="438"/>
                  </a:lnTo>
                  <a:lnTo>
                    <a:pt x="286" y="437"/>
                  </a:lnTo>
                  <a:lnTo>
                    <a:pt x="288" y="437"/>
                  </a:lnTo>
                  <a:lnTo>
                    <a:pt x="291" y="437"/>
                  </a:lnTo>
                  <a:lnTo>
                    <a:pt x="294" y="436"/>
                  </a:lnTo>
                  <a:lnTo>
                    <a:pt x="297" y="434"/>
                  </a:lnTo>
                  <a:lnTo>
                    <a:pt x="294" y="433"/>
                  </a:lnTo>
                  <a:lnTo>
                    <a:pt x="297" y="433"/>
                  </a:lnTo>
                  <a:lnTo>
                    <a:pt x="299" y="433"/>
                  </a:lnTo>
                  <a:lnTo>
                    <a:pt x="303" y="432"/>
                  </a:lnTo>
                  <a:lnTo>
                    <a:pt x="305" y="432"/>
                  </a:lnTo>
                  <a:lnTo>
                    <a:pt x="303" y="432"/>
                  </a:lnTo>
                  <a:lnTo>
                    <a:pt x="299" y="433"/>
                  </a:lnTo>
                  <a:lnTo>
                    <a:pt x="299" y="436"/>
                  </a:lnTo>
                  <a:lnTo>
                    <a:pt x="297" y="436"/>
                  </a:lnTo>
                  <a:lnTo>
                    <a:pt x="299" y="437"/>
                  </a:lnTo>
                  <a:lnTo>
                    <a:pt x="303" y="438"/>
                  </a:lnTo>
                  <a:lnTo>
                    <a:pt x="299" y="438"/>
                  </a:lnTo>
                  <a:lnTo>
                    <a:pt x="297" y="438"/>
                  </a:lnTo>
                  <a:lnTo>
                    <a:pt x="299" y="440"/>
                  </a:lnTo>
                  <a:lnTo>
                    <a:pt x="303" y="441"/>
                  </a:lnTo>
                  <a:lnTo>
                    <a:pt x="305" y="442"/>
                  </a:lnTo>
                  <a:lnTo>
                    <a:pt x="308" y="443"/>
                  </a:lnTo>
                  <a:lnTo>
                    <a:pt x="313" y="444"/>
                  </a:lnTo>
                  <a:lnTo>
                    <a:pt x="311" y="444"/>
                  </a:lnTo>
                  <a:lnTo>
                    <a:pt x="308" y="445"/>
                  </a:lnTo>
                  <a:lnTo>
                    <a:pt x="305" y="444"/>
                  </a:lnTo>
                  <a:lnTo>
                    <a:pt x="303" y="443"/>
                  </a:lnTo>
                  <a:lnTo>
                    <a:pt x="299" y="441"/>
                  </a:lnTo>
                  <a:lnTo>
                    <a:pt x="294" y="441"/>
                  </a:lnTo>
                  <a:lnTo>
                    <a:pt x="291" y="442"/>
                  </a:lnTo>
                  <a:lnTo>
                    <a:pt x="289" y="441"/>
                  </a:lnTo>
                  <a:lnTo>
                    <a:pt x="286" y="441"/>
                  </a:lnTo>
                  <a:lnTo>
                    <a:pt x="284" y="440"/>
                  </a:lnTo>
                  <a:lnTo>
                    <a:pt x="280" y="438"/>
                  </a:lnTo>
                  <a:lnTo>
                    <a:pt x="278" y="438"/>
                  </a:lnTo>
                  <a:lnTo>
                    <a:pt x="280" y="440"/>
                  </a:lnTo>
                  <a:lnTo>
                    <a:pt x="284" y="441"/>
                  </a:lnTo>
                  <a:lnTo>
                    <a:pt x="280" y="441"/>
                  </a:lnTo>
                  <a:lnTo>
                    <a:pt x="278" y="440"/>
                  </a:lnTo>
                  <a:lnTo>
                    <a:pt x="275" y="438"/>
                  </a:lnTo>
                  <a:lnTo>
                    <a:pt x="272" y="438"/>
                  </a:lnTo>
                  <a:lnTo>
                    <a:pt x="269" y="438"/>
                  </a:lnTo>
                  <a:lnTo>
                    <a:pt x="272" y="440"/>
                  </a:lnTo>
                  <a:lnTo>
                    <a:pt x="275" y="441"/>
                  </a:lnTo>
                  <a:lnTo>
                    <a:pt x="278" y="443"/>
                  </a:lnTo>
                  <a:lnTo>
                    <a:pt x="280" y="443"/>
                  </a:lnTo>
                  <a:lnTo>
                    <a:pt x="286" y="444"/>
                  </a:lnTo>
                  <a:lnTo>
                    <a:pt x="284" y="444"/>
                  </a:lnTo>
                  <a:lnTo>
                    <a:pt x="280" y="444"/>
                  </a:lnTo>
                  <a:lnTo>
                    <a:pt x="278" y="443"/>
                  </a:lnTo>
                  <a:lnTo>
                    <a:pt x="275" y="442"/>
                  </a:lnTo>
                  <a:lnTo>
                    <a:pt x="272" y="442"/>
                  </a:lnTo>
                  <a:lnTo>
                    <a:pt x="275" y="443"/>
                  </a:lnTo>
                  <a:lnTo>
                    <a:pt x="272" y="443"/>
                  </a:lnTo>
                  <a:lnTo>
                    <a:pt x="271" y="446"/>
                  </a:lnTo>
                  <a:lnTo>
                    <a:pt x="269" y="445"/>
                  </a:lnTo>
                  <a:lnTo>
                    <a:pt x="271" y="446"/>
                  </a:lnTo>
                  <a:lnTo>
                    <a:pt x="269" y="448"/>
                  </a:lnTo>
                  <a:lnTo>
                    <a:pt x="265" y="448"/>
                  </a:lnTo>
                  <a:lnTo>
                    <a:pt x="268" y="450"/>
                  </a:lnTo>
                  <a:lnTo>
                    <a:pt x="264" y="452"/>
                  </a:lnTo>
                  <a:lnTo>
                    <a:pt x="268" y="453"/>
                  </a:lnTo>
                  <a:lnTo>
                    <a:pt x="270" y="452"/>
                  </a:lnTo>
                  <a:lnTo>
                    <a:pt x="273" y="450"/>
                  </a:lnTo>
                  <a:lnTo>
                    <a:pt x="276" y="449"/>
                  </a:lnTo>
                  <a:lnTo>
                    <a:pt x="278" y="448"/>
                  </a:lnTo>
                  <a:lnTo>
                    <a:pt x="281" y="448"/>
                  </a:lnTo>
                  <a:lnTo>
                    <a:pt x="284" y="445"/>
                  </a:lnTo>
                  <a:lnTo>
                    <a:pt x="286" y="445"/>
                  </a:lnTo>
                  <a:lnTo>
                    <a:pt x="289" y="445"/>
                  </a:lnTo>
                  <a:lnTo>
                    <a:pt x="291" y="444"/>
                  </a:lnTo>
                  <a:lnTo>
                    <a:pt x="289" y="445"/>
                  </a:lnTo>
                  <a:lnTo>
                    <a:pt x="286" y="445"/>
                  </a:lnTo>
                  <a:lnTo>
                    <a:pt x="289" y="449"/>
                  </a:lnTo>
                  <a:lnTo>
                    <a:pt x="291" y="448"/>
                  </a:lnTo>
                  <a:lnTo>
                    <a:pt x="294" y="449"/>
                  </a:lnTo>
                  <a:lnTo>
                    <a:pt x="297" y="449"/>
                  </a:lnTo>
                  <a:lnTo>
                    <a:pt x="296" y="445"/>
                  </a:lnTo>
                  <a:lnTo>
                    <a:pt x="298" y="444"/>
                  </a:lnTo>
                  <a:lnTo>
                    <a:pt x="302" y="443"/>
                  </a:lnTo>
                  <a:lnTo>
                    <a:pt x="298" y="445"/>
                  </a:lnTo>
                  <a:lnTo>
                    <a:pt x="299" y="448"/>
                  </a:lnTo>
                  <a:lnTo>
                    <a:pt x="302" y="448"/>
                  </a:lnTo>
                  <a:lnTo>
                    <a:pt x="304" y="448"/>
                  </a:lnTo>
                  <a:lnTo>
                    <a:pt x="305" y="445"/>
                  </a:lnTo>
                  <a:lnTo>
                    <a:pt x="308" y="445"/>
                  </a:lnTo>
                  <a:lnTo>
                    <a:pt x="311" y="446"/>
                  </a:lnTo>
                  <a:lnTo>
                    <a:pt x="308" y="446"/>
                  </a:lnTo>
                  <a:lnTo>
                    <a:pt x="305" y="448"/>
                  </a:lnTo>
                  <a:lnTo>
                    <a:pt x="303" y="449"/>
                  </a:lnTo>
                  <a:lnTo>
                    <a:pt x="299" y="449"/>
                  </a:lnTo>
                  <a:lnTo>
                    <a:pt x="303" y="451"/>
                  </a:lnTo>
                  <a:lnTo>
                    <a:pt x="305" y="451"/>
                  </a:lnTo>
                  <a:lnTo>
                    <a:pt x="308" y="450"/>
                  </a:lnTo>
                  <a:lnTo>
                    <a:pt x="311" y="449"/>
                  </a:lnTo>
                  <a:lnTo>
                    <a:pt x="313" y="449"/>
                  </a:lnTo>
                  <a:lnTo>
                    <a:pt x="316" y="450"/>
                  </a:lnTo>
                  <a:lnTo>
                    <a:pt x="316" y="450"/>
                  </a:lnTo>
                  <a:lnTo>
                    <a:pt x="313" y="449"/>
                  </a:lnTo>
                  <a:lnTo>
                    <a:pt x="311" y="450"/>
                  </a:lnTo>
                  <a:lnTo>
                    <a:pt x="308" y="451"/>
                  </a:lnTo>
                  <a:lnTo>
                    <a:pt x="305" y="452"/>
                  </a:lnTo>
                  <a:lnTo>
                    <a:pt x="308" y="454"/>
                  </a:lnTo>
                  <a:lnTo>
                    <a:pt x="311" y="454"/>
                  </a:lnTo>
                  <a:lnTo>
                    <a:pt x="313" y="454"/>
                  </a:lnTo>
                  <a:lnTo>
                    <a:pt x="311" y="454"/>
                  </a:lnTo>
                  <a:lnTo>
                    <a:pt x="308" y="454"/>
                  </a:lnTo>
                  <a:lnTo>
                    <a:pt x="305" y="454"/>
                  </a:lnTo>
                  <a:lnTo>
                    <a:pt x="303" y="452"/>
                  </a:lnTo>
                  <a:lnTo>
                    <a:pt x="299" y="451"/>
                  </a:lnTo>
                  <a:lnTo>
                    <a:pt x="297" y="450"/>
                  </a:lnTo>
                  <a:lnTo>
                    <a:pt x="294" y="451"/>
                  </a:lnTo>
                  <a:lnTo>
                    <a:pt x="291" y="451"/>
                  </a:lnTo>
                  <a:lnTo>
                    <a:pt x="288" y="450"/>
                  </a:lnTo>
                  <a:lnTo>
                    <a:pt x="286" y="449"/>
                  </a:lnTo>
                  <a:lnTo>
                    <a:pt x="284" y="449"/>
                  </a:lnTo>
                  <a:lnTo>
                    <a:pt x="280" y="449"/>
                  </a:lnTo>
                  <a:lnTo>
                    <a:pt x="278" y="449"/>
                  </a:lnTo>
                  <a:lnTo>
                    <a:pt x="280" y="449"/>
                  </a:lnTo>
                  <a:lnTo>
                    <a:pt x="275" y="450"/>
                  </a:lnTo>
                  <a:lnTo>
                    <a:pt x="272" y="452"/>
                  </a:lnTo>
                  <a:lnTo>
                    <a:pt x="269" y="454"/>
                  </a:lnTo>
                  <a:lnTo>
                    <a:pt x="267" y="454"/>
                  </a:lnTo>
                  <a:lnTo>
                    <a:pt x="264" y="457"/>
                  </a:lnTo>
                  <a:lnTo>
                    <a:pt x="263" y="459"/>
                  </a:lnTo>
                  <a:lnTo>
                    <a:pt x="265" y="461"/>
                  </a:lnTo>
                  <a:lnTo>
                    <a:pt x="271" y="459"/>
                  </a:lnTo>
                  <a:lnTo>
                    <a:pt x="275" y="459"/>
                  </a:lnTo>
                  <a:lnTo>
                    <a:pt x="277" y="459"/>
                  </a:lnTo>
                  <a:lnTo>
                    <a:pt x="280" y="458"/>
                  </a:lnTo>
                  <a:lnTo>
                    <a:pt x="282" y="458"/>
                  </a:lnTo>
                  <a:lnTo>
                    <a:pt x="285" y="457"/>
                  </a:lnTo>
                  <a:lnTo>
                    <a:pt x="288" y="458"/>
                  </a:lnTo>
                  <a:lnTo>
                    <a:pt x="294" y="458"/>
                  </a:lnTo>
                  <a:lnTo>
                    <a:pt x="296" y="457"/>
                  </a:lnTo>
                  <a:lnTo>
                    <a:pt x="299" y="457"/>
                  </a:lnTo>
                  <a:lnTo>
                    <a:pt x="296" y="458"/>
                  </a:lnTo>
                  <a:lnTo>
                    <a:pt x="297" y="460"/>
                  </a:lnTo>
                  <a:lnTo>
                    <a:pt x="299" y="462"/>
                  </a:lnTo>
                  <a:lnTo>
                    <a:pt x="303" y="462"/>
                  </a:lnTo>
                  <a:lnTo>
                    <a:pt x="305" y="461"/>
                  </a:lnTo>
                  <a:lnTo>
                    <a:pt x="308" y="461"/>
                  </a:lnTo>
                  <a:lnTo>
                    <a:pt x="311" y="461"/>
                  </a:lnTo>
                  <a:lnTo>
                    <a:pt x="308" y="462"/>
                  </a:lnTo>
                  <a:lnTo>
                    <a:pt x="305" y="462"/>
                  </a:lnTo>
                  <a:lnTo>
                    <a:pt x="303" y="462"/>
                  </a:lnTo>
                  <a:lnTo>
                    <a:pt x="299" y="463"/>
                  </a:lnTo>
                  <a:lnTo>
                    <a:pt x="297" y="461"/>
                  </a:lnTo>
                  <a:lnTo>
                    <a:pt x="295" y="459"/>
                  </a:lnTo>
                  <a:lnTo>
                    <a:pt x="293" y="458"/>
                  </a:lnTo>
                  <a:lnTo>
                    <a:pt x="289" y="458"/>
                  </a:lnTo>
                  <a:lnTo>
                    <a:pt x="287" y="458"/>
                  </a:lnTo>
                  <a:lnTo>
                    <a:pt x="285" y="458"/>
                  </a:lnTo>
                  <a:lnTo>
                    <a:pt x="281" y="459"/>
                  </a:lnTo>
                  <a:lnTo>
                    <a:pt x="279" y="459"/>
                  </a:lnTo>
                  <a:lnTo>
                    <a:pt x="276" y="460"/>
                  </a:lnTo>
                  <a:lnTo>
                    <a:pt x="271" y="460"/>
                  </a:lnTo>
                  <a:lnTo>
                    <a:pt x="268" y="460"/>
                  </a:lnTo>
                  <a:lnTo>
                    <a:pt x="265" y="462"/>
                  </a:lnTo>
                  <a:lnTo>
                    <a:pt x="263" y="462"/>
                  </a:lnTo>
                  <a:lnTo>
                    <a:pt x="265" y="463"/>
                  </a:lnTo>
                  <a:lnTo>
                    <a:pt x="268" y="463"/>
                  </a:lnTo>
                  <a:lnTo>
                    <a:pt x="265" y="464"/>
                  </a:lnTo>
                  <a:lnTo>
                    <a:pt x="268" y="466"/>
                  </a:lnTo>
                  <a:lnTo>
                    <a:pt x="271" y="466"/>
                  </a:lnTo>
                  <a:lnTo>
                    <a:pt x="268" y="467"/>
                  </a:lnTo>
                  <a:lnTo>
                    <a:pt x="265" y="467"/>
                  </a:lnTo>
                  <a:lnTo>
                    <a:pt x="268" y="468"/>
                  </a:lnTo>
                  <a:lnTo>
                    <a:pt x="271" y="468"/>
                  </a:lnTo>
                  <a:lnTo>
                    <a:pt x="273" y="468"/>
                  </a:lnTo>
                  <a:lnTo>
                    <a:pt x="277" y="468"/>
                  </a:lnTo>
                  <a:lnTo>
                    <a:pt x="279" y="468"/>
                  </a:lnTo>
                  <a:lnTo>
                    <a:pt x="281" y="467"/>
                  </a:lnTo>
                  <a:lnTo>
                    <a:pt x="285" y="468"/>
                  </a:lnTo>
                  <a:lnTo>
                    <a:pt x="281" y="469"/>
                  </a:lnTo>
                  <a:lnTo>
                    <a:pt x="279" y="469"/>
                  </a:lnTo>
                  <a:lnTo>
                    <a:pt x="277" y="470"/>
                  </a:lnTo>
                  <a:lnTo>
                    <a:pt x="273" y="470"/>
                  </a:lnTo>
                  <a:lnTo>
                    <a:pt x="277" y="470"/>
                  </a:lnTo>
                  <a:lnTo>
                    <a:pt x="279" y="470"/>
                  </a:lnTo>
                  <a:lnTo>
                    <a:pt x="277" y="471"/>
                  </a:lnTo>
                  <a:lnTo>
                    <a:pt x="273" y="471"/>
                  </a:lnTo>
                  <a:lnTo>
                    <a:pt x="277" y="472"/>
                  </a:lnTo>
                  <a:lnTo>
                    <a:pt x="279" y="472"/>
                  </a:lnTo>
                  <a:lnTo>
                    <a:pt x="277" y="474"/>
                  </a:lnTo>
                  <a:lnTo>
                    <a:pt x="273" y="474"/>
                  </a:lnTo>
                  <a:lnTo>
                    <a:pt x="271" y="474"/>
                  </a:lnTo>
                  <a:lnTo>
                    <a:pt x="269" y="475"/>
                  </a:lnTo>
                  <a:lnTo>
                    <a:pt x="271" y="476"/>
                  </a:lnTo>
                  <a:lnTo>
                    <a:pt x="273" y="476"/>
                  </a:lnTo>
                  <a:lnTo>
                    <a:pt x="277" y="476"/>
                  </a:lnTo>
                  <a:lnTo>
                    <a:pt x="279" y="476"/>
                  </a:lnTo>
                  <a:lnTo>
                    <a:pt x="281" y="476"/>
                  </a:lnTo>
                  <a:lnTo>
                    <a:pt x="279" y="477"/>
                  </a:lnTo>
                  <a:lnTo>
                    <a:pt x="277" y="476"/>
                  </a:lnTo>
                  <a:lnTo>
                    <a:pt x="273" y="477"/>
                  </a:lnTo>
                  <a:lnTo>
                    <a:pt x="271" y="477"/>
                  </a:lnTo>
                  <a:lnTo>
                    <a:pt x="269" y="477"/>
                  </a:lnTo>
                  <a:lnTo>
                    <a:pt x="265" y="479"/>
                  </a:lnTo>
                  <a:lnTo>
                    <a:pt x="265" y="483"/>
                  </a:lnTo>
                  <a:lnTo>
                    <a:pt x="269" y="483"/>
                  </a:lnTo>
                  <a:lnTo>
                    <a:pt x="271" y="483"/>
                  </a:lnTo>
                  <a:lnTo>
                    <a:pt x="269" y="484"/>
                  </a:lnTo>
                  <a:lnTo>
                    <a:pt x="265" y="486"/>
                  </a:lnTo>
                  <a:lnTo>
                    <a:pt x="267" y="486"/>
                  </a:lnTo>
                  <a:lnTo>
                    <a:pt x="269" y="486"/>
                  </a:lnTo>
                  <a:lnTo>
                    <a:pt x="272" y="486"/>
                  </a:lnTo>
                  <a:lnTo>
                    <a:pt x="275" y="485"/>
                  </a:lnTo>
                  <a:lnTo>
                    <a:pt x="277" y="483"/>
                  </a:lnTo>
                  <a:lnTo>
                    <a:pt x="280" y="480"/>
                  </a:lnTo>
                  <a:lnTo>
                    <a:pt x="282" y="479"/>
                  </a:lnTo>
                  <a:lnTo>
                    <a:pt x="286" y="477"/>
                  </a:lnTo>
                  <a:lnTo>
                    <a:pt x="288" y="475"/>
                  </a:lnTo>
                  <a:lnTo>
                    <a:pt x="290" y="474"/>
                  </a:lnTo>
                  <a:lnTo>
                    <a:pt x="294" y="471"/>
                  </a:lnTo>
                  <a:lnTo>
                    <a:pt x="296" y="470"/>
                  </a:lnTo>
                  <a:lnTo>
                    <a:pt x="299" y="468"/>
                  </a:lnTo>
                  <a:lnTo>
                    <a:pt x="302" y="467"/>
                  </a:lnTo>
                  <a:lnTo>
                    <a:pt x="304" y="466"/>
                  </a:lnTo>
                  <a:lnTo>
                    <a:pt x="307" y="466"/>
                  </a:lnTo>
                  <a:lnTo>
                    <a:pt x="310" y="464"/>
                  </a:lnTo>
                  <a:lnTo>
                    <a:pt x="307" y="466"/>
                  </a:lnTo>
                  <a:lnTo>
                    <a:pt x="310" y="466"/>
                  </a:lnTo>
                  <a:lnTo>
                    <a:pt x="313" y="467"/>
                  </a:lnTo>
                  <a:lnTo>
                    <a:pt x="315" y="467"/>
                  </a:lnTo>
                  <a:lnTo>
                    <a:pt x="313" y="467"/>
                  </a:lnTo>
                  <a:lnTo>
                    <a:pt x="307" y="466"/>
                  </a:lnTo>
                  <a:lnTo>
                    <a:pt x="305" y="467"/>
                  </a:lnTo>
                  <a:lnTo>
                    <a:pt x="304" y="469"/>
                  </a:lnTo>
                  <a:lnTo>
                    <a:pt x="307" y="469"/>
                  </a:lnTo>
                  <a:lnTo>
                    <a:pt x="310" y="469"/>
                  </a:lnTo>
                  <a:lnTo>
                    <a:pt x="307" y="469"/>
                  </a:lnTo>
                  <a:lnTo>
                    <a:pt x="304" y="470"/>
                  </a:lnTo>
                  <a:lnTo>
                    <a:pt x="302" y="469"/>
                  </a:lnTo>
                  <a:lnTo>
                    <a:pt x="299" y="469"/>
                  </a:lnTo>
                  <a:lnTo>
                    <a:pt x="296" y="471"/>
                  </a:lnTo>
                  <a:lnTo>
                    <a:pt x="294" y="472"/>
                  </a:lnTo>
                  <a:lnTo>
                    <a:pt x="290" y="474"/>
                  </a:lnTo>
                  <a:lnTo>
                    <a:pt x="288" y="477"/>
                  </a:lnTo>
                  <a:lnTo>
                    <a:pt x="286" y="478"/>
                  </a:lnTo>
                  <a:lnTo>
                    <a:pt x="282" y="479"/>
                  </a:lnTo>
                  <a:lnTo>
                    <a:pt x="280" y="481"/>
                  </a:lnTo>
                  <a:lnTo>
                    <a:pt x="277" y="484"/>
                  </a:lnTo>
                  <a:lnTo>
                    <a:pt x="275" y="485"/>
                  </a:lnTo>
                  <a:lnTo>
                    <a:pt x="272" y="486"/>
                  </a:lnTo>
                  <a:lnTo>
                    <a:pt x="269" y="487"/>
                  </a:lnTo>
                  <a:lnTo>
                    <a:pt x="272" y="488"/>
                  </a:lnTo>
                  <a:lnTo>
                    <a:pt x="269" y="489"/>
                  </a:lnTo>
                  <a:lnTo>
                    <a:pt x="272" y="491"/>
                  </a:lnTo>
                  <a:lnTo>
                    <a:pt x="275" y="488"/>
                  </a:lnTo>
                  <a:lnTo>
                    <a:pt x="272" y="491"/>
                  </a:lnTo>
                  <a:lnTo>
                    <a:pt x="275" y="492"/>
                  </a:lnTo>
                  <a:lnTo>
                    <a:pt x="280" y="489"/>
                  </a:lnTo>
                  <a:lnTo>
                    <a:pt x="282" y="491"/>
                  </a:lnTo>
                  <a:lnTo>
                    <a:pt x="286" y="489"/>
                  </a:lnTo>
                  <a:lnTo>
                    <a:pt x="288" y="488"/>
                  </a:lnTo>
                  <a:lnTo>
                    <a:pt x="290" y="487"/>
                  </a:lnTo>
                  <a:lnTo>
                    <a:pt x="293" y="491"/>
                  </a:lnTo>
                  <a:lnTo>
                    <a:pt x="290" y="488"/>
                  </a:lnTo>
                  <a:lnTo>
                    <a:pt x="287" y="489"/>
                  </a:lnTo>
                  <a:lnTo>
                    <a:pt x="285" y="493"/>
                  </a:lnTo>
                  <a:lnTo>
                    <a:pt x="281" y="492"/>
                  </a:lnTo>
                  <a:lnTo>
                    <a:pt x="279" y="491"/>
                  </a:lnTo>
                  <a:lnTo>
                    <a:pt x="277" y="492"/>
                  </a:lnTo>
                  <a:lnTo>
                    <a:pt x="273" y="493"/>
                  </a:lnTo>
                  <a:lnTo>
                    <a:pt x="277" y="493"/>
                  </a:lnTo>
                  <a:lnTo>
                    <a:pt x="273" y="495"/>
                  </a:lnTo>
                  <a:lnTo>
                    <a:pt x="277" y="496"/>
                  </a:lnTo>
                  <a:lnTo>
                    <a:pt x="279" y="493"/>
                  </a:lnTo>
                  <a:lnTo>
                    <a:pt x="279" y="496"/>
                  </a:lnTo>
                  <a:lnTo>
                    <a:pt x="278" y="498"/>
                  </a:lnTo>
                  <a:lnTo>
                    <a:pt x="281" y="498"/>
                  </a:lnTo>
                  <a:lnTo>
                    <a:pt x="280" y="501"/>
                  </a:lnTo>
                  <a:lnTo>
                    <a:pt x="282" y="502"/>
                  </a:lnTo>
                  <a:lnTo>
                    <a:pt x="286" y="501"/>
                  </a:lnTo>
                  <a:lnTo>
                    <a:pt x="288" y="500"/>
                  </a:lnTo>
                  <a:lnTo>
                    <a:pt x="289" y="497"/>
                  </a:lnTo>
                  <a:lnTo>
                    <a:pt x="291" y="496"/>
                  </a:lnTo>
                  <a:lnTo>
                    <a:pt x="295" y="495"/>
                  </a:lnTo>
                  <a:lnTo>
                    <a:pt x="297" y="494"/>
                  </a:lnTo>
                  <a:lnTo>
                    <a:pt x="299" y="494"/>
                  </a:lnTo>
                  <a:lnTo>
                    <a:pt x="303" y="494"/>
                  </a:lnTo>
                  <a:lnTo>
                    <a:pt x="305" y="494"/>
                  </a:lnTo>
                  <a:lnTo>
                    <a:pt x="306" y="494"/>
                  </a:lnTo>
                  <a:lnTo>
                    <a:pt x="306" y="496"/>
                  </a:lnTo>
                  <a:lnTo>
                    <a:pt x="304" y="494"/>
                  </a:lnTo>
                  <a:lnTo>
                    <a:pt x="298" y="494"/>
                  </a:lnTo>
                  <a:lnTo>
                    <a:pt x="295" y="495"/>
                  </a:lnTo>
                  <a:lnTo>
                    <a:pt x="293" y="496"/>
                  </a:lnTo>
                  <a:lnTo>
                    <a:pt x="290" y="498"/>
                  </a:lnTo>
                  <a:lnTo>
                    <a:pt x="288" y="501"/>
                  </a:lnTo>
                  <a:lnTo>
                    <a:pt x="286" y="502"/>
                  </a:lnTo>
                  <a:lnTo>
                    <a:pt x="282" y="503"/>
                  </a:lnTo>
                  <a:lnTo>
                    <a:pt x="284" y="505"/>
                  </a:lnTo>
                  <a:lnTo>
                    <a:pt x="286" y="504"/>
                  </a:lnTo>
                  <a:lnTo>
                    <a:pt x="286" y="506"/>
                  </a:lnTo>
                  <a:lnTo>
                    <a:pt x="288" y="505"/>
                  </a:lnTo>
                  <a:lnTo>
                    <a:pt x="286" y="508"/>
                  </a:lnTo>
                  <a:lnTo>
                    <a:pt x="286" y="510"/>
                  </a:lnTo>
                  <a:lnTo>
                    <a:pt x="287" y="513"/>
                  </a:lnTo>
                  <a:lnTo>
                    <a:pt x="286" y="515"/>
                  </a:lnTo>
                  <a:lnTo>
                    <a:pt x="288" y="515"/>
                  </a:lnTo>
                  <a:lnTo>
                    <a:pt x="291" y="513"/>
                  </a:lnTo>
                  <a:lnTo>
                    <a:pt x="293" y="511"/>
                  </a:lnTo>
                  <a:lnTo>
                    <a:pt x="295" y="513"/>
                  </a:lnTo>
                  <a:lnTo>
                    <a:pt x="298" y="512"/>
                  </a:lnTo>
                  <a:lnTo>
                    <a:pt x="295" y="514"/>
                  </a:lnTo>
                  <a:lnTo>
                    <a:pt x="293" y="514"/>
                  </a:lnTo>
                  <a:lnTo>
                    <a:pt x="289" y="515"/>
                  </a:lnTo>
                  <a:lnTo>
                    <a:pt x="287" y="518"/>
                  </a:lnTo>
                  <a:lnTo>
                    <a:pt x="288" y="520"/>
                  </a:lnTo>
                  <a:lnTo>
                    <a:pt x="287" y="523"/>
                  </a:lnTo>
                  <a:lnTo>
                    <a:pt x="288" y="526"/>
                  </a:lnTo>
                  <a:lnTo>
                    <a:pt x="289" y="529"/>
                  </a:lnTo>
                  <a:lnTo>
                    <a:pt x="291" y="528"/>
                  </a:lnTo>
                  <a:lnTo>
                    <a:pt x="293" y="525"/>
                  </a:lnTo>
                  <a:lnTo>
                    <a:pt x="296" y="522"/>
                  </a:lnTo>
                  <a:lnTo>
                    <a:pt x="296" y="520"/>
                  </a:lnTo>
                  <a:lnTo>
                    <a:pt x="298" y="518"/>
                  </a:lnTo>
                  <a:lnTo>
                    <a:pt x="301" y="517"/>
                  </a:lnTo>
                  <a:lnTo>
                    <a:pt x="301" y="520"/>
                  </a:lnTo>
                  <a:lnTo>
                    <a:pt x="304" y="518"/>
                  </a:lnTo>
                  <a:lnTo>
                    <a:pt x="306" y="515"/>
                  </a:lnTo>
                  <a:lnTo>
                    <a:pt x="306" y="513"/>
                  </a:lnTo>
                  <a:lnTo>
                    <a:pt x="304" y="510"/>
                  </a:lnTo>
                  <a:lnTo>
                    <a:pt x="304" y="508"/>
                  </a:lnTo>
                  <a:lnTo>
                    <a:pt x="306" y="508"/>
                  </a:lnTo>
                  <a:lnTo>
                    <a:pt x="305" y="510"/>
                  </a:lnTo>
                  <a:lnTo>
                    <a:pt x="306" y="512"/>
                  </a:lnTo>
                  <a:lnTo>
                    <a:pt x="308" y="515"/>
                  </a:lnTo>
                  <a:lnTo>
                    <a:pt x="311" y="517"/>
                  </a:lnTo>
                  <a:lnTo>
                    <a:pt x="313" y="515"/>
                  </a:lnTo>
                  <a:lnTo>
                    <a:pt x="316" y="514"/>
                  </a:lnTo>
                  <a:lnTo>
                    <a:pt x="316" y="514"/>
                  </a:lnTo>
                  <a:lnTo>
                    <a:pt x="315" y="514"/>
                  </a:lnTo>
                  <a:lnTo>
                    <a:pt x="313" y="518"/>
                  </a:lnTo>
                  <a:lnTo>
                    <a:pt x="316" y="518"/>
                  </a:lnTo>
                  <a:lnTo>
                    <a:pt x="316" y="519"/>
                  </a:lnTo>
                  <a:lnTo>
                    <a:pt x="314" y="519"/>
                  </a:lnTo>
                  <a:lnTo>
                    <a:pt x="316" y="522"/>
                  </a:lnTo>
                  <a:lnTo>
                    <a:pt x="319" y="523"/>
                  </a:lnTo>
                  <a:lnTo>
                    <a:pt x="321" y="526"/>
                  </a:lnTo>
                  <a:lnTo>
                    <a:pt x="319" y="525"/>
                  </a:lnTo>
                  <a:lnTo>
                    <a:pt x="316" y="523"/>
                  </a:lnTo>
                  <a:lnTo>
                    <a:pt x="313" y="522"/>
                  </a:lnTo>
                  <a:lnTo>
                    <a:pt x="312" y="519"/>
                  </a:lnTo>
                  <a:lnTo>
                    <a:pt x="310" y="518"/>
                  </a:lnTo>
                  <a:lnTo>
                    <a:pt x="307" y="518"/>
                  </a:lnTo>
                  <a:lnTo>
                    <a:pt x="310" y="519"/>
                  </a:lnTo>
                  <a:lnTo>
                    <a:pt x="307" y="519"/>
                  </a:lnTo>
                  <a:lnTo>
                    <a:pt x="304" y="519"/>
                  </a:lnTo>
                  <a:lnTo>
                    <a:pt x="307" y="520"/>
                  </a:lnTo>
                  <a:lnTo>
                    <a:pt x="310" y="521"/>
                  </a:lnTo>
                  <a:lnTo>
                    <a:pt x="311" y="523"/>
                  </a:lnTo>
                  <a:lnTo>
                    <a:pt x="313" y="523"/>
                  </a:lnTo>
                  <a:lnTo>
                    <a:pt x="311" y="525"/>
                  </a:lnTo>
                  <a:lnTo>
                    <a:pt x="307" y="523"/>
                  </a:lnTo>
                  <a:lnTo>
                    <a:pt x="305" y="523"/>
                  </a:lnTo>
                  <a:lnTo>
                    <a:pt x="303" y="527"/>
                  </a:lnTo>
                  <a:lnTo>
                    <a:pt x="299" y="529"/>
                  </a:lnTo>
                  <a:lnTo>
                    <a:pt x="297" y="529"/>
                  </a:lnTo>
                  <a:lnTo>
                    <a:pt x="295" y="528"/>
                  </a:lnTo>
                  <a:lnTo>
                    <a:pt x="297" y="530"/>
                  </a:lnTo>
                  <a:lnTo>
                    <a:pt x="295" y="530"/>
                  </a:lnTo>
                  <a:lnTo>
                    <a:pt x="297" y="531"/>
                  </a:lnTo>
                  <a:lnTo>
                    <a:pt x="299" y="531"/>
                  </a:lnTo>
                  <a:lnTo>
                    <a:pt x="303" y="530"/>
                  </a:lnTo>
                  <a:lnTo>
                    <a:pt x="308" y="528"/>
                  </a:lnTo>
                  <a:lnTo>
                    <a:pt x="311" y="526"/>
                  </a:lnTo>
                  <a:lnTo>
                    <a:pt x="308" y="528"/>
                  </a:lnTo>
                  <a:lnTo>
                    <a:pt x="312" y="529"/>
                  </a:lnTo>
                  <a:lnTo>
                    <a:pt x="314" y="528"/>
                  </a:lnTo>
                  <a:lnTo>
                    <a:pt x="315" y="531"/>
                  </a:lnTo>
                  <a:lnTo>
                    <a:pt x="312" y="529"/>
                  </a:lnTo>
                  <a:lnTo>
                    <a:pt x="310" y="530"/>
                  </a:lnTo>
                  <a:lnTo>
                    <a:pt x="307" y="529"/>
                  </a:lnTo>
                  <a:lnTo>
                    <a:pt x="304" y="531"/>
                  </a:lnTo>
                  <a:lnTo>
                    <a:pt x="302" y="531"/>
                  </a:lnTo>
                  <a:lnTo>
                    <a:pt x="299" y="531"/>
                  </a:lnTo>
                  <a:lnTo>
                    <a:pt x="296" y="532"/>
                  </a:lnTo>
                  <a:lnTo>
                    <a:pt x="295" y="532"/>
                  </a:lnTo>
                  <a:lnTo>
                    <a:pt x="297" y="534"/>
                  </a:lnTo>
                  <a:lnTo>
                    <a:pt x="297" y="537"/>
                  </a:lnTo>
                  <a:lnTo>
                    <a:pt x="299" y="536"/>
                  </a:lnTo>
                  <a:lnTo>
                    <a:pt x="303" y="535"/>
                  </a:lnTo>
                  <a:lnTo>
                    <a:pt x="299" y="537"/>
                  </a:lnTo>
                  <a:lnTo>
                    <a:pt x="297" y="538"/>
                  </a:lnTo>
                  <a:lnTo>
                    <a:pt x="295" y="540"/>
                  </a:lnTo>
                  <a:lnTo>
                    <a:pt x="298" y="541"/>
                  </a:lnTo>
                  <a:lnTo>
                    <a:pt x="301" y="540"/>
                  </a:lnTo>
                  <a:lnTo>
                    <a:pt x="304" y="541"/>
                  </a:lnTo>
                  <a:lnTo>
                    <a:pt x="306" y="540"/>
                  </a:lnTo>
                  <a:lnTo>
                    <a:pt x="308" y="540"/>
                  </a:lnTo>
                  <a:lnTo>
                    <a:pt x="306" y="541"/>
                  </a:lnTo>
                  <a:lnTo>
                    <a:pt x="304" y="541"/>
                  </a:lnTo>
                  <a:lnTo>
                    <a:pt x="301" y="541"/>
                  </a:lnTo>
                  <a:lnTo>
                    <a:pt x="304" y="544"/>
                  </a:lnTo>
                  <a:lnTo>
                    <a:pt x="301" y="545"/>
                  </a:lnTo>
                  <a:lnTo>
                    <a:pt x="304" y="547"/>
                  </a:lnTo>
                  <a:lnTo>
                    <a:pt x="306" y="546"/>
                  </a:lnTo>
                  <a:lnTo>
                    <a:pt x="308" y="546"/>
                  </a:lnTo>
                  <a:lnTo>
                    <a:pt x="312" y="546"/>
                  </a:lnTo>
                  <a:lnTo>
                    <a:pt x="308" y="547"/>
                  </a:lnTo>
                  <a:lnTo>
                    <a:pt x="306" y="547"/>
                  </a:lnTo>
                  <a:lnTo>
                    <a:pt x="304" y="547"/>
                  </a:lnTo>
                  <a:lnTo>
                    <a:pt x="301" y="547"/>
                  </a:lnTo>
                  <a:lnTo>
                    <a:pt x="302" y="551"/>
                  </a:lnTo>
                  <a:lnTo>
                    <a:pt x="304" y="549"/>
                  </a:lnTo>
                  <a:lnTo>
                    <a:pt x="307" y="551"/>
                  </a:lnTo>
                  <a:lnTo>
                    <a:pt x="310" y="551"/>
                  </a:lnTo>
                  <a:lnTo>
                    <a:pt x="312" y="549"/>
                  </a:lnTo>
                  <a:lnTo>
                    <a:pt x="315" y="549"/>
                  </a:lnTo>
                  <a:lnTo>
                    <a:pt x="312" y="551"/>
                  </a:lnTo>
                  <a:lnTo>
                    <a:pt x="310" y="552"/>
                  </a:lnTo>
                  <a:lnTo>
                    <a:pt x="308" y="555"/>
                  </a:lnTo>
                  <a:lnTo>
                    <a:pt x="312" y="555"/>
                  </a:lnTo>
                  <a:lnTo>
                    <a:pt x="311" y="558"/>
                  </a:lnTo>
                  <a:lnTo>
                    <a:pt x="313" y="556"/>
                  </a:lnTo>
                  <a:lnTo>
                    <a:pt x="316" y="555"/>
                  </a:lnTo>
                  <a:lnTo>
                    <a:pt x="319" y="554"/>
                  </a:lnTo>
                  <a:lnTo>
                    <a:pt x="316" y="555"/>
                  </a:lnTo>
                  <a:lnTo>
                    <a:pt x="314" y="556"/>
                  </a:lnTo>
                  <a:lnTo>
                    <a:pt x="313" y="560"/>
                  </a:lnTo>
                  <a:lnTo>
                    <a:pt x="316" y="558"/>
                  </a:lnTo>
                  <a:lnTo>
                    <a:pt x="316" y="558"/>
                  </a:lnTo>
                  <a:lnTo>
                    <a:pt x="315" y="560"/>
                  </a:lnTo>
                  <a:lnTo>
                    <a:pt x="313" y="562"/>
                  </a:lnTo>
                  <a:lnTo>
                    <a:pt x="312" y="565"/>
                  </a:lnTo>
                  <a:lnTo>
                    <a:pt x="313" y="568"/>
                  </a:lnTo>
                  <a:lnTo>
                    <a:pt x="316" y="570"/>
                  </a:lnTo>
                  <a:lnTo>
                    <a:pt x="318" y="569"/>
                  </a:lnTo>
                  <a:lnTo>
                    <a:pt x="319" y="571"/>
                  </a:lnTo>
                  <a:lnTo>
                    <a:pt x="321" y="571"/>
                  </a:lnTo>
                  <a:lnTo>
                    <a:pt x="323" y="571"/>
                  </a:lnTo>
                  <a:lnTo>
                    <a:pt x="321" y="573"/>
                  </a:lnTo>
                  <a:lnTo>
                    <a:pt x="323" y="574"/>
                  </a:lnTo>
                  <a:lnTo>
                    <a:pt x="321" y="573"/>
                  </a:lnTo>
                  <a:lnTo>
                    <a:pt x="322" y="577"/>
                  </a:lnTo>
                  <a:lnTo>
                    <a:pt x="325" y="577"/>
                  </a:lnTo>
                  <a:lnTo>
                    <a:pt x="328" y="575"/>
                  </a:lnTo>
                  <a:lnTo>
                    <a:pt x="329" y="573"/>
                  </a:lnTo>
                  <a:lnTo>
                    <a:pt x="330" y="575"/>
                  </a:lnTo>
                  <a:lnTo>
                    <a:pt x="327" y="577"/>
                  </a:lnTo>
                  <a:lnTo>
                    <a:pt x="324" y="578"/>
                  </a:lnTo>
                  <a:lnTo>
                    <a:pt x="324" y="580"/>
                  </a:lnTo>
                  <a:lnTo>
                    <a:pt x="327" y="580"/>
                  </a:lnTo>
                  <a:lnTo>
                    <a:pt x="330" y="578"/>
                  </a:lnTo>
                  <a:lnTo>
                    <a:pt x="332" y="577"/>
                  </a:lnTo>
                  <a:lnTo>
                    <a:pt x="330" y="579"/>
                  </a:lnTo>
                  <a:lnTo>
                    <a:pt x="329" y="582"/>
                  </a:lnTo>
                  <a:lnTo>
                    <a:pt x="331" y="581"/>
                  </a:lnTo>
                  <a:lnTo>
                    <a:pt x="331" y="585"/>
                  </a:lnTo>
                  <a:lnTo>
                    <a:pt x="333" y="585"/>
                  </a:lnTo>
                  <a:lnTo>
                    <a:pt x="331" y="585"/>
                  </a:lnTo>
                  <a:lnTo>
                    <a:pt x="329" y="585"/>
                  </a:lnTo>
                  <a:lnTo>
                    <a:pt x="325" y="586"/>
                  </a:lnTo>
                  <a:lnTo>
                    <a:pt x="329" y="587"/>
                  </a:lnTo>
                  <a:lnTo>
                    <a:pt x="331" y="587"/>
                  </a:lnTo>
                  <a:lnTo>
                    <a:pt x="333" y="587"/>
                  </a:lnTo>
                  <a:lnTo>
                    <a:pt x="337" y="586"/>
                  </a:lnTo>
                  <a:lnTo>
                    <a:pt x="339" y="586"/>
                  </a:lnTo>
                  <a:lnTo>
                    <a:pt x="337" y="587"/>
                  </a:lnTo>
                  <a:lnTo>
                    <a:pt x="333" y="588"/>
                  </a:lnTo>
                  <a:lnTo>
                    <a:pt x="331" y="589"/>
                  </a:lnTo>
                  <a:lnTo>
                    <a:pt x="333" y="589"/>
                  </a:lnTo>
                  <a:lnTo>
                    <a:pt x="337" y="589"/>
                  </a:lnTo>
                  <a:lnTo>
                    <a:pt x="337" y="591"/>
                  </a:lnTo>
                  <a:lnTo>
                    <a:pt x="338" y="595"/>
                  </a:lnTo>
                  <a:lnTo>
                    <a:pt x="340" y="592"/>
                  </a:lnTo>
                  <a:lnTo>
                    <a:pt x="342" y="591"/>
                  </a:lnTo>
                  <a:lnTo>
                    <a:pt x="340" y="594"/>
                  </a:lnTo>
                  <a:lnTo>
                    <a:pt x="342" y="595"/>
                  </a:lnTo>
                  <a:lnTo>
                    <a:pt x="346" y="594"/>
                  </a:lnTo>
                  <a:lnTo>
                    <a:pt x="342" y="596"/>
                  </a:lnTo>
                  <a:lnTo>
                    <a:pt x="340" y="597"/>
                  </a:lnTo>
                  <a:lnTo>
                    <a:pt x="342" y="597"/>
                  </a:lnTo>
                  <a:lnTo>
                    <a:pt x="346" y="598"/>
                  </a:lnTo>
                  <a:lnTo>
                    <a:pt x="342" y="599"/>
                  </a:lnTo>
                  <a:lnTo>
                    <a:pt x="340" y="602"/>
                  </a:lnTo>
                  <a:lnTo>
                    <a:pt x="342" y="600"/>
                  </a:lnTo>
                  <a:lnTo>
                    <a:pt x="346" y="600"/>
                  </a:lnTo>
                  <a:lnTo>
                    <a:pt x="348" y="602"/>
                  </a:lnTo>
                  <a:lnTo>
                    <a:pt x="352" y="599"/>
                  </a:lnTo>
                  <a:lnTo>
                    <a:pt x="346" y="599"/>
                  </a:lnTo>
                  <a:lnTo>
                    <a:pt x="352" y="598"/>
                  </a:lnTo>
                  <a:lnTo>
                    <a:pt x="354" y="599"/>
                  </a:lnTo>
                  <a:lnTo>
                    <a:pt x="357" y="598"/>
                  </a:lnTo>
                  <a:lnTo>
                    <a:pt x="356" y="600"/>
                  </a:lnTo>
                  <a:lnTo>
                    <a:pt x="359" y="602"/>
                  </a:lnTo>
                  <a:lnTo>
                    <a:pt x="361" y="598"/>
                  </a:lnTo>
                  <a:lnTo>
                    <a:pt x="364" y="597"/>
                  </a:lnTo>
                  <a:lnTo>
                    <a:pt x="366" y="596"/>
                  </a:lnTo>
                  <a:lnTo>
                    <a:pt x="369" y="596"/>
                  </a:lnTo>
                  <a:lnTo>
                    <a:pt x="372" y="595"/>
                  </a:lnTo>
                  <a:lnTo>
                    <a:pt x="372" y="592"/>
                  </a:lnTo>
                  <a:lnTo>
                    <a:pt x="374" y="590"/>
                  </a:lnTo>
                  <a:lnTo>
                    <a:pt x="373" y="592"/>
                  </a:lnTo>
                  <a:lnTo>
                    <a:pt x="375" y="596"/>
                  </a:lnTo>
                  <a:lnTo>
                    <a:pt x="373" y="596"/>
                  </a:lnTo>
                  <a:lnTo>
                    <a:pt x="370" y="598"/>
                  </a:lnTo>
                  <a:lnTo>
                    <a:pt x="373" y="598"/>
                  </a:lnTo>
                  <a:lnTo>
                    <a:pt x="375" y="597"/>
                  </a:lnTo>
                  <a:lnTo>
                    <a:pt x="378" y="595"/>
                  </a:lnTo>
                  <a:lnTo>
                    <a:pt x="378" y="592"/>
                  </a:lnTo>
                  <a:lnTo>
                    <a:pt x="379" y="595"/>
                  </a:lnTo>
                  <a:lnTo>
                    <a:pt x="382" y="592"/>
                  </a:lnTo>
                  <a:lnTo>
                    <a:pt x="379" y="596"/>
                  </a:lnTo>
                  <a:lnTo>
                    <a:pt x="376" y="598"/>
                  </a:lnTo>
                  <a:lnTo>
                    <a:pt x="374" y="598"/>
                  </a:lnTo>
                  <a:lnTo>
                    <a:pt x="371" y="599"/>
                  </a:lnTo>
                  <a:lnTo>
                    <a:pt x="369" y="602"/>
                  </a:lnTo>
                  <a:lnTo>
                    <a:pt x="371" y="600"/>
                  </a:lnTo>
                  <a:lnTo>
                    <a:pt x="370" y="603"/>
                  </a:lnTo>
                  <a:lnTo>
                    <a:pt x="373" y="603"/>
                  </a:lnTo>
                  <a:lnTo>
                    <a:pt x="375" y="602"/>
                  </a:lnTo>
                  <a:lnTo>
                    <a:pt x="378" y="599"/>
                  </a:lnTo>
                  <a:lnTo>
                    <a:pt x="381" y="599"/>
                  </a:lnTo>
                  <a:lnTo>
                    <a:pt x="378" y="600"/>
                  </a:lnTo>
                  <a:lnTo>
                    <a:pt x="375" y="603"/>
                  </a:lnTo>
                  <a:lnTo>
                    <a:pt x="373" y="604"/>
                  </a:lnTo>
                  <a:lnTo>
                    <a:pt x="375" y="604"/>
                  </a:lnTo>
                  <a:lnTo>
                    <a:pt x="373" y="606"/>
                  </a:lnTo>
                  <a:lnTo>
                    <a:pt x="375" y="605"/>
                  </a:lnTo>
                  <a:lnTo>
                    <a:pt x="376" y="607"/>
                  </a:lnTo>
                  <a:lnTo>
                    <a:pt x="378" y="605"/>
                  </a:lnTo>
                  <a:lnTo>
                    <a:pt x="381" y="605"/>
                  </a:lnTo>
                  <a:lnTo>
                    <a:pt x="380" y="607"/>
                  </a:lnTo>
                  <a:lnTo>
                    <a:pt x="382" y="606"/>
                  </a:lnTo>
                  <a:lnTo>
                    <a:pt x="381" y="608"/>
                  </a:lnTo>
                  <a:lnTo>
                    <a:pt x="383" y="608"/>
                  </a:lnTo>
                  <a:lnTo>
                    <a:pt x="387" y="606"/>
                  </a:lnTo>
                  <a:lnTo>
                    <a:pt x="389" y="603"/>
                  </a:lnTo>
                  <a:lnTo>
                    <a:pt x="388" y="606"/>
                  </a:lnTo>
                  <a:lnTo>
                    <a:pt x="384" y="612"/>
                  </a:lnTo>
                  <a:lnTo>
                    <a:pt x="383" y="614"/>
                  </a:lnTo>
                  <a:lnTo>
                    <a:pt x="386" y="614"/>
                  </a:lnTo>
                  <a:lnTo>
                    <a:pt x="388" y="611"/>
                  </a:lnTo>
                  <a:lnTo>
                    <a:pt x="390" y="608"/>
                  </a:lnTo>
                  <a:lnTo>
                    <a:pt x="388" y="612"/>
                  </a:lnTo>
                  <a:lnTo>
                    <a:pt x="387" y="614"/>
                  </a:lnTo>
                  <a:lnTo>
                    <a:pt x="383" y="616"/>
                  </a:lnTo>
                  <a:lnTo>
                    <a:pt x="387" y="615"/>
                  </a:lnTo>
                  <a:lnTo>
                    <a:pt x="388" y="617"/>
                  </a:lnTo>
                  <a:lnTo>
                    <a:pt x="390" y="617"/>
                  </a:lnTo>
                  <a:lnTo>
                    <a:pt x="391" y="615"/>
                  </a:lnTo>
                  <a:lnTo>
                    <a:pt x="395" y="615"/>
                  </a:lnTo>
                  <a:lnTo>
                    <a:pt x="396" y="612"/>
                  </a:lnTo>
                  <a:lnTo>
                    <a:pt x="398" y="612"/>
                  </a:lnTo>
                  <a:lnTo>
                    <a:pt x="398" y="614"/>
                  </a:lnTo>
                  <a:lnTo>
                    <a:pt x="401" y="615"/>
                  </a:lnTo>
                  <a:lnTo>
                    <a:pt x="404" y="615"/>
                  </a:lnTo>
                  <a:lnTo>
                    <a:pt x="406" y="615"/>
                  </a:lnTo>
                  <a:lnTo>
                    <a:pt x="409" y="615"/>
                  </a:lnTo>
                  <a:lnTo>
                    <a:pt x="409" y="613"/>
                  </a:lnTo>
                  <a:lnTo>
                    <a:pt x="408" y="609"/>
                  </a:lnTo>
                  <a:lnTo>
                    <a:pt x="405" y="611"/>
                  </a:lnTo>
                  <a:lnTo>
                    <a:pt x="406" y="608"/>
                  </a:lnTo>
                  <a:lnTo>
                    <a:pt x="402" y="607"/>
                  </a:lnTo>
                  <a:lnTo>
                    <a:pt x="400" y="606"/>
                  </a:lnTo>
                  <a:lnTo>
                    <a:pt x="397" y="606"/>
                  </a:lnTo>
                  <a:lnTo>
                    <a:pt x="400" y="606"/>
                  </a:lnTo>
                  <a:lnTo>
                    <a:pt x="402" y="604"/>
                  </a:lnTo>
                  <a:lnTo>
                    <a:pt x="404" y="607"/>
                  </a:lnTo>
                  <a:lnTo>
                    <a:pt x="407" y="607"/>
                  </a:lnTo>
                  <a:lnTo>
                    <a:pt x="409" y="607"/>
                  </a:lnTo>
                  <a:lnTo>
                    <a:pt x="413" y="606"/>
                  </a:lnTo>
                  <a:lnTo>
                    <a:pt x="415" y="604"/>
                  </a:lnTo>
                  <a:lnTo>
                    <a:pt x="413" y="605"/>
                  </a:lnTo>
                  <a:lnTo>
                    <a:pt x="409" y="604"/>
                  </a:lnTo>
                  <a:lnTo>
                    <a:pt x="413" y="605"/>
                  </a:lnTo>
                  <a:lnTo>
                    <a:pt x="413" y="602"/>
                  </a:lnTo>
                  <a:lnTo>
                    <a:pt x="409" y="602"/>
                  </a:lnTo>
                  <a:lnTo>
                    <a:pt x="407" y="600"/>
                  </a:lnTo>
                  <a:lnTo>
                    <a:pt x="410" y="602"/>
                  </a:lnTo>
                  <a:lnTo>
                    <a:pt x="413" y="600"/>
                  </a:lnTo>
                  <a:lnTo>
                    <a:pt x="410" y="600"/>
                  </a:lnTo>
                  <a:lnTo>
                    <a:pt x="407" y="599"/>
                  </a:lnTo>
                  <a:lnTo>
                    <a:pt x="410" y="599"/>
                  </a:lnTo>
                  <a:lnTo>
                    <a:pt x="413" y="599"/>
                  </a:lnTo>
                  <a:lnTo>
                    <a:pt x="416" y="598"/>
                  </a:lnTo>
                  <a:lnTo>
                    <a:pt x="416" y="596"/>
                  </a:lnTo>
                  <a:lnTo>
                    <a:pt x="413" y="596"/>
                  </a:lnTo>
                  <a:lnTo>
                    <a:pt x="410" y="595"/>
                  </a:lnTo>
                  <a:lnTo>
                    <a:pt x="408" y="595"/>
                  </a:lnTo>
                  <a:lnTo>
                    <a:pt x="406" y="595"/>
                  </a:lnTo>
                  <a:lnTo>
                    <a:pt x="408" y="595"/>
                  </a:lnTo>
                  <a:lnTo>
                    <a:pt x="414" y="595"/>
                  </a:lnTo>
                  <a:lnTo>
                    <a:pt x="416" y="595"/>
                  </a:lnTo>
                  <a:lnTo>
                    <a:pt x="412" y="592"/>
                  </a:lnTo>
                  <a:lnTo>
                    <a:pt x="414" y="592"/>
                  </a:lnTo>
                  <a:lnTo>
                    <a:pt x="416" y="591"/>
                  </a:lnTo>
                  <a:lnTo>
                    <a:pt x="412" y="590"/>
                  </a:lnTo>
                  <a:lnTo>
                    <a:pt x="414" y="590"/>
                  </a:lnTo>
                  <a:lnTo>
                    <a:pt x="416" y="590"/>
                  </a:lnTo>
                  <a:lnTo>
                    <a:pt x="419" y="588"/>
                  </a:lnTo>
                  <a:lnTo>
                    <a:pt x="417" y="586"/>
                  </a:lnTo>
                  <a:lnTo>
                    <a:pt x="414" y="586"/>
                  </a:lnTo>
                  <a:lnTo>
                    <a:pt x="412" y="585"/>
                  </a:lnTo>
                  <a:lnTo>
                    <a:pt x="414" y="586"/>
                  </a:lnTo>
                  <a:lnTo>
                    <a:pt x="417" y="586"/>
                  </a:lnTo>
                  <a:lnTo>
                    <a:pt x="419" y="585"/>
                  </a:lnTo>
                  <a:lnTo>
                    <a:pt x="421" y="582"/>
                  </a:lnTo>
                  <a:lnTo>
                    <a:pt x="418" y="582"/>
                  </a:lnTo>
                  <a:lnTo>
                    <a:pt x="416" y="581"/>
                  </a:lnTo>
                  <a:lnTo>
                    <a:pt x="418" y="582"/>
                  </a:lnTo>
                  <a:lnTo>
                    <a:pt x="421" y="581"/>
                  </a:lnTo>
                  <a:lnTo>
                    <a:pt x="421" y="579"/>
                  </a:lnTo>
                  <a:lnTo>
                    <a:pt x="422" y="575"/>
                  </a:lnTo>
                  <a:lnTo>
                    <a:pt x="419" y="577"/>
                  </a:lnTo>
                  <a:lnTo>
                    <a:pt x="419" y="575"/>
                  </a:lnTo>
                  <a:lnTo>
                    <a:pt x="422" y="572"/>
                  </a:lnTo>
                  <a:lnTo>
                    <a:pt x="421" y="570"/>
                  </a:lnTo>
                  <a:lnTo>
                    <a:pt x="418" y="569"/>
                  </a:lnTo>
                  <a:lnTo>
                    <a:pt x="415" y="568"/>
                  </a:lnTo>
                  <a:lnTo>
                    <a:pt x="413" y="565"/>
                  </a:lnTo>
                  <a:lnTo>
                    <a:pt x="415" y="565"/>
                  </a:lnTo>
                  <a:lnTo>
                    <a:pt x="418" y="568"/>
                  </a:lnTo>
                  <a:lnTo>
                    <a:pt x="421" y="566"/>
                  </a:lnTo>
                  <a:lnTo>
                    <a:pt x="418" y="565"/>
                  </a:lnTo>
                  <a:lnTo>
                    <a:pt x="421" y="566"/>
                  </a:lnTo>
                  <a:lnTo>
                    <a:pt x="418" y="563"/>
                  </a:lnTo>
                  <a:lnTo>
                    <a:pt x="416" y="563"/>
                  </a:lnTo>
                  <a:lnTo>
                    <a:pt x="413" y="562"/>
                  </a:lnTo>
                  <a:lnTo>
                    <a:pt x="410" y="560"/>
                  </a:lnTo>
                  <a:lnTo>
                    <a:pt x="413" y="561"/>
                  </a:lnTo>
                  <a:lnTo>
                    <a:pt x="416" y="560"/>
                  </a:lnTo>
                  <a:lnTo>
                    <a:pt x="418" y="561"/>
                  </a:lnTo>
                  <a:lnTo>
                    <a:pt x="418" y="557"/>
                  </a:lnTo>
                  <a:lnTo>
                    <a:pt x="421" y="557"/>
                  </a:lnTo>
                  <a:lnTo>
                    <a:pt x="424" y="558"/>
                  </a:lnTo>
                  <a:lnTo>
                    <a:pt x="426" y="558"/>
                  </a:lnTo>
                  <a:lnTo>
                    <a:pt x="429" y="558"/>
                  </a:lnTo>
                  <a:lnTo>
                    <a:pt x="431" y="555"/>
                  </a:lnTo>
                  <a:lnTo>
                    <a:pt x="429" y="554"/>
                  </a:lnTo>
                  <a:lnTo>
                    <a:pt x="425" y="554"/>
                  </a:lnTo>
                  <a:lnTo>
                    <a:pt x="423" y="551"/>
                  </a:lnTo>
                  <a:lnTo>
                    <a:pt x="426" y="554"/>
                  </a:lnTo>
                  <a:lnTo>
                    <a:pt x="429" y="554"/>
                  </a:lnTo>
                  <a:lnTo>
                    <a:pt x="432" y="554"/>
                  </a:lnTo>
                  <a:lnTo>
                    <a:pt x="429" y="552"/>
                  </a:lnTo>
                  <a:lnTo>
                    <a:pt x="426" y="551"/>
                  </a:lnTo>
                  <a:lnTo>
                    <a:pt x="429" y="551"/>
                  </a:lnTo>
                  <a:lnTo>
                    <a:pt x="432" y="553"/>
                  </a:lnTo>
                  <a:lnTo>
                    <a:pt x="433" y="551"/>
                  </a:lnTo>
                  <a:lnTo>
                    <a:pt x="430" y="548"/>
                  </a:lnTo>
                  <a:lnTo>
                    <a:pt x="427" y="546"/>
                  </a:lnTo>
                  <a:lnTo>
                    <a:pt x="429" y="544"/>
                  </a:lnTo>
                  <a:lnTo>
                    <a:pt x="432" y="546"/>
                  </a:lnTo>
                  <a:lnTo>
                    <a:pt x="434" y="547"/>
                  </a:lnTo>
                  <a:lnTo>
                    <a:pt x="438" y="548"/>
                  </a:lnTo>
                  <a:lnTo>
                    <a:pt x="434" y="546"/>
                  </a:lnTo>
                  <a:lnTo>
                    <a:pt x="432" y="545"/>
                  </a:lnTo>
                  <a:lnTo>
                    <a:pt x="434" y="546"/>
                  </a:lnTo>
                  <a:lnTo>
                    <a:pt x="433" y="543"/>
                  </a:lnTo>
                  <a:lnTo>
                    <a:pt x="436" y="545"/>
                  </a:lnTo>
                  <a:lnTo>
                    <a:pt x="439" y="546"/>
                  </a:lnTo>
                  <a:lnTo>
                    <a:pt x="436" y="544"/>
                  </a:lnTo>
                  <a:lnTo>
                    <a:pt x="439" y="545"/>
                  </a:lnTo>
                  <a:lnTo>
                    <a:pt x="441" y="544"/>
                  </a:lnTo>
                  <a:lnTo>
                    <a:pt x="441" y="541"/>
                  </a:lnTo>
                  <a:lnTo>
                    <a:pt x="439" y="540"/>
                  </a:lnTo>
                  <a:lnTo>
                    <a:pt x="436" y="540"/>
                  </a:lnTo>
                  <a:lnTo>
                    <a:pt x="433" y="538"/>
                  </a:lnTo>
                  <a:lnTo>
                    <a:pt x="435" y="538"/>
                  </a:lnTo>
                  <a:lnTo>
                    <a:pt x="439" y="539"/>
                  </a:lnTo>
                  <a:lnTo>
                    <a:pt x="441" y="540"/>
                  </a:lnTo>
                  <a:lnTo>
                    <a:pt x="444" y="539"/>
                  </a:lnTo>
                  <a:lnTo>
                    <a:pt x="446" y="537"/>
                  </a:lnTo>
                  <a:lnTo>
                    <a:pt x="442" y="535"/>
                  </a:lnTo>
                  <a:lnTo>
                    <a:pt x="446" y="532"/>
                  </a:lnTo>
                  <a:lnTo>
                    <a:pt x="442" y="530"/>
                  </a:lnTo>
                  <a:lnTo>
                    <a:pt x="440" y="530"/>
                  </a:lnTo>
                  <a:lnTo>
                    <a:pt x="436" y="530"/>
                  </a:lnTo>
                  <a:lnTo>
                    <a:pt x="434" y="529"/>
                  </a:lnTo>
                  <a:lnTo>
                    <a:pt x="432" y="528"/>
                  </a:lnTo>
                  <a:lnTo>
                    <a:pt x="434" y="526"/>
                  </a:lnTo>
                  <a:lnTo>
                    <a:pt x="436" y="527"/>
                  </a:lnTo>
                  <a:lnTo>
                    <a:pt x="440" y="527"/>
                  </a:lnTo>
                  <a:lnTo>
                    <a:pt x="442" y="526"/>
                  </a:lnTo>
                  <a:lnTo>
                    <a:pt x="446" y="526"/>
                  </a:lnTo>
                  <a:lnTo>
                    <a:pt x="448" y="526"/>
                  </a:lnTo>
                  <a:lnTo>
                    <a:pt x="446" y="523"/>
                  </a:lnTo>
                  <a:lnTo>
                    <a:pt x="444" y="521"/>
                  </a:lnTo>
                  <a:lnTo>
                    <a:pt x="443" y="518"/>
                  </a:lnTo>
                  <a:lnTo>
                    <a:pt x="441" y="515"/>
                  </a:lnTo>
                  <a:lnTo>
                    <a:pt x="438" y="513"/>
                  </a:lnTo>
                  <a:lnTo>
                    <a:pt x="439" y="511"/>
                  </a:lnTo>
                  <a:lnTo>
                    <a:pt x="442" y="510"/>
                  </a:lnTo>
                  <a:lnTo>
                    <a:pt x="444" y="508"/>
                  </a:lnTo>
                  <a:lnTo>
                    <a:pt x="447" y="511"/>
                  </a:lnTo>
                  <a:lnTo>
                    <a:pt x="450" y="510"/>
                  </a:lnTo>
                  <a:lnTo>
                    <a:pt x="452" y="510"/>
                  </a:lnTo>
                  <a:lnTo>
                    <a:pt x="452" y="510"/>
                  </a:lnTo>
                  <a:lnTo>
                    <a:pt x="452" y="506"/>
                  </a:lnTo>
                  <a:lnTo>
                    <a:pt x="456" y="506"/>
                  </a:lnTo>
                  <a:lnTo>
                    <a:pt x="453" y="503"/>
                  </a:lnTo>
                  <a:lnTo>
                    <a:pt x="452" y="502"/>
                  </a:lnTo>
                  <a:lnTo>
                    <a:pt x="450" y="501"/>
                  </a:lnTo>
                  <a:lnTo>
                    <a:pt x="452" y="498"/>
                  </a:lnTo>
                  <a:lnTo>
                    <a:pt x="456" y="500"/>
                  </a:lnTo>
                  <a:lnTo>
                    <a:pt x="457" y="497"/>
                  </a:lnTo>
                  <a:lnTo>
                    <a:pt x="459" y="497"/>
                  </a:lnTo>
                  <a:lnTo>
                    <a:pt x="463" y="500"/>
                  </a:lnTo>
                  <a:lnTo>
                    <a:pt x="464" y="496"/>
                  </a:lnTo>
                  <a:lnTo>
                    <a:pt x="467" y="498"/>
                  </a:lnTo>
                  <a:lnTo>
                    <a:pt x="469" y="496"/>
                  </a:lnTo>
                  <a:lnTo>
                    <a:pt x="473" y="497"/>
                  </a:lnTo>
                  <a:lnTo>
                    <a:pt x="475" y="497"/>
                  </a:lnTo>
                  <a:lnTo>
                    <a:pt x="477" y="495"/>
                  </a:lnTo>
                  <a:lnTo>
                    <a:pt x="477" y="493"/>
                  </a:lnTo>
                  <a:lnTo>
                    <a:pt x="475" y="492"/>
                  </a:lnTo>
                  <a:lnTo>
                    <a:pt x="475" y="488"/>
                  </a:lnTo>
                  <a:lnTo>
                    <a:pt x="477" y="489"/>
                  </a:lnTo>
                  <a:lnTo>
                    <a:pt x="481" y="488"/>
                  </a:lnTo>
                  <a:lnTo>
                    <a:pt x="481" y="486"/>
                  </a:lnTo>
                  <a:lnTo>
                    <a:pt x="481" y="484"/>
                  </a:lnTo>
                  <a:lnTo>
                    <a:pt x="483" y="483"/>
                  </a:lnTo>
                  <a:lnTo>
                    <a:pt x="481" y="480"/>
                  </a:lnTo>
                  <a:lnTo>
                    <a:pt x="483" y="480"/>
                  </a:lnTo>
                  <a:lnTo>
                    <a:pt x="486" y="481"/>
                  </a:lnTo>
                  <a:lnTo>
                    <a:pt x="489" y="481"/>
                  </a:lnTo>
                  <a:lnTo>
                    <a:pt x="491" y="481"/>
                  </a:lnTo>
                  <a:lnTo>
                    <a:pt x="489" y="484"/>
                  </a:lnTo>
                  <a:lnTo>
                    <a:pt x="486" y="486"/>
                  </a:lnTo>
                  <a:lnTo>
                    <a:pt x="483" y="488"/>
                  </a:lnTo>
                  <a:lnTo>
                    <a:pt x="483" y="491"/>
                  </a:lnTo>
                  <a:lnTo>
                    <a:pt x="486" y="491"/>
                  </a:lnTo>
                  <a:lnTo>
                    <a:pt x="489" y="493"/>
                  </a:lnTo>
                  <a:lnTo>
                    <a:pt x="491" y="494"/>
                  </a:lnTo>
                  <a:lnTo>
                    <a:pt x="492" y="491"/>
                  </a:lnTo>
                  <a:lnTo>
                    <a:pt x="493" y="488"/>
                  </a:lnTo>
                  <a:lnTo>
                    <a:pt x="493" y="491"/>
                  </a:lnTo>
                  <a:lnTo>
                    <a:pt x="495" y="491"/>
                  </a:lnTo>
                  <a:lnTo>
                    <a:pt x="499" y="489"/>
                  </a:lnTo>
                  <a:lnTo>
                    <a:pt x="501" y="487"/>
                  </a:lnTo>
                  <a:lnTo>
                    <a:pt x="503" y="489"/>
                  </a:lnTo>
                  <a:lnTo>
                    <a:pt x="507" y="491"/>
                  </a:lnTo>
                  <a:lnTo>
                    <a:pt x="509" y="488"/>
                  </a:lnTo>
                  <a:lnTo>
                    <a:pt x="509" y="486"/>
                  </a:lnTo>
                  <a:lnTo>
                    <a:pt x="512" y="486"/>
                  </a:lnTo>
                  <a:lnTo>
                    <a:pt x="514" y="484"/>
                  </a:lnTo>
                  <a:lnTo>
                    <a:pt x="511" y="480"/>
                  </a:lnTo>
                  <a:lnTo>
                    <a:pt x="514" y="483"/>
                  </a:lnTo>
                  <a:lnTo>
                    <a:pt x="517" y="483"/>
                  </a:lnTo>
                  <a:lnTo>
                    <a:pt x="519" y="484"/>
                  </a:lnTo>
                  <a:lnTo>
                    <a:pt x="518" y="480"/>
                  </a:lnTo>
                  <a:lnTo>
                    <a:pt x="521" y="481"/>
                  </a:lnTo>
                  <a:lnTo>
                    <a:pt x="524" y="480"/>
                  </a:lnTo>
                  <a:lnTo>
                    <a:pt x="526" y="480"/>
                  </a:lnTo>
                  <a:lnTo>
                    <a:pt x="528" y="478"/>
                  </a:lnTo>
                  <a:lnTo>
                    <a:pt x="528" y="475"/>
                  </a:lnTo>
                  <a:lnTo>
                    <a:pt x="529" y="472"/>
                  </a:lnTo>
                  <a:lnTo>
                    <a:pt x="529" y="475"/>
                  </a:lnTo>
                  <a:lnTo>
                    <a:pt x="533" y="474"/>
                  </a:lnTo>
                  <a:lnTo>
                    <a:pt x="534" y="471"/>
                  </a:lnTo>
                  <a:lnTo>
                    <a:pt x="535" y="469"/>
                  </a:lnTo>
                  <a:lnTo>
                    <a:pt x="536" y="467"/>
                  </a:lnTo>
                  <a:lnTo>
                    <a:pt x="538" y="464"/>
                  </a:lnTo>
                  <a:lnTo>
                    <a:pt x="541" y="463"/>
                  </a:lnTo>
                  <a:lnTo>
                    <a:pt x="541" y="461"/>
                  </a:lnTo>
                  <a:lnTo>
                    <a:pt x="544" y="460"/>
                  </a:lnTo>
                  <a:lnTo>
                    <a:pt x="542" y="458"/>
                  </a:lnTo>
                  <a:lnTo>
                    <a:pt x="544" y="457"/>
                  </a:lnTo>
                  <a:lnTo>
                    <a:pt x="544" y="453"/>
                  </a:lnTo>
                  <a:lnTo>
                    <a:pt x="546" y="453"/>
                  </a:lnTo>
                  <a:lnTo>
                    <a:pt x="549" y="450"/>
                  </a:lnTo>
                  <a:lnTo>
                    <a:pt x="551" y="449"/>
                  </a:lnTo>
                  <a:lnTo>
                    <a:pt x="554" y="448"/>
                  </a:lnTo>
                  <a:lnTo>
                    <a:pt x="557" y="445"/>
                  </a:lnTo>
                  <a:lnTo>
                    <a:pt x="559" y="446"/>
                  </a:lnTo>
                  <a:lnTo>
                    <a:pt x="562" y="444"/>
                  </a:lnTo>
                  <a:lnTo>
                    <a:pt x="560" y="442"/>
                  </a:lnTo>
                  <a:lnTo>
                    <a:pt x="561" y="440"/>
                  </a:lnTo>
                  <a:lnTo>
                    <a:pt x="558" y="437"/>
                  </a:lnTo>
                  <a:lnTo>
                    <a:pt x="561" y="437"/>
                  </a:lnTo>
                  <a:lnTo>
                    <a:pt x="559" y="434"/>
                  </a:lnTo>
                  <a:lnTo>
                    <a:pt x="557" y="434"/>
                  </a:lnTo>
                  <a:lnTo>
                    <a:pt x="555" y="431"/>
                  </a:lnTo>
                  <a:lnTo>
                    <a:pt x="558" y="429"/>
                  </a:lnTo>
                  <a:lnTo>
                    <a:pt x="559" y="433"/>
                  </a:lnTo>
                  <a:lnTo>
                    <a:pt x="561" y="434"/>
                  </a:lnTo>
                  <a:lnTo>
                    <a:pt x="563" y="436"/>
                  </a:lnTo>
                  <a:lnTo>
                    <a:pt x="567" y="437"/>
                  </a:lnTo>
                  <a:lnTo>
                    <a:pt x="568" y="441"/>
                  </a:lnTo>
                  <a:lnTo>
                    <a:pt x="570" y="440"/>
                  </a:lnTo>
                  <a:lnTo>
                    <a:pt x="572" y="441"/>
                  </a:lnTo>
                  <a:lnTo>
                    <a:pt x="576" y="442"/>
                  </a:lnTo>
                  <a:lnTo>
                    <a:pt x="578" y="441"/>
                  </a:lnTo>
                  <a:lnTo>
                    <a:pt x="581" y="441"/>
                  </a:lnTo>
                  <a:lnTo>
                    <a:pt x="584" y="441"/>
                  </a:lnTo>
                  <a:lnTo>
                    <a:pt x="581" y="437"/>
                  </a:lnTo>
                  <a:lnTo>
                    <a:pt x="579" y="436"/>
                  </a:lnTo>
                  <a:lnTo>
                    <a:pt x="581" y="437"/>
                  </a:lnTo>
                  <a:lnTo>
                    <a:pt x="584" y="437"/>
                  </a:lnTo>
                  <a:lnTo>
                    <a:pt x="586" y="441"/>
                  </a:lnTo>
                  <a:lnTo>
                    <a:pt x="589" y="440"/>
                  </a:lnTo>
                  <a:lnTo>
                    <a:pt x="587" y="436"/>
                  </a:lnTo>
                  <a:lnTo>
                    <a:pt x="589" y="437"/>
                  </a:lnTo>
                  <a:lnTo>
                    <a:pt x="589" y="434"/>
                  </a:lnTo>
                  <a:lnTo>
                    <a:pt x="592" y="433"/>
                  </a:lnTo>
                  <a:lnTo>
                    <a:pt x="594" y="436"/>
                  </a:lnTo>
                  <a:lnTo>
                    <a:pt x="597" y="436"/>
                  </a:lnTo>
                  <a:lnTo>
                    <a:pt x="600" y="435"/>
                  </a:lnTo>
                  <a:lnTo>
                    <a:pt x="603" y="434"/>
                  </a:lnTo>
                  <a:lnTo>
                    <a:pt x="605" y="435"/>
                  </a:lnTo>
                  <a:lnTo>
                    <a:pt x="608" y="434"/>
                  </a:lnTo>
                  <a:lnTo>
                    <a:pt x="611" y="432"/>
                  </a:lnTo>
                  <a:lnTo>
                    <a:pt x="613" y="431"/>
                  </a:lnTo>
                  <a:lnTo>
                    <a:pt x="617" y="432"/>
                  </a:lnTo>
                  <a:lnTo>
                    <a:pt x="619" y="432"/>
                  </a:lnTo>
                  <a:lnTo>
                    <a:pt x="622" y="431"/>
                  </a:lnTo>
                  <a:lnTo>
                    <a:pt x="625" y="431"/>
                  </a:lnTo>
                  <a:lnTo>
                    <a:pt x="628" y="428"/>
                  </a:lnTo>
                  <a:lnTo>
                    <a:pt x="630" y="429"/>
                  </a:lnTo>
                  <a:lnTo>
                    <a:pt x="631" y="427"/>
                  </a:lnTo>
                  <a:lnTo>
                    <a:pt x="635" y="426"/>
                  </a:lnTo>
                  <a:lnTo>
                    <a:pt x="637" y="427"/>
                  </a:lnTo>
                  <a:lnTo>
                    <a:pt x="639" y="427"/>
                  </a:lnTo>
                  <a:lnTo>
                    <a:pt x="643" y="424"/>
                  </a:lnTo>
                  <a:lnTo>
                    <a:pt x="645" y="424"/>
                  </a:lnTo>
                  <a:lnTo>
                    <a:pt x="647" y="423"/>
                  </a:lnTo>
                  <a:lnTo>
                    <a:pt x="649" y="419"/>
                  </a:lnTo>
                  <a:lnTo>
                    <a:pt x="652" y="419"/>
                  </a:lnTo>
                  <a:lnTo>
                    <a:pt x="651" y="417"/>
                  </a:lnTo>
                  <a:lnTo>
                    <a:pt x="653" y="418"/>
                  </a:lnTo>
                  <a:lnTo>
                    <a:pt x="656" y="416"/>
                  </a:lnTo>
                  <a:lnTo>
                    <a:pt x="658" y="414"/>
                  </a:lnTo>
                  <a:lnTo>
                    <a:pt x="655" y="414"/>
                  </a:lnTo>
                  <a:lnTo>
                    <a:pt x="658" y="412"/>
                  </a:lnTo>
                  <a:lnTo>
                    <a:pt x="661" y="412"/>
                  </a:lnTo>
                  <a:lnTo>
                    <a:pt x="663" y="412"/>
                  </a:lnTo>
                  <a:lnTo>
                    <a:pt x="663" y="410"/>
                  </a:lnTo>
                  <a:lnTo>
                    <a:pt x="665" y="410"/>
                  </a:lnTo>
                  <a:lnTo>
                    <a:pt x="669" y="408"/>
                  </a:lnTo>
                  <a:lnTo>
                    <a:pt x="671" y="408"/>
                  </a:lnTo>
                  <a:lnTo>
                    <a:pt x="669" y="406"/>
                  </a:lnTo>
                  <a:lnTo>
                    <a:pt x="671" y="406"/>
                  </a:lnTo>
                  <a:lnTo>
                    <a:pt x="673" y="407"/>
                  </a:lnTo>
                  <a:lnTo>
                    <a:pt x="677" y="406"/>
                  </a:lnTo>
                  <a:lnTo>
                    <a:pt x="677" y="403"/>
                  </a:lnTo>
                  <a:lnTo>
                    <a:pt x="674" y="401"/>
                  </a:lnTo>
                  <a:lnTo>
                    <a:pt x="677" y="401"/>
                  </a:lnTo>
                  <a:lnTo>
                    <a:pt x="680" y="401"/>
                  </a:lnTo>
                  <a:lnTo>
                    <a:pt x="682" y="401"/>
                  </a:lnTo>
                  <a:lnTo>
                    <a:pt x="686" y="401"/>
                  </a:lnTo>
                  <a:lnTo>
                    <a:pt x="682" y="398"/>
                  </a:lnTo>
                  <a:lnTo>
                    <a:pt x="686" y="398"/>
                  </a:lnTo>
                  <a:lnTo>
                    <a:pt x="688" y="398"/>
                  </a:lnTo>
                  <a:lnTo>
                    <a:pt x="690" y="397"/>
                  </a:lnTo>
                  <a:lnTo>
                    <a:pt x="692" y="394"/>
                  </a:lnTo>
                  <a:lnTo>
                    <a:pt x="695" y="394"/>
                  </a:lnTo>
                  <a:lnTo>
                    <a:pt x="698" y="392"/>
                  </a:lnTo>
                  <a:lnTo>
                    <a:pt x="695" y="392"/>
                  </a:lnTo>
                  <a:lnTo>
                    <a:pt x="692" y="392"/>
                  </a:lnTo>
                  <a:lnTo>
                    <a:pt x="690" y="393"/>
                  </a:lnTo>
                  <a:lnTo>
                    <a:pt x="687" y="393"/>
                  </a:lnTo>
                  <a:lnTo>
                    <a:pt x="685" y="392"/>
                  </a:lnTo>
                  <a:lnTo>
                    <a:pt x="681" y="392"/>
                  </a:lnTo>
                  <a:lnTo>
                    <a:pt x="679" y="392"/>
                  </a:lnTo>
                  <a:lnTo>
                    <a:pt x="677" y="391"/>
                  </a:lnTo>
                  <a:lnTo>
                    <a:pt x="673" y="391"/>
                  </a:lnTo>
                  <a:lnTo>
                    <a:pt x="671" y="390"/>
                  </a:lnTo>
                  <a:lnTo>
                    <a:pt x="668" y="390"/>
                  </a:lnTo>
                  <a:lnTo>
                    <a:pt x="665" y="389"/>
                  </a:lnTo>
                  <a:lnTo>
                    <a:pt x="662" y="387"/>
                  </a:lnTo>
                  <a:lnTo>
                    <a:pt x="660" y="387"/>
                  </a:lnTo>
                  <a:lnTo>
                    <a:pt x="657" y="386"/>
                  </a:lnTo>
                  <a:lnTo>
                    <a:pt x="654" y="387"/>
                  </a:lnTo>
                  <a:lnTo>
                    <a:pt x="655" y="385"/>
                  </a:lnTo>
                  <a:lnTo>
                    <a:pt x="652" y="385"/>
                  </a:lnTo>
                  <a:lnTo>
                    <a:pt x="649" y="386"/>
                  </a:lnTo>
                  <a:lnTo>
                    <a:pt x="647" y="387"/>
                  </a:lnTo>
                  <a:lnTo>
                    <a:pt x="644" y="389"/>
                  </a:lnTo>
                  <a:lnTo>
                    <a:pt x="642" y="390"/>
                  </a:lnTo>
                  <a:lnTo>
                    <a:pt x="638" y="390"/>
                  </a:lnTo>
                  <a:lnTo>
                    <a:pt x="636" y="389"/>
                  </a:lnTo>
                  <a:lnTo>
                    <a:pt x="634" y="389"/>
                  </a:lnTo>
                  <a:lnTo>
                    <a:pt x="630" y="390"/>
                  </a:lnTo>
                  <a:lnTo>
                    <a:pt x="628" y="393"/>
                  </a:lnTo>
                  <a:lnTo>
                    <a:pt x="627" y="394"/>
                  </a:lnTo>
                  <a:lnTo>
                    <a:pt x="625" y="395"/>
                  </a:lnTo>
                  <a:lnTo>
                    <a:pt x="623" y="394"/>
                  </a:lnTo>
                  <a:lnTo>
                    <a:pt x="623" y="393"/>
                  </a:lnTo>
                  <a:lnTo>
                    <a:pt x="620" y="394"/>
                  </a:lnTo>
                  <a:lnTo>
                    <a:pt x="618" y="394"/>
                  </a:lnTo>
                  <a:lnTo>
                    <a:pt x="615" y="393"/>
                  </a:lnTo>
                  <a:lnTo>
                    <a:pt x="612" y="393"/>
                  </a:lnTo>
                  <a:lnTo>
                    <a:pt x="610" y="392"/>
                  </a:lnTo>
                  <a:lnTo>
                    <a:pt x="612" y="392"/>
                  </a:lnTo>
                  <a:lnTo>
                    <a:pt x="614" y="391"/>
                  </a:lnTo>
                  <a:lnTo>
                    <a:pt x="618" y="392"/>
                  </a:lnTo>
                  <a:lnTo>
                    <a:pt x="620" y="392"/>
                  </a:lnTo>
                  <a:lnTo>
                    <a:pt x="623" y="391"/>
                  </a:lnTo>
                  <a:lnTo>
                    <a:pt x="626" y="390"/>
                  </a:lnTo>
                  <a:lnTo>
                    <a:pt x="629" y="387"/>
                  </a:lnTo>
                  <a:lnTo>
                    <a:pt x="631" y="386"/>
                  </a:lnTo>
                  <a:lnTo>
                    <a:pt x="634" y="387"/>
                  </a:lnTo>
                  <a:lnTo>
                    <a:pt x="637" y="387"/>
                  </a:lnTo>
                  <a:lnTo>
                    <a:pt x="639" y="386"/>
                  </a:lnTo>
                  <a:lnTo>
                    <a:pt x="638" y="383"/>
                  </a:lnTo>
                  <a:lnTo>
                    <a:pt x="635" y="383"/>
                  </a:lnTo>
                  <a:lnTo>
                    <a:pt x="632" y="384"/>
                  </a:lnTo>
                  <a:lnTo>
                    <a:pt x="630" y="384"/>
                  </a:lnTo>
                  <a:lnTo>
                    <a:pt x="627" y="384"/>
                  </a:lnTo>
                  <a:lnTo>
                    <a:pt x="625" y="384"/>
                  </a:lnTo>
                  <a:lnTo>
                    <a:pt x="621" y="384"/>
                  </a:lnTo>
                  <a:lnTo>
                    <a:pt x="619" y="385"/>
                  </a:lnTo>
                  <a:lnTo>
                    <a:pt x="615" y="385"/>
                  </a:lnTo>
                  <a:lnTo>
                    <a:pt x="613" y="385"/>
                  </a:lnTo>
                  <a:lnTo>
                    <a:pt x="613" y="382"/>
                  </a:lnTo>
                  <a:lnTo>
                    <a:pt x="611" y="382"/>
                  </a:lnTo>
                  <a:lnTo>
                    <a:pt x="608" y="383"/>
                  </a:lnTo>
                  <a:lnTo>
                    <a:pt x="605" y="384"/>
                  </a:lnTo>
                  <a:lnTo>
                    <a:pt x="602" y="383"/>
                  </a:lnTo>
                  <a:lnTo>
                    <a:pt x="605" y="382"/>
                  </a:lnTo>
                  <a:lnTo>
                    <a:pt x="608" y="382"/>
                  </a:lnTo>
                  <a:lnTo>
                    <a:pt x="611" y="382"/>
                  </a:lnTo>
                  <a:lnTo>
                    <a:pt x="613" y="380"/>
                  </a:lnTo>
                  <a:lnTo>
                    <a:pt x="615" y="378"/>
                  </a:lnTo>
                  <a:lnTo>
                    <a:pt x="618" y="375"/>
                  </a:lnTo>
                  <a:lnTo>
                    <a:pt x="617" y="373"/>
                  </a:lnTo>
                  <a:lnTo>
                    <a:pt x="614" y="372"/>
                  </a:lnTo>
                  <a:lnTo>
                    <a:pt x="612" y="370"/>
                  </a:lnTo>
                  <a:lnTo>
                    <a:pt x="614" y="370"/>
                  </a:lnTo>
                  <a:lnTo>
                    <a:pt x="617" y="370"/>
                  </a:lnTo>
                  <a:lnTo>
                    <a:pt x="620" y="370"/>
                  </a:lnTo>
                  <a:lnTo>
                    <a:pt x="622" y="370"/>
                  </a:lnTo>
                  <a:lnTo>
                    <a:pt x="620" y="369"/>
                  </a:lnTo>
                  <a:lnTo>
                    <a:pt x="620" y="366"/>
                  </a:lnTo>
                  <a:lnTo>
                    <a:pt x="622" y="369"/>
                  </a:lnTo>
                  <a:lnTo>
                    <a:pt x="625" y="372"/>
                  </a:lnTo>
                  <a:lnTo>
                    <a:pt x="628" y="372"/>
                  </a:lnTo>
                  <a:lnTo>
                    <a:pt x="630" y="372"/>
                  </a:lnTo>
                  <a:lnTo>
                    <a:pt x="634" y="372"/>
                  </a:lnTo>
                  <a:lnTo>
                    <a:pt x="636" y="372"/>
                  </a:lnTo>
                  <a:lnTo>
                    <a:pt x="638" y="370"/>
                  </a:lnTo>
                  <a:lnTo>
                    <a:pt x="642" y="369"/>
                  </a:lnTo>
                  <a:lnTo>
                    <a:pt x="644" y="368"/>
                  </a:lnTo>
                  <a:lnTo>
                    <a:pt x="647" y="367"/>
                  </a:lnTo>
                  <a:lnTo>
                    <a:pt x="647" y="367"/>
                  </a:lnTo>
                  <a:lnTo>
                    <a:pt x="649" y="364"/>
                  </a:lnTo>
                  <a:lnTo>
                    <a:pt x="653" y="363"/>
                  </a:lnTo>
                  <a:lnTo>
                    <a:pt x="651" y="360"/>
                  </a:lnTo>
                  <a:lnTo>
                    <a:pt x="648" y="358"/>
                  </a:lnTo>
                  <a:lnTo>
                    <a:pt x="645" y="358"/>
                  </a:lnTo>
                  <a:lnTo>
                    <a:pt x="643" y="358"/>
                  </a:lnTo>
                  <a:lnTo>
                    <a:pt x="639" y="357"/>
                  </a:lnTo>
                  <a:lnTo>
                    <a:pt x="637" y="358"/>
                  </a:lnTo>
                  <a:lnTo>
                    <a:pt x="634" y="357"/>
                  </a:lnTo>
                  <a:lnTo>
                    <a:pt x="631" y="357"/>
                  </a:lnTo>
                  <a:lnTo>
                    <a:pt x="629" y="356"/>
                  </a:lnTo>
                  <a:lnTo>
                    <a:pt x="626" y="355"/>
                  </a:lnTo>
                  <a:lnTo>
                    <a:pt x="623" y="355"/>
                  </a:lnTo>
                  <a:lnTo>
                    <a:pt x="620" y="355"/>
                  </a:lnTo>
                  <a:lnTo>
                    <a:pt x="618" y="356"/>
                  </a:lnTo>
                  <a:lnTo>
                    <a:pt x="614" y="356"/>
                  </a:lnTo>
                  <a:lnTo>
                    <a:pt x="612" y="356"/>
                  </a:lnTo>
                  <a:lnTo>
                    <a:pt x="614" y="356"/>
                  </a:lnTo>
                  <a:lnTo>
                    <a:pt x="617" y="355"/>
                  </a:lnTo>
                  <a:lnTo>
                    <a:pt x="620" y="355"/>
                  </a:lnTo>
                  <a:lnTo>
                    <a:pt x="622" y="354"/>
                  </a:lnTo>
                  <a:lnTo>
                    <a:pt x="626" y="354"/>
                  </a:lnTo>
                  <a:lnTo>
                    <a:pt x="625" y="351"/>
                  </a:lnTo>
                  <a:lnTo>
                    <a:pt x="621" y="350"/>
                  </a:lnTo>
                  <a:lnTo>
                    <a:pt x="619" y="347"/>
                  </a:lnTo>
                  <a:lnTo>
                    <a:pt x="617" y="347"/>
                  </a:lnTo>
                  <a:lnTo>
                    <a:pt x="613" y="347"/>
                  </a:lnTo>
                  <a:lnTo>
                    <a:pt x="611" y="346"/>
                  </a:lnTo>
                  <a:lnTo>
                    <a:pt x="611" y="343"/>
                  </a:lnTo>
                  <a:lnTo>
                    <a:pt x="608" y="342"/>
                  </a:lnTo>
                  <a:lnTo>
                    <a:pt x="611" y="342"/>
                  </a:lnTo>
                  <a:lnTo>
                    <a:pt x="613" y="343"/>
                  </a:lnTo>
                  <a:lnTo>
                    <a:pt x="617" y="346"/>
                  </a:lnTo>
                  <a:lnTo>
                    <a:pt x="619" y="346"/>
                  </a:lnTo>
                  <a:lnTo>
                    <a:pt x="621" y="347"/>
                  </a:lnTo>
                  <a:lnTo>
                    <a:pt x="625" y="349"/>
                  </a:lnTo>
                  <a:lnTo>
                    <a:pt x="627" y="350"/>
                  </a:lnTo>
                  <a:lnTo>
                    <a:pt x="629" y="354"/>
                  </a:lnTo>
                  <a:lnTo>
                    <a:pt x="632" y="356"/>
                  </a:lnTo>
                  <a:lnTo>
                    <a:pt x="635" y="356"/>
                  </a:lnTo>
                  <a:lnTo>
                    <a:pt x="637" y="356"/>
                  </a:lnTo>
                  <a:lnTo>
                    <a:pt x="640" y="356"/>
                  </a:lnTo>
                  <a:lnTo>
                    <a:pt x="643" y="355"/>
                  </a:lnTo>
                  <a:lnTo>
                    <a:pt x="646" y="356"/>
                  </a:lnTo>
                  <a:lnTo>
                    <a:pt x="648" y="357"/>
                  </a:lnTo>
                  <a:lnTo>
                    <a:pt x="649" y="357"/>
                  </a:lnTo>
                  <a:lnTo>
                    <a:pt x="655" y="360"/>
                  </a:lnTo>
                  <a:lnTo>
                    <a:pt x="657" y="363"/>
                  </a:lnTo>
                  <a:lnTo>
                    <a:pt x="660" y="363"/>
                  </a:lnTo>
                  <a:lnTo>
                    <a:pt x="663" y="363"/>
                  </a:lnTo>
                  <a:lnTo>
                    <a:pt x="665" y="366"/>
                  </a:lnTo>
                  <a:lnTo>
                    <a:pt x="669" y="368"/>
                  </a:lnTo>
                  <a:lnTo>
                    <a:pt x="669" y="370"/>
                  </a:lnTo>
                  <a:lnTo>
                    <a:pt x="669" y="374"/>
                  </a:lnTo>
                  <a:lnTo>
                    <a:pt x="670" y="376"/>
                  </a:lnTo>
                  <a:lnTo>
                    <a:pt x="672" y="378"/>
                  </a:lnTo>
                  <a:lnTo>
                    <a:pt x="674" y="381"/>
                  </a:lnTo>
                  <a:lnTo>
                    <a:pt x="678" y="382"/>
                  </a:lnTo>
                  <a:lnTo>
                    <a:pt x="680" y="384"/>
                  </a:lnTo>
                  <a:lnTo>
                    <a:pt x="683" y="384"/>
                  </a:lnTo>
                  <a:lnTo>
                    <a:pt x="689" y="384"/>
                  </a:lnTo>
                  <a:lnTo>
                    <a:pt x="691" y="382"/>
                  </a:lnTo>
                  <a:lnTo>
                    <a:pt x="691" y="380"/>
                  </a:lnTo>
                  <a:lnTo>
                    <a:pt x="691" y="377"/>
                  </a:lnTo>
                  <a:lnTo>
                    <a:pt x="694" y="375"/>
                  </a:lnTo>
                  <a:lnTo>
                    <a:pt x="692" y="378"/>
                  </a:lnTo>
                  <a:lnTo>
                    <a:pt x="694" y="381"/>
                  </a:lnTo>
                  <a:lnTo>
                    <a:pt x="696" y="384"/>
                  </a:lnTo>
                  <a:lnTo>
                    <a:pt x="699" y="383"/>
                  </a:lnTo>
                  <a:lnTo>
                    <a:pt x="702" y="384"/>
                  </a:lnTo>
                  <a:lnTo>
                    <a:pt x="704" y="384"/>
                  </a:lnTo>
                  <a:lnTo>
                    <a:pt x="705" y="381"/>
                  </a:lnTo>
                  <a:lnTo>
                    <a:pt x="704" y="378"/>
                  </a:lnTo>
                  <a:lnTo>
                    <a:pt x="704" y="375"/>
                  </a:lnTo>
                  <a:lnTo>
                    <a:pt x="703" y="373"/>
                  </a:lnTo>
                  <a:lnTo>
                    <a:pt x="703" y="370"/>
                  </a:lnTo>
                  <a:lnTo>
                    <a:pt x="700" y="370"/>
                  </a:lnTo>
                  <a:lnTo>
                    <a:pt x="704" y="368"/>
                  </a:lnTo>
                  <a:lnTo>
                    <a:pt x="697" y="369"/>
                  </a:lnTo>
                  <a:lnTo>
                    <a:pt x="695" y="368"/>
                  </a:lnTo>
                  <a:lnTo>
                    <a:pt x="697" y="368"/>
                  </a:lnTo>
                  <a:lnTo>
                    <a:pt x="704" y="367"/>
                  </a:lnTo>
                  <a:lnTo>
                    <a:pt x="704" y="365"/>
                  </a:lnTo>
                  <a:lnTo>
                    <a:pt x="700" y="363"/>
                  </a:lnTo>
                  <a:lnTo>
                    <a:pt x="704" y="363"/>
                  </a:lnTo>
                  <a:lnTo>
                    <a:pt x="704" y="359"/>
                  </a:lnTo>
                  <a:lnTo>
                    <a:pt x="702" y="357"/>
                  </a:lnTo>
                  <a:lnTo>
                    <a:pt x="698" y="358"/>
                  </a:lnTo>
                  <a:lnTo>
                    <a:pt x="696" y="359"/>
                  </a:lnTo>
                  <a:lnTo>
                    <a:pt x="695" y="361"/>
                  </a:lnTo>
                  <a:lnTo>
                    <a:pt x="692" y="359"/>
                  </a:lnTo>
                  <a:lnTo>
                    <a:pt x="692" y="356"/>
                  </a:lnTo>
                  <a:lnTo>
                    <a:pt x="695" y="355"/>
                  </a:lnTo>
                  <a:lnTo>
                    <a:pt x="698" y="355"/>
                  </a:lnTo>
                  <a:lnTo>
                    <a:pt x="700" y="352"/>
                  </a:lnTo>
                  <a:lnTo>
                    <a:pt x="697" y="352"/>
                  </a:lnTo>
                  <a:lnTo>
                    <a:pt x="695" y="354"/>
                  </a:lnTo>
                  <a:lnTo>
                    <a:pt x="692" y="354"/>
                  </a:lnTo>
                  <a:lnTo>
                    <a:pt x="692" y="351"/>
                  </a:lnTo>
                  <a:lnTo>
                    <a:pt x="690" y="351"/>
                  </a:lnTo>
                  <a:lnTo>
                    <a:pt x="688" y="352"/>
                  </a:lnTo>
                  <a:lnTo>
                    <a:pt x="685" y="354"/>
                  </a:lnTo>
                  <a:lnTo>
                    <a:pt x="686" y="351"/>
                  </a:lnTo>
                  <a:lnTo>
                    <a:pt x="688" y="350"/>
                  </a:lnTo>
                  <a:lnTo>
                    <a:pt x="691" y="348"/>
                  </a:lnTo>
                  <a:lnTo>
                    <a:pt x="689" y="346"/>
                  </a:lnTo>
                  <a:lnTo>
                    <a:pt x="686" y="344"/>
                  </a:lnTo>
                  <a:lnTo>
                    <a:pt x="683" y="344"/>
                  </a:lnTo>
                  <a:lnTo>
                    <a:pt x="680" y="342"/>
                  </a:lnTo>
                  <a:lnTo>
                    <a:pt x="678" y="341"/>
                  </a:lnTo>
                  <a:lnTo>
                    <a:pt x="674" y="342"/>
                  </a:lnTo>
                  <a:lnTo>
                    <a:pt x="675" y="339"/>
                  </a:lnTo>
                  <a:lnTo>
                    <a:pt x="673" y="338"/>
                  </a:lnTo>
                  <a:lnTo>
                    <a:pt x="671" y="338"/>
                  </a:lnTo>
                  <a:lnTo>
                    <a:pt x="668" y="337"/>
                  </a:lnTo>
                  <a:lnTo>
                    <a:pt x="665" y="334"/>
                  </a:lnTo>
                  <a:lnTo>
                    <a:pt x="662" y="334"/>
                  </a:lnTo>
                  <a:lnTo>
                    <a:pt x="660" y="334"/>
                  </a:lnTo>
                  <a:lnTo>
                    <a:pt x="658" y="335"/>
                  </a:lnTo>
                  <a:lnTo>
                    <a:pt x="656" y="335"/>
                  </a:lnTo>
                  <a:lnTo>
                    <a:pt x="654" y="338"/>
                  </a:lnTo>
                  <a:lnTo>
                    <a:pt x="652" y="340"/>
                  </a:lnTo>
                  <a:lnTo>
                    <a:pt x="653" y="337"/>
                  </a:lnTo>
                  <a:lnTo>
                    <a:pt x="653" y="334"/>
                  </a:lnTo>
                  <a:lnTo>
                    <a:pt x="651" y="334"/>
                  </a:lnTo>
                  <a:lnTo>
                    <a:pt x="647" y="333"/>
                  </a:lnTo>
                  <a:lnTo>
                    <a:pt x="649" y="333"/>
                  </a:lnTo>
                  <a:lnTo>
                    <a:pt x="653" y="333"/>
                  </a:lnTo>
                  <a:lnTo>
                    <a:pt x="655" y="333"/>
                  </a:lnTo>
                  <a:lnTo>
                    <a:pt x="658" y="333"/>
                  </a:lnTo>
                  <a:lnTo>
                    <a:pt x="661" y="332"/>
                  </a:lnTo>
                  <a:lnTo>
                    <a:pt x="662" y="330"/>
                  </a:lnTo>
                  <a:lnTo>
                    <a:pt x="662" y="326"/>
                  </a:lnTo>
                  <a:lnTo>
                    <a:pt x="658" y="326"/>
                  </a:lnTo>
                  <a:lnTo>
                    <a:pt x="656" y="325"/>
                  </a:lnTo>
                  <a:lnTo>
                    <a:pt x="653" y="324"/>
                  </a:lnTo>
                  <a:lnTo>
                    <a:pt x="651" y="323"/>
                  </a:lnTo>
                  <a:lnTo>
                    <a:pt x="647" y="325"/>
                  </a:lnTo>
                  <a:lnTo>
                    <a:pt x="645" y="326"/>
                  </a:lnTo>
                  <a:lnTo>
                    <a:pt x="643" y="326"/>
                  </a:lnTo>
                  <a:lnTo>
                    <a:pt x="639" y="329"/>
                  </a:lnTo>
                  <a:lnTo>
                    <a:pt x="639" y="325"/>
                  </a:lnTo>
                  <a:lnTo>
                    <a:pt x="637" y="326"/>
                  </a:lnTo>
                  <a:lnTo>
                    <a:pt x="634" y="326"/>
                  </a:lnTo>
                  <a:lnTo>
                    <a:pt x="637" y="324"/>
                  </a:lnTo>
                  <a:lnTo>
                    <a:pt x="635" y="323"/>
                  </a:lnTo>
                  <a:lnTo>
                    <a:pt x="631" y="323"/>
                  </a:lnTo>
                  <a:lnTo>
                    <a:pt x="629" y="324"/>
                  </a:lnTo>
                  <a:lnTo>
                    <a:pt x="626" y="323"/>
                  </a:lnTo>
                  <a:lnTo>
                    <a:pt x="629" y="323"/>
                  </a:lnTo>
                  <a:lnTo>
                    <a:pt x="631" y="323"/>
                  </a:lnTo>
                  <a:lnTo>
                    <a:pt x="634" y="322"/>
                  </a:lnTo>
                  <a:lnTo>
                    <a:pt x="637" y="323"/>
                  </a:lnTo>
                  <a:lnTo>
                    <a:pt x="639" y="324"/>
                  </a:lnTo>
                  <a:lnTo>
                    <a:pt x="643" y="324"/>
                  </a:lnTo>
                  <a:lnTo>
                    <a:pt x="645" y="324"/>
                  </a:lnTo>
                  <a:lnTo>
                    <a:pt x="647" y="322"/>
                  </a:lnTo>
                  <a:lnTo>
                    <a:pt x="651" y="322"/>
                  </a:lnTo>
                  <a:lnTo>
                    <a:pt x="653" y="322"/>
                  </a:lnTo>
                  <a:lnTo>
                    <a:pt x="656" y="321"/>
                  </a:lnTo>
                  <a:lnTo>
                    <a:pt x="658" y="318"/>
                  </a:lnTo>
                  <a:lnTo>
                    <a:pt x="656" y="316"/>
                  </a:lnTo>
                  <a:lnTo>
                    <a:pt x="653" y="316"/>
                  </a:lnTo>
                  <a:lnTo>
                    <a:pt x="651" y="316"/>
                  </a:lnTo>
                  <a:lnTo>
                    <a:pt x="647" y="314"/>
                  </a:lnTo>
                  <a:lnTo>
                    <a:pt x="645" y="314"/>
                  </a:lnTo>
                  <a:lnTo>
                    <a:pt x="642" y="314"/>
                  </a:lnTo>
                  <a:lnTo>
                    <a:pt x="638" y="314"/>
                  </a:lnTo>
                  <a:lnTo>
                    <a:pt x="636" y="316"/>
                  </a:lnTo>
                  <a:lnTo>
                    <a:pt x="634" y="316"/>
                  </a:lnTo>
                  <a:lnTo>
                    <a:pt x="630" y="315"/>
                  </a:lnTo>
                  <a:lnTo>
                    <a:pt x="628" y="315"/>
                  </a:lnTo>
                  <a:lnTo>
                    <a:pt x="626" y="318"/>
                  </a:lnTo>
                  <a:lnTo>
                    <a:pt x="626" y="315"/>
                  </a:lnTo>
                  <a:lnTo>
                    <a:pt x="622" y="315"/>
                  </a:lnTo>
                  <a:lnTo>
                    <a:pt x="626" y="315"/>
                  </a:lnTo>
                  <a:lnTo>
                    <a:pt x="628" y="314"/>
                  </a:lnTo>
                  <a:lnTo>
                    <a:pt x="630" y="314"/>
                  </a:lnTo>
                  <a:lnTo>
                    <a:pt x="634" y="315"/>
                  </a:lnTo>
                  <a:lnTo>
                    <a:pt x="636" y="314"/>
                  </a:lnTo>
                  <a:lnTo>
                    <a:pt x="637" y="312"/>
                  </a:lnTo>
                  <a:lnTo>
                    <a:pt x="634" y="310"/>
                  </a:lnTo>
                  <a:lnTo>
                    <a:pt x="631" y="309"/>
                  </a:lnTo>
                  <a:lnTo>
                    <a:pt x="628" y="309"/>
                  </a:lnTo>
                  <a:lnTo>
                    <a:pt x="626" y="306"/>
                  </a:lnTo>
                  <a:lnTo>
                    <a:pt x="628" y="307"/>
                  </a:lnTo>
                  <a:lnTo>
                    <a:pt x="631" y="309"/>
                  </a:lnTo>
                  <a:lnTo>
                    <a:pt x="634" y="310"/>
                  </a:lnTo>
                  <a:lnTo>
                    <a:pt x="637" y="310"/>
                  </a:lnTo>
                  <a:lnTo>
                    <a:pt x="639" y="310"/>
                  </a:lnTo>
                  <a:lnTo>
                    <a:pt x="643" y="313"/>
                  </a:lnTo>
                  <a:lnTo>
                    <a:pt x="647" y="313"/>
                  </a:lnTo>
                  <a:lnTo>
                    <a:pt x="651" y="310"/>
                  </a:lnTo>
                  <a:lnTo>
                    <a:pt x="652" y="308"/>
                  </a:lnTo>
                  <a:lnTo>
                    <a:pt x="655" y="306"/>
                  </a:lnTo>
                  <a:lnTo>
                    <a:pt x="657" y="306"/>
                  </a:lnTo>
                  <a:lnTo>
                    <a:pt x="661" y="306"/>
                  </a:lnTo>
                  <a:lnTo>
                    <a:pt x="658" y="304"/>
                  </a:lnTo>
                  <a:lnTo>
                    <a:pt x="657" y="300"/>
                  </a:lnTo>
                  <a:lnTo>
                    <a:pt x="654" y="299"/>
                  </a:lnTo>
                  <a:lnTo>
                    <a:pt x="652" y="298"/>
                  </a:lnTo>
                  <a:lnTo>
                    <a:pt x="649" y="295"/>
                  </a:lnTo>
                  <a:lnTo>
                    <a:pt x="652" y="296"/>
                  </a:lnTo>
                  <a:lnTo>
                    <a:pt x="655" y="298"/>
                  </a:lnTo>
                  <a:lnTo>
                    <a:pt x="657" y="299"/>
                  </a:lnTo>
                  <a:lnTo>
                    <a:pt x="658" y="303"/>
                  </a:lnTo>
                  <a:lnTo>
                    <a:pt x="661" y="304"/>
                  </a:lnTo>
                  <a:lnTo>
                    <a:pt x="664" y="304"/>
                  </a:lnTo>
                  <a:lnTo>
                    <a:pt x="666" y="305"/>
                  </a:lnTo>
                  <a:lnTo>
                    <a:pt x="665" y="301"/>
                  </a:lnTo>
                  <a:lnTo>
                    <a:pt x="668" y="299"/>
                  </a:lnTo>
                  <a:lnTo>
                    <a:pt x="670" y="298"/>
                  </a:lnTo>
                  <a:lnTo>
                    <a:pt x="673" y="298"/>
                  </a:lnTo>
                  <a:lnTo>
                    <a:pt x="675" y="299"/>
                  </a:lnTo>
                  <a:lnTo>
                    <a:pt x="678" y="299"/>
                  </a:lnTo>
                  <a:lnTo>
                    <a:pt x="681" y="300"/>
                  </a:lnTo>
                  <a:lnTo>
                    <a:pt x="683" y="301"/>
                  </a:lnTo>
                  <a:lnTo>
                    <a:pt x="687" y="303"/>
                  </a:lnTo>
                  <a:lnTo>
                    <a:pt x="689" y="304"/>
                  </a:lnTo>
                  <a:lnTo>
                    <a:pt x="691" y="304"/>
                  </a:lnTo>
                  <a:lnTo>
                    <a:pt x="695" y="303"/>
                  </a:lnTo>
                  <a:lnTo>
                    <a:pt x="691" y="304"/>
                  </a:lnTo>
                  <a:lnTo>
                    <a:pt x="689" y="305"/>
                  </a:lnTo>
                  <a:lnTo>
                    <a:pt x="683" y="303"/>
                  </a:lnTo>
                  <a:lnTo>
                    <a:pt x="680" y="301"/>
                  </a:lnTo>
                  <a:lnTo>
                    <a:pt x="678" y="300"/>
                  </a:lnTo>
                  <a:lnTo>
                    <a:pt x="674" y="300"/>
                  </a:lnTo>
                  <a:lnTo>
                    <a:pt x="672" y="300"/>
                  </a:lnTo>
                  <a:lnTo>
                    <a:pt x="672" y="303"/>
                  </a:lnTo>
                  <a:lnTo>
                    <a:pt x="674" y="305"/>
                  </a:lnTo>
                  <a:lnTo>
                    <a:pt x="678" y="306"/>
                  </a:lnTo>
                  <a:lnTo>
                    <a:pt x="680" y="308"/>
                  </a:lnTo>
                  <a:lnTo>
                    <a:pt x="682" y="308"/>
                  </a:lnTo>
                  <a:lnTo>
                    <a:pt x="686" y="309"/>
                  </a:lnTo>
                  <a:lnTo>
                    <a:pt x="688" y="310"/>
                  </a:lnTo>
                  <a:lnTo>
                    <a:pt x="691" y="312"/>
                  </a:lnTo>
                  <a:lnTo>
                    <a:pt x="694" y="312"/>
                  </a:lnTo>
                  <a:lnTo>
                    <a:pt x="697" y="313"/>
                  </a:lnTo>
                  <a:lnTo>
                    <a:pt x="699" y="310"/>
                  </a:lnTo>
                  <a:lnTo>
                    <a:pt x="703" y="309"/>
                  </a:lnTo>
                  <a:lnTo>
                    <a:pt x="705" y="308"/>
                  </a:lnTo>
                  <a:lnTo>
                    <a:pt x="708" y="306"/>
                  </a:lnTo>
                  <a:lnTo>
                    <a:pt x="711" y="307"/>
                  </a:lnTo>
                  <a:lnTo>
                    <a:pt x="713" y="307"/>
                  </a:lnTo>
                  <a:lnTo>
                    <a:pt x="716" y="307"/>
                  </a:lnTo>
                  <a:lnTo>
                    <a:pt x="719" y="307"/>
                  </a:lnTo>
                  <a:lnTo>
                    <a:pt x="722" y="305"/>
                  </a:lnTo>
                  <a:lnTo>
                    <a:pt x="721" y="303"/>
                  </a:lnTo>
                  <a:lnTo>
                    <a:pt x="721" y="299"/>
                  </a:lnTo>
                  <a:lnTo>
                    <a:pt x="723" y="297"/>
                  </a:lnTo>
                  <a:lnTo>
                    <a:pt x="721" y="296"/>
                  </a:lnTo>
                  <a:lnTo>
                    <a:pt x="717" y="296"/>
                  </a:lnTo>
                  <a:lnTo>
                    <a:pt x="715" y="295"/>
                  </a:lnTo>
                  <a:lnTo>
                    <a:pt x="712" y="293"/>
                  </a:lnTo>
                  <a:lnTo>
                    <a:pt x="709" y="292"/>
                  </a:lnTo>
                  <a:lnTo>
                    <a:pt x="706" y="291"/>
                  </a:lnTo>
                  <a:lnTo>
                    <a:pt x="704" y="291"/>
                  </a:lnTo>
                  <a:lnTo>
                    <a:pt x="700" y="291"/>
                  </a:lnTo>
                  <a:lnTo>
                    <a:pt x="700" y="295"/>
                  </a:lnTo>
                  <a:lnTo>
                    <a:pt x="703" y="297"/>
                  </a:lnTo>
                  <a:lnTo>
                    <a:pt x="704" y="300"/>
                  </a:lnTo>
                  <a:lnTo>
                    <a:pt x="702" y="297"/>
                  </a:lnTo>
                  <a:lnTo>
                    <a:pt x="700" y="295"/>
                  </a:lnTo>
                  <a:lnTo>
                    <a:pt x="698" y="292"/>
                  </a:lnTo>
                  <a:lnTo>
                    <a:pt x="696" y="291"/>
                  </a:lnTo>
                  <a:lnTo>
                    <a:pt x="692" y="290"/>
                  </a:lnTo>
                  <a:lnTo>
                    <a:pt x="696" y="290"/>
                  </a:lnTo>
                  <a:lnTo>
                    <a:pt x="697" y="287"/>
                  </a:lnTo>
                  <a:lnTo>
                    <a:pt x="698" y="284"/>
                  </a:lnTo>
                  <a:lnTo>
                    <a:pt x="696" y="284"/>
                  </a:lnTo>
                  <a:lnTo>
                    <a:pt x="692" y="284"/>
                  </a:lnTo>
                  <a:lnTo>
                    <a:pt x="696" y="284"/>
                  </a:lnTo>
                  <a:lnTo>
                    <a:pt x="698" y="283"/>
                  </a:lnTo>
                  <a:lnTo>
                    <a:pt x="702" y="283"/>
                  </a:lnTo>
                  <a:lnTo>
                    <a:pt x="702" y="280"/>
                  </a:lnTo>
                  <a:lnTo>
                    <a:pt x="699" y="278"/>
                  </a:lnTo>
                  <a:lnTo>
                    <a:pt x="702" y="279"/>
                  </a:lnTo>
                  <a:lnTo>
                    <a:pt x="704" y="280"/>
                  </a:lnTo>
                  <a:lnTo>
                    <a:pt x="707" y="280"/>
                  </a:lnTo>
                  <a:lnTo>
                    <a:pt x="709" y="280"/>
                  </a:lnTo>
                  <a:lnTo>
                    <a:pt x="713" y="280"/>
                  </a:lnTo>
                  <a:lnTo>
                    <a:pt x="716" y="280"/>
                  </a:lnTo>
                  <a:lnTo>
                    <a:pt x="719" y="280"/>
                  </a:lnTo>
                  <a:lnTo>
                    <a:pt x="721" y="280"/>
                  </a:lnTo>
                  <a:lnTo>
                    <a:pt x="723" y="283"/>
                  </a:lnTo>
                  <a:lnTo>
                    <a:pt x="726" y="286"/>
                  </a:lnTo>
                  <a:lnTo>
                    <a:pt x="726" y="286"/>
                  </a:lnTo>
                  <a:lnTo>
                    <a:pt x="729" y="286"/>
                  </a:lnTo>
                  <a:lnTo>
                    <a:pt x="731" y="286"/>
                  </a:lnTo>
                  <a:lnTo>
                    <a:pt x="734" y="286"/>
                  </a:lnTo>
                  <a:lnTo>
                    <a:pt x="737" y="284"/>
                  </a:lnTo>
                  <a:lnTo>
                    <a:pt x="739" y="282"/>
                  </a:lnTo>
                  <a:lnTo>
                    <a:pt x="740" y="279"/>
                  </a:lnTo>
                  <a:lnTo>
                    <a:pt x="737" y="277"/>
                  </a:lnTo>
                  <a:lnTo>
                    <a:pt x="734" y="274"/>
                  </a:lnTo>
                  <a:lnTo>
                    <a:pt x="732" y="275"/>
                  </a:lnTo>
                  <a:lnTo>
                    <a:pt x="730" y="277"/>
                  </a:lnTo>
                  <a:lnTo>
                    <a:pt x="726" y="275"/>
                  </a:lnTo>
                  <a:lnTo>
                    <a:pt x="724" y="274"/>
                  </a:lnTo>
                  <a:lnTo>
                    <a:pt x="721" y="274"/>
                  </a:lnTo>
                  <a:lnTo>
                    <a:pt x="719" y="274"/>
                  </a:lnTo>
                  <a:lnTo>
                    <a:pt x="715" y="275"/>
                  </a:lnTo>
                  <a:lnTo>
                    <a:pt x="713" y="275"/>
                  </a:lnTo>
                  <a:lnTo>
                    <a:pt x="715" y="274"/>
                  </a:lnTo>
                  <a:lnTo>
                    <a:pt x="719" y="273"/>
                  </a:lnTo>
                  <a:lnTo>
                    <a:pt x="716" y="270"/>
                  </a:lnTo>
                  <a:lnTo>
                    <a:pt x="717" y="267"/>
                  </a:lnTo>
                  <a:lnTo>
                    <a:pt x="717" y="264"/>
                  </a:lnTo>
                  <a:lnTo>
                    <a:pt x="712" y="263"/>
                  </a:lnTo>
                  <a:lnTo>
                    <a:pt x="709" y="264"/>
                  </a:lnTo>
                  <a:lnTo>
                    <a:pt x="706" y="266"/>
                  </a:lnTo>
                  <a:lnTo>
                    <a:pt x="704" y="266"/>
                  </a:lnTo>
                  <a:lnTo>
                    <a:pt x="700" y="266"/>
                  </a:lnTo>
                  <a:lnTo>
                    <a:pt x="699" y="263"/>
                  </a:lnTo>
                  <a:lnTo>
                    <a:pt x="696" y="262"/>
                  </a:lnTo>
                  <a:lnTo>
                    <a:pt x="698" y="262"/>
                  </a:lnTo>
                  <a:lnTo>
                    <a:pt x="702" y="264"/>
                  </a:lnTo>
                  <a:lnTo>
                    <a:pt x="704" y="265"/>
                  </a:lnTo>
                  <a:lnTo>
                    <a:pt x="707" y="264"/>
                  </a:lnTo>
                  <a:lnTo>
                    <a:pt x="709" y="263"/>
                  </a:lnTo>
                  <a:lnTo>
                    <a:pt x="713" y="262"/>
                  </a:lnTo>
                  <a:lnTo>
                    <a:pt x="715" y="262"/>
                  </a:lnTo>
                  <a:lnTo>
                    <a:pt x="717" y="262"/>
                  </a:lnTo>
                  <a:lnTo>
                    <a:pt x="717" y="260"/>
                  </a:lnTo>
                  <a:lnTo>
                    <a:pt x="715" y="258"/>
                  </a:lnTo>
                  <a:lnTo>
                    <a:pt x="713" y="256"/>
                  </a:lnTo>
                  <a:lnTo>
                    <a:pt x="709" y="255"/>
                  </a:lnTo>
                  <a:lnTo>
                    <a:pt x="707" y="253"/>
                  </a:lnTo>
                  <a:lnTo>
                    <a:pt x="704" y="253"/>
                  </a:lnTo>
                  <a:lnTo>
                    <a:pt x="702" y="253"/>
                  </a:lnTo>
                  <a:lnTo>
                    <a:pt x="698" y="253"/>
                  </a:lnTo>
                  <a:lnTo>
                    <a:pt x="696" y="252"/>
                  </a:lnTo>
                  <a:lnTo>
                    <a:pt x="692" y="252"/>
                  </a:lnTo>
                  <a:lnTo>
                    <a:pt x="696" y="252"/>
                  </a:lnTo>
                  <a:lnTo>
                    <a:pt x="698" y="253"/>
                  </a:lnTo>
                  <a:lnTo>
                    <a:pt x="702" y="253"/>
                  </a:lnTo>
                  <a:lnTo>
                    <a:pt x="704" y="253"/>
                  </a:lnTo>
                  <a:lnTo>
                    <a:pt x="707" y="253"/>
                  </a:lnTo>
                  <a:lnTo>
                    <a:pt x="704" y="250"/>
                  </a:lnTo>
                  <a:lnTo>
                    <a:pt x="702" y="249"/>
                  </a:lnTo>
                  <a:lnTo>
                    <a:pt x="698" y="248"/>
                  </a:lnTo>
                  <a:lnTo>
                    <a:pt x="696" y="248"/>
                  </a:lnTo>
                  <a:lnTo>
                    <a:pt x="699" y="247"/>
                  </a:lnTo>
                  <a:lnTo>
                    <a:pt x="702" y="248"/>
                  </a:lnTo>
                  <a:lnTo>
                    <a:pt x="704" y="249"/>
                  </a:lnTo>
                  <a:lnTo>
                    <a:pt x="707" y="250"/>
                  </a:lnTo>
                  <a:lnTo>
                    <a:pt x="709" y="253"/>
                  </a:lnTo>
                  <a:lnTo>
                    <a:pt x="713" y="255"/>
                  </a:lnTo>
                  <a:lnTo>
                    <a:pt x="715" y="256"/>
                  </a:lnTo>
                  <a:lnTo>
                    <a:pt x="719" y="257"/>
                  </a:lnTo>
                  <a:lnTo>
                    <a:pt x="721" y="257"/>
                  </a:lnTo>
                  <a:lnTo>
                    <a:pt x="724" y="256"/>
                  </a:lnTo>
                  <a:lnTo>
                    <a:pt x="726" y="257"/>
                  </a:lnTo>
                  <a:lnTo>
                    <a:pt x="726" y="261"/>
                  </a:lnTo>
                  <a:lnTo>
                    <a:pt x="730" y="262"/>
                  </a:lnTo>
                  <a:lnTo>
                    <a:pt x="732" y="262"/>
                  </a:lnTo>
                  <a:lnTo>
                    <a:pt x="734" y="258"/>
                  </a:lnTo>
                  <a:lnTo>
                    <a:pt x="736" y="256"/>
                  </a:lnTo>
                  <a:lnTo>
                    <a:pt x="736" y="254"/>
                  </a:lnTo>
                  <a:lnTo>
                    <a:pt x="736" y="250"/>
                  </a:lnTo>
                  <a:lnTo>
                    <a:pt x="733" y="248"/>
                  </a:lnTo>
                  <a:lnTo>
                    <a:pt x="732" y="245"/>
                  </a:lnTo>
                  <a:lnTo>
                    <a:pt x="736" y="245"/>
                  </a:lnTo>
                  <a:lnTo>
                    <a:pt x="732" y="244"/>
                  </a:lnTo>
                  <a:lnTo>
                    <a:pt x="730" y="240"/>
                  </a:lnTo>
                  <a:lnTo>
                    <a:pt x="728" y="239"/>
                  </a:lnTo>
                  <a:lnTo>
                    <a:pt x="726" y="239"/>
                  </a:lnTo>
                  <a:lnTo>
                    <a:pt x="724" y="240"/>
                  </a:lnTo>
                  <a:lnTo>
                    <a:pt x="721" y="239"/>
                  </a:lnTo>
                  <a:lnTo>
                    <a:pt x="719" y="239"/>
                  </a:lnTo>
                  <a:lnTo>
                    <a:pt x="715" y="239"/>
                  </a:lnTo>
                  <a:lnTo>
                    <a:pt x="713" y="238"/>
                  </a:lnTo>
                  <a:lnTo>
                    <a:pt x="709" y="239"/>
                  </a:lnTo>
                  <a:lnTo>
                    <a:pt x="707" y="239"/>
                  </a:lnTo>
                  <a:lnTo>
                    <a:pt x="702" y="239"/>
                  </a:lnTo>
                  <a:lnTo>
                    <a:pt x="704" y="238"/>
                  </a:lnTo>
                  <a:lnTo>
                    <a:pt x="707" y="238"/>
                  </a:lnTo>
                  <a:lnTo>
                    <a:pt x="709" y="238"/>
                  </a:lnTo>
                  <a:lnTo>
                    <a:pt x="713" y="238"/>
                  </a:lnTo>
                  <a:lnTo>
                    <a:pt x="715" y="238"/>
                  </a:lnTo>
                  <a:lnTo>
                    <a:pt x="717" y="238"/>
                  </a:lnTo>
                  <a:lnTo>
                    <a:pt x="721" y="238"/>
                  </a:lnTo>
                  <a:lnTo>
                    <a:pt x="723" y="238"/>
                  </a:lnTo>
                  <a:lnTo>
                    <a:pt x="726" y="236"/>
                  </a:lnTo>
                  <a:lnTo>
                    <a:pt x="726" y="236"/>
                  </a:lnTo>
                  <a:lnTo>
                    <a:pt x="730" y="236"/>
                  </a:lnTo>
                  <a:lnTo>
                    <a:pt x="731" y="233"/>
                  </a:lnTo>
                  <a:lnTo>
                    <a:pt x="729" y="231"/>
                  </a:lnTo>
                  <a:lnTo>
                    <a:pt x="726" y="230"/>
                  </a:lnTo>
                  <a:lnTo>
                    <a:pt x="724" y="231"/>
                  </a:lnTo>
                  <a:lnTo>
                    <a:pt x="721" y="231"/>
                  </a:lnTo>
                  <a:lnTo>
                    <a:pt x="715" y="229"/>
                  </a:lnTo>
                  <a:lnTo>
                    <a:pt x="713" y="229"/>
                  </a:lnTo>
                  <a:lnTo>
                    <a:pt x="715" y="231"/>
                  </a:lnTo>
                  <a:lnTo>
                    <a:pt x="719" y="232"/>
                  </a:lnTo>
                  <a:lnTo>
                    <a:pt x="721" y="233"/>
                  </a:lnTo>
                  <a:lnTo>
                    <a:pt x="719" y="235"/>
                  </a:lnTo>
                  <a:lnTo>
                    <a:pt x="715" y="231"/>
                  </a:lnTo>
                  <a:lnTo>
                    <a:pt x="713" y="230"/>
                  </a:lnTo>
                  <a:lnTo>
                    <a:pt x="709" y="230"/>
                  </a:lnTo>
                  <a:lnTo>
                    <a:pt x="707" y="230"/>
                  </a:lnTo>
                  <a:lnTo>
                    <a:pt x="704" y="231"/>
                  </a:lnTo>
                  <a:lnTo>
                    <a:pt x="704" y="228"/>
                  </a:lnTo>
                  <a:lnTo>
                    <a:pt x="705" y="226"/>
                  </a:lnTo>
                  <a:lnTo>
                    <a:pt x="703" y="226"/>
                  </a:lnTo>
                  <a:lnTo>
                    <a:pt x="699" y="226"/>
                  </a:lnTo>
                  <a:lnTo>
                    <a:pt x="697" y="226"/>
                  </a:lnTo>
                  <a:lnTo>
                    <a:pt x="695" y="226"/>
                  </a:lnTo>
                  <a:lnTo>
                    <a:pt x="697" y="226"/>
                  </a:lnTo>
                  <a:lnTo>
                    <a:pt x="699" y="226"/>
                  </a:lnTo>
                  <a:lnTo>
                    <a:pt x="703" y="226"/>
                  </a:lnTo>
                  <a:lnTo>
                    <a:pt x="699" y="224"/>
                  </a:lnTo>
                  <a:lnTo>
                    <a:pt x="703" y="223"/>
                  </a:lnTo>
                  <a:lnTo>
                    <a:pt x="699" y="223"/>
                  </a:lnTo>
                  <a:lnTo>
                    <a:pt x="700" y="220"/>
                  </a:lnTo>
                  <a:lnTo>
                    <a:pt x="697" y="220"/>
                  </a:lnTo>
                  <a:lnTo>
                    <a:pt x="695" y="222"/>
                  </a:lnTo>
                  <a:lnTo>
                    <a:pt x="694" y="220"/>
                  </a:lnTo>
                  <a:lnTo>
                    <a:pt x="690" y="219"/>
                  </a:lnTo>
                  <a:lnTo>
                    <a:pt x="694" y="216"/>
                  </a:lnTo>
                  <a:lnTo>
                    <a:pt x="695" y="214"/>
                  </a:lnTo>
                  <a:lnTo>
                    <a:pt x="697" y="213"/>
                  </a:lnTo>
                  <a:lnTo>
                    <a:pt x="699" y="215"/>
                  </a:lnTo>
                  <a:lnTo>
                    <a:pt x="703" y="219"/>
                  </a:lnTo>
                  <a:lnTo>
                    <a:pt x="705" y="219"/>
                  </a:lnTo>
                  <a:lnTo>
                    <a:pt x="707" y="218"/>
                  </a:lnTo>
                  <a:lnTo>
                    <a:pt x="711" y="215"/>
                  </a:lnTo>
                  <a:lnTo>
                    <a:pt x="713" y="214"/>
                  </a:lnTo>
                  <a:lnTo>
                    <a:pt x="716" y="214"/>
                  </a:lnTo>
                  <a:lnTo>
                    <a:pt x="713" y="213"/>
                  </a:lnTo>
                  <a:lnTo>
                    <a:pt x="711" y="213"/>
                  </a:lnTo>
                  <a:lnTo>
                    <a:pt x="708" y="213"/>
                  </a:lnTo>
                  <a:lnTo>
                    <a:pt x="705" y="213"/>
                  </a:lnTo>
                  <a:lnTo>
                    <a:pt x="708" y="212"/>
                  </a:lnTo>
                  <a:lnTo>
                    <a:pt x="711" y="212"/>
                  </a:lnTo>
                  <a:lnTo>
                    <a:pt x="714" y="212"/>
                  </a:lnTo>
                  <a:lnTo>
                    <a:pt x="716" y="213"/>
                  </a:lnTo>
                  <a:lnTo>
                    <a:pt x="714" y="211"/>
                  </a:lnTo>
                  <a:lnTo>
                    <a:pt x="716" y="210"/>
                  </a:lnTo>
                  <a:lnTo>
                    <a:pt x="720" y="210"/>
                  </a:lnTo>
                  <a:lnTo>
                    <a:pt x="722" y="210"/>
                  </a:lnTo>
                  <a:lnTo>
                    <a:pt x="725" y="211"/>
                  </a:lnTo>
                  <a:lnTo>
                    <a:pt x="726" y="210"/>
                  </a:lnTo>
                  <a:lnTo>
                    <a:pt x="729" y="211"/>
                  </a:lnTo>
                  <a:lnTo>
                    <a:pt x="732" y="212"/>
                  </a:lnTo>
                  <a:lnTo>
                    <a:pt x="734" y="213"/>
                  </a:lnTo>
                  <a:lnTo>
                    <a:pt x="738" y="213"/>
                  </a:lnTo>
                  <a:lnTo>
                    <a:pt x="740" y="213"/>
                  </a:lnTo>
                  <a:lnTo>
                    <a:pt x="743" y="214"/>
                  </a:lnTo>
                  <a:lnTo>
                    <a:pt x="746" y="214"/>
                  </a:lnTo>
                  <a:lnTo>
                    <a:pt x="748" y="214"/>
                  </a:lnTo>
                  <a:lnTo>
                    <a:pt x="751" y="213"/>
                  </a:lnTo>
                  <a:lnTo>
                    <a:pt x="753" y="210"/>
                  </a:lnTo>
                  <a:lnTo>
                    <a:pt x="753" y="207"/>
                  </a:lnTo>
                  <a:lnTo>
                    <a:pt x="751" y="205"/>
                  </a:lnTo>
                  <a:lnTo>
                    <a:pt x="751" y="202"/>
                  </a:lnTo>
                  <a:lnTo>
                    <a:pt x="749" y="200"/>
                  </a:lnTo>
                  <a:lnTo>
                    <a:pt x="746" y="200"/>
                  </a:lnTo>
                  <a:lnTo>
                    <a:pt x="743" y="198"/>
                  </a:lnTo>
                  <a:lnTo>
                    <a:pt x="740" y="200"/>
                  </a:lnTo>
                  <a:lnTo>
                    <a:pt x="738" y="202"/>
                  </a:lnTo>
                  <a:lnTo>
                    <a:pt x="734" y="201"/>
                  </a:lnTo>
                  <a:lnTo>
                    <a:pt x="732" y="198"/>
                  </a:lnTo>
                  <a:lnTo>
                    <a:pt x="730" y="197"/>
                  </a:lnTo>
                  <a:lnTo>
                    <a:pt x="726" y="197"/>
                  </a:lnTo>
                  <a:lnTo>
                    <a:pt x="724" y="198"/>
                  </a:lnTo>
                  <a:lnTo>
                    <a:pt x="721" y="197"/>
                  </a:lnTo>
                  <a:lnTo>
                    <a:pt x="719" y="197"/>
                  </a:lnTo>
                  <a:lnTo>
                    <a:pt x="721" y="197"/>
                  </a:lnTo>
                  <a:lnTo>
                    <a:pt x="724" y="197"/>
                  </a:lnTo>
                  <a:lnTo>
                    <a:pt x="726" y="196"/>
                  </a:lnTo>
                  <a:lnTo>
                    <a:pt x="724" y="196"/>
                  </a:lnTo>
                  <a:lnTo>
                    <a:pt x="721" y="195"/>
                  </a:lnTo>
                  <a:lnTo>
                    <a:pt x="719" y="195"/>
                  </a:lnTo>
                  <a:lnTo>
                    <a:pt x="715" y="194"/>
                  </a:lnTo>
                  <a:lnTo>
                    <a:pt x="713" y="194"/>
                  </a:lnTo>
                  <a:lnTo>
                    <a:pt x="715" y="194"/>
                  </a:lnTo>
                  <a:lnTo>
                    <a:pt x="719" y="194"/>
                  </a:lnTo>
                  <a:lnTo>
                    <a:pt x="721" y="195"/>
                  </a:lnTo>
                  <a:lnTo>
                    <a:pt x="719" y="193"/>
                  </a:lnTo>
                  <a:lnTo>
                    <a:pt x="721" y="193"/>
                  </a:lnTo>
                  <a:lnTo>
                    <a:pt x="719" y="190"/>
                  </a:lnTo>
                  <a:lnTo>
                    <a:pt x="715" y="189"/>
                  </a:lnTo>
                  <a:lnTo>
                    <a:pt x="719" y="188"/>
                  </a:lnTo>
                  <a:lnTo>
                    <a:pt x="721" y="189"/>
                  </a:lnTo>
                  <a:lnTo>
                    <a:pt x="724" y="188"/>
                  </a:lnTo>
                  <a:lnTo>
                    <a:pt x="726" y="188"/>
                  </a:lnTo>
                  <a:lnTo>
                    <a:pt x="730" y="189"/>
                  </a:lnTo>
                  <a:lnTo>
                    <a:pt x="732" y="192"/>
                  </a:lnTo>
                  <a:lnTo>
                    <a:pt x="736" y="193"/>
                  </a:lnTo>
                  <a:lnTo>
                    <a:pt x="739" y="192"/>
                  </a:lnTo>
                  <a:lnTo>
                    <a:pt x="741" y="192"/>
                  </a:lnTo>
                  <a:lnTo>
                    <a:pt x="739" y="188"/>
                  </a:lnTo>
                  <a:lnTo>
                    <a:pt x="736" y="187"/>
                  </a:lnTo>
                  <a:lnTo>
                    <a:pt x="733" y="186"/>
                  </a:lnTo>
                  <a:lnTo>
                    <a:pt x="730" y="186"/>
                  </a:lnTo>
                  <a:lnTo>
                    <a:pt x="728" y="185"/>
                  </a:lnTo>
                  <a:lnTo>
                    <a:pt x="726" y="185"/>
                  </a:lnTo>
                  <a:lnTo>
                    <a:pt x="724" y="184"/>
                  </a:lnTo>
                  <a:lnTo>
                    <a:pt x="721" y="184"/>
                  </a:lnTo>
                  <a:lnTo>
                    <a:pt x="719" y="183"/>
                  </a:lnTo>
                  <a:lnTo>
                    <a:pt x="715" y="179"/>
                  </a:lnTo>
                  <a:lnTo>
                    <a:pt x="713" y="180"/>
                  </a:lnTo>
                  <a:lnTo>
                    <a:pt x="709" y="184"/>
                  </a:lnTo>
                  <a:lnTo>
                    <a:pt x="708" y="186"/>
                  </a:lnTo>
                  <a:lnTo>
                    <a:pt x="707" y="189"/>
                  </a:lnTo>
                  <a:lnTo>
                    <a:pt x="706" y="192"/>
                  </a:lnTo>
                  <a:lnTo>
                    <a:pt x="704" y="194"/>
                  </a:lnTo>
                  <a:lnTo>
                    <a:pt x="706" y="190"/>
                  </a:lnTo>
                  <a:lnTo>
                    <a:pt x="703" y="189"/>
                  </a:lnTo>
                  <a:lnTo>
                    <a:pt x="700" y="189"/>
                  </a:lnTo>
                  <a:lnTo>
                    <a:pt x="700" y="187"/>
                  </a:lnTo>
                  <a:lnTo>
                    <a:pt x="703" y="184"/>
                  </a:lnTo>
                  <a:lnTo>
                    <a:pt x="705" y="181"/>
                  </a:lnTo>
                  <a:lnTo>
                    <a:pt x="703" y="183"/>
                  </a:lnTo>
                  <a:lnTo>
                    <a:pt x="704" y="179"/>
                  </a:lnTo>
                  <a:lnTo>
                    <a:pt x="706" y="178"/>
                  </a:lnTo>
                  <a:lnTo>
                    <a:pt x="704" y="176"/>
                  </a:lnTo>
                  <a:lnTo>
                    <a:pt x="706" y="176"/>
                  </a:lnTo>
                  <a:lnTo>
                    <a:pt x="709" y="173"/>
                  </a:lnTo>
                  <a:lnTo>
                    <a:pt x="708" y="171"/>
                  </a:lnTo>
                  <a:lnTo>
                    <a:pt x="709" y="168"/>
                  </a:lnTo>
                  <a:lnTo>
                    <a:pt x="711" y="166"/>
                  </a:lnTo>
                  <a:lnTo>
                    <a:pt x="713" y="162"/>
                  </a:lnTo>
                  <a:lnTo>
                    <a:pt x="711" y="161"/>
                  </a:lnTo>
                  <a:lnTo>
                    <a:pt x="707" y="161"/>
                  </a:lnTo>
                  <a:lnTo>
                    <a:pt x="711" y="160"/>
                  </a:lnTo>
                  <a:lnTo>
                    <a:pt x="713" y="160"/>
                  </a:lnTo>
                  <a:lnTo>
                    <a:pt x="712" y="158"/>
                  </a:lnTo>
                  <a:lnTo>
                    <a:pt x="714" y="155"/>
                  </a:lnTo>
                  <a:lnTo>
                    <a:pt x="717" y="154"/>
                  </a:lnTo>
                  <a:lnTo>
                    <a:pt x="720" y="153"/>
                  </a:lnTo>
                  <a:lnTo>
                    <a:pt x="723" y="154"/>
                  </a:lnTo>
                  <a:lnTo>
                    <a:pt x="725" y="154"/>
                  </a:lnTo>
                  <a:lnTo>
                    <a:pt x="726" y="153"/>
                  </a:lnTo>
                  <a:lnTo>
                    <a:pt x="728" y="151"/>
                  </a:lnTo>
                  <a:lnTo>
                    <a:pt x="726" y="149"/>
                  </a:lnTo>
                  <a:lnTo>
                    <a:pt x="726" y="147"/>
                  </a:lnTo>
                  <a:lnTo>
                    <a:pt x="728" y="146"/>
                  </a:lnTo>
                  <a:lnTo>
                    <a:pt x="731" y="146"/>
                  </a:lnTo>
                  <a:lnTo>
                    <a:pt x="733" y="144"/>
                  </a:lnTo>
                  <a:lnTo>
                    <a:pt x="736" y="142"/>
                  </a:lnTo>
                  <a:lnTo>
                    <a:pt x="739" y="143"/>
                  </a:lnTo>
                  <a:lnTo>
                    <a:pt x="739" y="141"/>
                  </a:lnTo>
                  <a:lnTo>
                    <a:pt x="732" y="141"/>
                  </a:lnTo>
                  <a:lnTo>
                    <a:pt x="730" y="143"/>
                  </a:lnTo>
                  <a:lnTo>
                    <a:pt x="732" y="141"/>
                  </a:lnTo>
                  <a:lnTo>
                    <a:pt x="732" y="137"/>
                  </a:lnTo>
                  <a:lnTo>
                    <a:pt x="731" y="135"/>
                  </a:lnTo>
                  <a:lnTo>
                    <a:pt x="733" y="132"/>
                  </a:lnTo>
                  <a:lnTo>
                    <a:pt x="732" y="129"/>
                  </a:lnTo>
                  <a:lnTo>
                    <a:pt x="736" y="127"/>
                  </a:lnTo>
                  <a:lnTo>
                    <a:pt x="739" y="126"/>
                  </a:lnTo>
                  <a:lnTo>
                    <a:pt x="741" y="126"/>
                  </a:lnTo>
                  <a:lnTo>
                    <a:pt x="743" y="127"/>
                  </a:lnTo>
                  <a:lnTo>
                    <a:pt x="747" y="127"/>
                  </a:lnTo>
                  <a:lnTo>
                    <a:pt x="749" y="127"/>
                  </a:lnTo>
                  <a:lnTo>
                    <a:pt x="753" y="127"/>
                  </a:lnTo>
                  <a:lnTo>
                    <a:pt x="755" y="125"/>
                  </a:lnTo>
                  <a:lnTo>
                    <a:pt x="758" y="122"/>
                  </a:lnTo>
                  <a:lnTo>
                    <a:pt x="760" y="120"/>
                  </a:lnTo>
                  <a:lnTo>
                    <a:pt x="760" y="119"/>
                  </a:lnTo>
                  <a:lnTo>
                    <a:pt x="762" y="117"/>
                  </a:lnTo>
                  <a:lnTo>
                    <a:pt x="759" y="116"/>
                  </a:lnTo>
                  <a:lnTo>
                    <a:pt x="756" y="115"/>
                  </a:lnTo>
                  <a:lnTo>
                    <a:pt x="753" y="115"/>
                  </a:lnTo>
                  <a:lnTo>
                    <a:pt x="747" y="116"/>
                  </a:lnTo>
                  <a:lnTo>
                    <a:pt x="743" y="117"/>
                  </a:lnTo>
                  <a:lnTo>
                    <a:pt x="741" y="117"/>
                  </a:lnTo>
                  <a:lnTo>
                    <a:pt x="739" y="116"/>
                  </a:lnTo>
                  <a:lnTo>
                    <a:pt x="736" y="117"/>
                  </a:lnTo>
                  <a:lnTo>
                    <a:pt x="733" y="118"/>
                  </a:lnTo>
                  <a:lnTo>
                    <a:pt x="730" y="118"/>
                  </a:lnTo>
                  <a:lnTo>
                    <a:pt x="728" y="119"/>
                  </a:lnTo>
                  <a:lnTo>
                    <a:pt x="726" y="119"/>
                  </a:lnTo>
                  <a:lnTo>
                    <a:pt x="725" y="122"/>
                  </a:lnTo>
                  <a:lnTo>
                    <a:pt x="724" y="125"/>
                  </a:lnTo>
                  <a:lnTo>
                    <a:pt x="726" y="125"/>
                  </a:lnTo>
                  <a:lnTo>
                    <a:pt x="726" y="125"/>
                  </a:lnTo>
                  <a:lnTo>
                    <a:pt x="724" y="126"/>
                  </a:lnTo>
                  <a:lnTo>
                    <a:pt x="721" y="125"/>
                  </a:lnTo>
                  <a:lnTo>
                    <a:pt x="719" y="124"/>
                  </a:lnTo>
                  <a:lnTo>
                    <a:pt x="720" y="120"/>
                  </a:lnTo>
                  <a:lnTo>
                    <a:pt x="720" y="119"/>
                  </a:lnTo>
                  <a:lnTo>
                    <a:pt x="72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 name="Freeform 219">
              <a:extLst>
                <a:ext uri="{FF2B5EF4-FFF2-40B4-BE49-F238E27FC236}">
                  <a16:creationId xmlns:a16="http://schemas.microsoft.com/office/drawing/2014/main" id="{9ADAD2B4-0195-4F26-AA3D-F72523307C6C}"/>
                </a:ext>
              </a:extLst>
            </p:cNvPr>
            <p:cNvSpPr>
              <a:spLocks noEditPoints="1"/>
            </p:cNvSpPr>
            <p:nvPr/>
          </p:nvSpPr>
          <p:spPr bwMode="auto">
            <a:xfrm>
              <a:off x="2197101" y="2528888"/>
              <a:ext cx="2441575" cy="1749425"/>
            </a:xfrm>
            <a:custGeom>
              <a:avLst/>
              <a:gdLst>
                <a:gd name="T0" fmla="*/ 1511 w 1538"/>
                <a:gd name="T1" fmla="*/ 384 h 1102"/>
                <a:gd name="T2" fmla="*/ 1448 w 1538"/>
                <a:gd name="T3" fmla="*/ 324 h 1102"/>
                <a:gd name="T4" fmla="*/ 1401 w 1538"/>
                <a:gd name="T5" fmla="*/ 296 h 1102"/>
                <a:gd name="T6" fmla="*/ 1350 w 1538"/>
                <a:gd name="T7" fmla="*/ 256 h 1102"/>
                <a:gd name="T8" fmla="*/ 1239 w 1538"/>
                <a:gd name="T9" fmla="*/ 280 h 1102"/>
                <a:gd name="T10" fmla="*/ 1191 w 1538"/>
                <a:gd name="T11" fmla="*/ 427 h 1102"/>
                <a:gd name="T12" fmla="*/ 1019 w 1538"/>
                <a:gd name="T13" fmla="*/ 298 h 1102"/>
                <a:gd name="T14" fmla="*/ 1029 w 1538"/>
                <a:gd name="T15" fmla="*/ 193 h 1102"/>
                <a:gd name="T16" fmla="*/ 1095 w 1538"/>
                <a:gd name="T17" fmla="*/ 159 h 1102"/>
                <a:gd name="T18" fmla="*/ 1187 w 1538"/>
                <a:gd name="T19" fmla="*/ 114 h 1102"/>
                <a:gd name="T20" fmla="*/ 1138 w 1538"/>
                <a:gd name="T21" fmla="*/ 74 h 1102"/>
                <a:gd name="T22" fmla="*/ 1052 w 1538"/>
                <a:gd name="T23" fmla="*/ 62 h 1102"/>
                <a:gd name="T24" fmla="*/ 979 w 1538"/>
                <a:gd name="T25" fmla="*/ 42 h 1102"/>
                <a:gd name="T26" fmla="*/ 984 w 1538"/>
                <a:gd name="T27" fmla="*/ 116 h 1102"/>
                <a:gd name="T28" fmla="*/ 842 w 1538"/>
                <a:gd name="T29" fmla="*/ 79 h 1102"/>
                <a:gd name="T30" fmla="*/ 799 w 1538"/>
                <a:gd name="T31" fmla="*/ 106 h 1102"/>
                <a:gd name="T32" fmla="*/ 589 w 1538"/>
                <a:gd name="T33" fmla="*/ 50 h 1102"/>
                <a:gd name="T34" fmla="*/ 481 w 1538"/>
                <a:gd name="T35" fmla="*/ 72 h 1102"/>
                <a:gd name="T36" fmla="*/ 442 w 1538"/>
                <a:gd name="T37" fmla="*/ 77 h 1102"/>
                <a:gd name="T38" fmla="*/ 276 w 1538"/>
                <a:gd name="T39" fmla="*/ 45 h 1102"/>
                <a:gd name="T40" fmla="*/ 106 w 1538"/>
                <a:gd name="T41" fmla="*/ 39 h 1102"/>
                <a:gd name="T42" fmla="*/ 82 w 1538"/>
                <a:gd name="T43" fmla="*/ 130 h 1102"/>
                <a:gd name="T44" fmla="*/ 67 w 1538"/>
                <a:gd name="T45" fmla="*/ 181 h 1102"/>
                <a:gd name="T46" fmla="*/ 45 w 1538"/>
                <a:gd name="T47" fmla="*/ 241 h 1102"/>
                <a:gd name="T48" fmla="*/ 100 w 1538"/>
                <a:gd name="T49" fmla="*/ 296 h 1102"/>
                <a:gd name="T50" fmla="*/ 65 w 1538"/>
                <a:gd name="T51" fmla="*/ 370 h 1102"/>
                <a:gd name="T52" fmla="*/ 200 w 1538"/>
                <a:gd name="T53" fmla="*/ 297 h 1102"/>
                <a:gd name="T54" fmla="*/ 250 w 1538"/>
                <a:gd name="T55" fmla="*/ 279 h 1102"/>
                <a:gd name="T56" fmla="*/ 347 w 1538"/>
                <a:gd name="T57" fmla="*/ 271 h 1102"/>
                <a:gd name="T58" fmla="*/ 445 w 1538"/>
                <a:gd name="T59" fmla="*/ 289 h 1102"/>
                <a:gd name="T60" fmla="*/ 511 w 1538"/>
                <a:gd name="T61" fmla="*/ 376 h 1102"/>
                <a:gd name="T62" fmla="*/ 548 w 1538"/>
                <a:gd name="T63" fmla="*/ 422 h 1102"/>
                <a:gd name="T64" fmla="*/ 591 w 1538"/>
                <a:gd name="T65" fmla="*/ 448 h 1102"/>
                <a:gd name="T66" fmla="*/ 596 w 1538"/>
                <a:gd name="T67" fmla="*/ 493 h 1102"/>
                <a:gd name="T68" fmla="*/ 626 w 1538"/>
                <a:gd name="T69" fmla="*/ 672 h 1102"/>
                <a:gd name="T70" fmla="*/ 734 w 1538"/>
                <a:gd name="T71" fmla="*/ 821 h 1102"/>
                <a:gd name="T72" fmla="*/ 768 w 1538"/>
                <a:gd name="T73" fmla="*/ 835 h 1102"/>
                <a:gd name="T74" fmla="*/ 803 w 1538"/>
                <a:gd name="T75" fmla="*/ 852 h 1102"/>
                <a:gd name="T76" fmla="*/ 1017 w 1538"/>
                <a:gd name="T77" fmla="*/ 994 h 1102"/>
                <a:gd name="T78" fmla="*/ 1161 w 1538"/>
                <a:gd name="T79" fmla="*/ 1094 h 1102"/>
                <a:gd name="T80" fmla="*/ 1120 w 1538"/>
                <a:gd name="T81" fmla="*/ 994 h 1102"/>
                <a:gd name="T82" fmla="*/ 1040 w 1538"/>
                <a:gd name="T83" fmla="*/ 954 h 1102"/>
                <a:gd name="T84" fmla="*/ 964 w 1538"/>
                <a:gd name="T85" fmla="*/ 828 h 1102"/>
                <a:gd name="T86" fmla="*/ 1082 w 1538"/>
                <a:gd name="T87" fmla="*/ 802 h 1102"/>
                <a:gd name="T88" fmla="*/ 1168 w 1538"/>
                <a:gd name="T89" fmla="*/ 803 h 1102"/>
                <a:gd name="T90" fmla="*/ 1205 w 1538"/>
                <a:gd name="T91" fmla="*/ 750 h 1102"/>
                <a:gd name="T92" fmla="*/ 1251 w 1538"/>
                <a:gd name="T93" fmla="*/ 675 h 1102"/>
                <a:gd name="T94" fmla="*/ 1272 w 1538"/>
                <a:gd name="T95" fmla="*/ 656 h 1102"/>
                <a:gd name="T96" fmla="*/ 1339 w 1538"/>
                <a:gd name="T97" fmla="*/ 573 h 1102"/>
                <a:gd name="T98" fmla="*/ 1397 w 1538"/>
                <a:gd name="T99" fmla="*/ 559 h 1102"/>
                <a:gd name="T100" fmla="*/ 1402 w 1538"/>
                <a:gd name="T101" fmla="*/ 507 h 1102"/>
                <a:gd name="T102" fmla="*/ 1379 w 1538"/>
                <a:gd name="T103" fmla="*/ 475 h 1102"/>
                <a:gd name="T104" fmla="*/ 665 w 1538"/>
                <a:gd name="T105" fmla="*/ 160 h 1102"/>
                <a:gd name="T106" fmla="*/ 590 w 1538"/>
                <a:gd name="T107" fmla="*/ 139 h 1102"/>
                <a:gd name="T108" fmla="*/ 797 w 1538"/>
                <a:gd name="T109" fmla="*/ 217 h 1102"/>
                <a:gd name="T110" fmla="*/ 722 w 1538"/>
                <a:gd name="T111" fmla="*/ 219 h 1102"/>
                <a:gd name="T112" fmla="*/ 945 w 1538"/>
                <a:gd name="T113" fmla="*/ 397 h 1102"/>
                <a:gd name="T114" fmla="*/ 1129 w 1538"/>
                <a:gd name="T115" fmla="*/ 554 h 1102"/>
                <a:gd name="T116" fmla="*/ 1128 w 1538"/>
                <a:gd name="T117" fmla="*/ 534 h 1102"/>
                <a:gd name="T118" fmla="*/ 1076 w 1538"/>
                <a:gd name="T119" fmla="*/ 498 h 1102"/>
                <a:gd name="T120" fmla="*/ 1206 w 1538"/>
                <a:gd name="T121" fmla="*/ 552 h 1102"/>
                <a:gd name="T122" fmla="*/ 1161 w 1538"/>
                <a:gd name="T123" fmla="*/ 601 h 1102"/>
                <a:gd name="T124" fmla="*/ 1224 w 1538"/>
                <a:gd name="T125" fmla="*/ 57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8" h="1102">
                  <a:moveTo>
                    <a:pt x="1531" y="421"/>
                  </a:moveTo>
                  <a:lnTo>
                    <a:pt x="1537" y="422"/>
                  </a:lnTo>
                  <a:lnTo>
                    <a:pt x="1536" y="419"/>
                  </a:lnTo>
                  <a:lnTo>
                    <a:pt x="1533" y="418"/>
                  </a:lnTo>
                  <a:lnTo>
                    <a:pt x="1529" y="418"/>
                  </a:lnTo>
                  <a:lnTo>
                    <a:pt x="1527" y="417"/>
                  </a:lnTo>
                  <a:lnTo>
                    <a:pt x="1530" y="418"/>
                  </a:lnTo>
                  <a:lnTo>
                    <a:pt x="1534" y="416"/>
                  </a:lnTo>
                  <a:lnTo>
                    <a:pt x="1536" y="416"/>
                  </a:lnTo>
                  <a:lnTo>
                    <a:pt x="1534" y="414"/>
                  </a:lnTo>
                  <a:lnTo>
                    <a:pt x="1536" y="414"/>
                  </a:lnTo>
                  <a:lnTo>
                    <a:pt x="1535" y="410"/>
                  </a:lnTo>
                  <a:lnTo>
                    <a:pt x="1533" y="409"/>
                  </a:lnTo>
                  <a:lnTo>
                    <a:pt x="1535" y="409"/>
                  </a:lnTo>
                  <a:lnTo>
                    <a:pt x="1537" y="406"/>
                  </a:lnTo>
                  <a:lnTo>
                    <a:pt x="1536" y="404"/>
                  </a:lnTo>
                  <a:lnTo>
                    <a:pt x="1530" y="399"/>
                  </a:lnTo>
                  <a:lnTo>
                    <a:pt x="1533" y="399"/>
                  </a:lnTo>
                  <a:lnTo>
                    <a:pt x="1530" y="399"/>
                  </a:lnTo>
                  <a:lnTo>
                    <a:pt x="1525" y="397"/>
                  </a:lnTo>
                  <a:lnTo>
                    <a:pt x="1528" y="396"/>
                  </a:lnTo>
                  <a:lnTo>
                    <a:pt x="1525" y="397"/>
                  </a:lnTo>
                  <a:lnTo>
                    <a:pt x="1522" y="397"/>
                  </a:lnTo>
                  <a:lnTo>
                    <a:pt x="1519" y="397"/>
                  </a:lnTo>
                  <a:lnTo>
                    <a:pt x="1518" y="400"/>
                  </a:lnTo>
                  <a:lnTo>
                    <a:pt x="1516" y="401"/>
                  </a:lnTo>
                  <a:lnTo>
                    <a:pt x="1514" y="399"/>
                  </a:lnTo>
                  <a:lnTo>
                    <a:pt x="1514" y="398"/>
                  </a:lnTo>
                  <a:lnTo>
                    <a:pt x="1517" y="397"/>
                  </a:lnTo>
                  <a:lnTo>
                    <a:pt x="1518" y="393"/>
                  </a:lnTo>
                  <a:lnTo>
                    <a:pt x="1514" y="389"/>
                  </a:lnTo>
                  <a:lnTo>
                    <a:pt x="1509" y="388"/>
                  </a:lnTo>
                  <a:lnTo>
                    <a:pt x="1507" y="387"/>
                  </a:lnTo>
                  <a:lnTo>
                    <a:pt x="1504" y="387"/>
                  </a:lnTo>
                  <a:lnTo>
                    <a:pt x="1501" y="388"/>
                  </a:lnTo>
                  <a:lnTo>
                    <a:pt x="1504" y="389"/>
                  </a:lnTo>
                  <a:lnTo>
                    <a:pt x="1507" y="389"/>
                  </a:lnTo>
                  <a:lnTo>
                    <a:pt x="1504" y="390"/>
                  </a:lnTo>
                  <a:lnTo>
                    <a:pt x="1496" y="392"/>
                  </a:lnTo>
                  <a:lnTo>
                    <a:pt x="1493" y="395"/>
                  </a:lnTo>
                  <a:lnTo>
                    <a:pt x="1492" y="397"/>
                  </a:lnTo>
                  <a:lnTo>
                    <a:pt x="1490" y="398"/>
                  </a:lnTo>
                  <a:lnTo>
                    <a:pt x="1484" y="400"/>
                  </a:lnTo>
                  <a:lnTo>
                    <a:pt x="1480" y="400"/>
                  </a:lnTo>
                  <a:lnTo>
                    <a:pt x="1480" y="401"/>
                  </a:lnTo>
                  <a:lnTo>
                    <a:pt x="1476" y="405"/>
                  </a:lnTo>
                  <a:lnTo>
                    <a:pt x="1474" y="405"/>
                  </a:lnTo>
                  <a:lnTo>
                    <a:pt x="1476" y="405"/>
                  </a:lnTo>
                  <a:lnTo>
                    <a:pt x="1477" y="401"/>
                  </a:lnTo>
                  <a:lnTo>
                    <a:pt x="1475" y="399"/>
                  </a:lnTo>
                  <a:lnTo>
                    <a:pt x="1471" y="397"/>
                  </a:lnTo>
                  <a:lnTo>
                    <a:pt x="1466" y="397"/>
                  </a:lnTo>
                  <a:lnTo>
                    <a:pt x="1467" y="395"/>
                  </a:lnTo>
                  <a:lnTo>
                    <a:pt x="1470" y="397"/>
                  </a:lnTo>
                  <a:lnTo>
                    <a:pt x="1473" y="397"/>
                  </a:lnTo>
                  <a:lnTo>
                    <a:pt x="1475" y="399"/>
                  </a:lnTo>
                  <a:lnTo>
                    <a:pt x="1478" y="400"/>
                  </a:lnTo>
                  <a:lnTo>
                    <a:pt x="1478" y="397"/>
                  </a:lnTo>
                  <a:lnTo>
                    <a:pt x="1479" y="396"/>
                  </a:lnTo>
                  <a:lnTo>
                    <a:pt x="1487" y="395"/>
                  </a:lnTo>
                  <a:lnTo>
                    <a:pt x="1495" y="390"/>
                  </a:lnTo>
                  <a:lnTo>
                    <a:pt x="1499" y="390"/>
                  </a:lnTo>
                  <a:lnTo>
                    <a:pt x="1501" y="388"/>
                  </a:lnTo>
                  <a:lnTo>
                    <a:pt x="1490" y="391"/>
                  </a:lnTo>
                  <a:lnTo>
                    <a:pt x="1486" y="391"/>
                  </a:lnTo>
                  <a:lnTo>
                    <a:pt x="1486" y="390"/>
                  </a:lnTo>
                  <a:lnTo>
                    <a:pt x="1490" y="390"/>
                  </a:lnTo>
                  <a:lnTo>
                    <a:pt x="1494" y="389"/>
                  </a:lnTo>
                  <a:lnTo>
                    <a:pt x="1497" y="388"/>
                  </a:lnTo>
                  <a:lnTo>
                    <a:pt x="1500" y="387"/>
                  </a:lnTo>
                  <a:lnTo>
                    <a:pt x="1503" y="387"/>
                  </a:lnTo>
                  <a:lnTo>
                    <a:pt x="1505" y="384"/>
                  </a:lnTo>
                  <a:lnTo>
                    <a:pt x="1511" y="384"/>
                  </a:lnTo>
                  <a:lnTo>
                    <a:pt x="1513" y="382"/>
                  </a:lnTo>
                  <a:lnTo>
                    <a:pt x="1511" y="383"/>
                  </a:lnTo>
                  <a:lnTo>
                    <a:pt x="1512" y="382"/>
                  </a:lnTo>
                  <a:lnTo>
                    <a:pt x="1514" y="380"/>
                  </a:lnTo>
                  <a:lnTo>
                    <a:pt x="1507" y="378"/>
                  </a:lnTo>
                  <a:lnTo>
                    <a:pt x="1504" y="378"/>
                  </a:lnTo>
                  <a:lnTo>
                    <a:pt x="1501" y="376"/>
                  </a:lnTo>
                  <a:lnTo>
                    <a:pt x="1496" y="375"/>
                  </a:lnTo>
                  <a:lnTo>
                    <a:pt x="1492" y="371"/>
                  </a:lnTo>
                  <a:lnTo>
                    <a:pt x="1490" y="371"/>
                  </a:lnTo>
                  <a:lnTo>
                    <a:pt x="1491" y="368"/>
                  </a:lnTo>
                  <a:lnTo>
                    <a:pt x="1487" y="371"/>
                  </a:lnTo>
                  <a:lnTo>
                    <a:pt x="1482" y="374"/>
                  </a:lnTo>
                  <a:lnTo>
                    <a:pt x="1479" y="378"/>
                  </a:lnTo>
                  <a:lnTo>
                    <a:pt x="1482" y="374"/>
                  </a:lnTo>
                  <a:lnTo>
                    <a:pt x="1484" y="372"/>
                  </a:lnTo>
                  <a:lnTo>
                    <a:pt x="1485" y="370"/>
                  </a:lnTo>
                  <a:lnTo>
                    <a:pt x="1482" y="368"/>
                  </a:lnTo>
                  <a:lnTo>
                    <a:pt x="1482" y="366"/>
                  </a:lnTo>
                  <a:lnTo>
                    <a:pt x="1479" y="367"/>
                  </a:lnTo>
                  <a:lnTo>
                    <a:pt x="1477" y="370"/>
                  </a:lnTo>
                  <a:lnTo>
                    <a:pt x="1475" y="372"/>
                  </a:lnTo>
                  <a:lnTo>
                    <a:pt x="1477" y="371"/>
                  </a:lnTo>
                  <a:lnTo>
                    <a:pt x="1478" y="367"/>
                  </a:lnTo>
                  <a:lnTo>
                    <a:pt x="1475" y="368"/>
                  </a:lnTo>
                  <a:lnTo>
                    <a:pt x="1469" y="372"/>
                  </a:lnTo>
                  <a:lnTo>
                    <a:pt x="1475" y="363"/>
                  </a:lnTo>
                  <a:lnTo>
                    <a:pt x="1473" y="365"/>
                  </a:lnTo>
                  <a:lnTo>
                    <a:pt x="1473" y="363"/>
                  </a:lnTo>
                  <a:lnTo>
                    <a:pt x="1473" y="361"/>
                  </a:lnTo>
                  <a:lnTo>
                    <a:pt x="1475" y="357"/>
                  </a:lnTo>
                  <a:lnTo>
                    <a:pt x="1471" y="358"/>
                  </a:lnTo>
                  <a:lnTo>
                    <a:pt x="1470" y="362"/>
                  </a:lnTo>
                  <a:lnTo>
                    <a:pt x="1469" y="358"/>
                  </a:lnTo>
                  <a:lnTo>
                    <a:pt x="1466" y="358"/>
                  </a:lnTo>
                  <a:lnTo>
                    <a:pt x="1467" y="356"/>
                  </a:lnTo>
                  <a:lnTo>
                    <a:pt x="1465" y="356"/>
                  </a:lnTo>
                  <a:lnTo>
                    <a:pt x="1462" y="354"/>
                  </a:lnTo>
                  <a:lnTo>
                    <a:pt x="1459" y="353"/>
                  </a:lnTo>
                  <a:lnTo>
                    <a:pt x="1462" y="353"/>
                  </a:lnTo>
                  <a:lnTo>
                    <a:pt x="1459" y="353"/>
                  </a:lnTo>
                  <a:lnTo>
                    <a:pt x="1458" y="349"/>
                  </a:lnTo>
                  <a:lnTo>
                    <a:pt x="1454" y="349"/>
                  </a:lnTo>
                  <a:lnTo>
                    <a:pt x="1451" y="347"/>
                  </a:lnTo>
                  <a:lnTo>
                    <a:pt x="1454" y="348"/>
                  </a:lnTo>
                  <a:lnTo>
                    <a:pt x="1457" y="347"/>
                  </a:lnTo>
                  <a:lnTo>
                    <a:pt x="1451" y="344"/>
                  </a:lnTo>
                  <a:lnTo>
                    <a:pt x="1454" y="342"/>
                  </a:lnTo>
                  <a:lnTo>
                    <a:pt x="1449" y="341"/>
                  </a:lnTo>
                  <a:lnTo>
                    <a:pt x="1452" y="341"/>
                  </a:lnTo>
                  <a:lnTo>
                    <a:pt x="1448" y="340"/>
                  </a:lnTo>
                  <a:lnTo>
                    <a:pt x="1447" y="339"/>
                  </a:lnTo>
                  <a:lnTo>
                    <a:pt x="1445" y="338"/>
                  </a:lnTo>
                  <a:lnTo>
                    <a:pt x="1447" y="338"/>
                  </a:lnTo>
                  <a:lnTo>
                    <a:pt x="1445" y="337"/>
                  </a:lnTo>
                  <a:lnTo>
                    <a:pt x="1451" y="337"/>
                  </a:lnTo>
                  <a:lnTo>
                    <a:pt x="1448" y="337"/>
                  </a:lnTo>
                  <a:lnTo>
                    <a:pt x="1447" y="338"/>
                  </a:lnTo>
                  <a:lnTo>
                    <a:pt x="1447" y="339"/>
                  </a:lnTo>
                  <a:lnTo>
                    <a:pt x="1453" y="340"/>
                  </a:lnTo>
                  <a:lnTo>
                    <a:pt x="1456" y="340"/>
                  </a:lnTo>
                  <a:lnTo>
                    <a:pt x="1453" y="338"/>
                  </a:lnTo>
                  <a:lnTo>
                    <a:pt x="1457" y="337"/>
                  </a:lnTo>
                  <a:lnTo>
                    <a:pt x="1458" y="335"/>
                  </a:lnTo>
                  <a:lnTo>
                    <a:pt x="1460" y="335"/>
                  </a:lnTo>
                  <a:lnTo>
                    <a:pt x="1460" y="333"/>
                  </a:lnTo>
                  <a:lnTo>
                    <a:pt x="1459" y="331"/>
                  </a:lnTo>
                  <a:lnTo>
                    <a:pt x="1453" y="328"/>
                  </a:lnTo>
                  <a:lnTo>
                    <a:pt x="1453" y="325"/>
                  </a:lnTo>
                  <a:lnTo>
                    <a:pt x="1450" y="324"/>
                  </a:lnTo>
                  <a:lnTo>
                    <a:pt x="1448" y="325"/>
                  </a:lnTo>
                  <a:lnTo>
                    <a:pt x="1444" y="324"/>
                  </a:lnTo>
                  <a:lnTo>
                    <a:pt x="1448" y="324"/>
                  </a:lnTo>
                  <a:lnTo>
                    <a:pt x="1450" y="323"/>
                  </a:lnTo>
                  <a:lnTo>
                    <a:pt x="1453" y="321"/>
                  </a:lnTo>
                  <a:lnTo>
                    <a:pt x="1450" y="319"/>
                  </a:lnTo>
                  <a:lnTo>
                    <a:pt x="1449" y="315"/>
                  </a:lnTo>
                  <a:lnTo>
                    <a:pt x="1445" y="316"/>
                  </a:lnTo>
                  <a:lnTo>
                    <a:pt x="1444" y="314"/>
                  </a:lnTo>
                  <a:lnTo>
                    <a:pt x="1448" y="313"/>
                  </a:lnTo>
                  <a:lnTo>
                    <a:pt x="1444" y="311"/>
                  </a:lnTo>
                  <a:lnTo>
                    <a:pt x="1437" y="313"/>
                  </a:lnTo>
                  <a:lnTo>
                    <a:pt x="1435" y="313"/>
                  </a:lnTo>
                  <a:lnTo>
                    <a:pt x="1437" y="311"/>
                  </a:lnTo>
                  <a:lnTo>
                    <a:pt x="1440" y="311"/>
                  </a:lnTo>
                  <a:lnTo>
                    <a:pt x="1443" y="310"/>
                  </a:lnTo>
                  <a:lnTo>
                    <a:pt x="1441" y="308"/>
                  </a:lnTo>
                  <a:lnTo>
                    <a:pt x="1443" y="307"/>
                  </a:lnTo>
                  <a:lnTo>
                    <a:pt x="1442" y="304"/>
                  </a:lnTo>
                  <a:lnTo>
                    <a:pt x="1439" y="305"/>
                  </a:lnTo>
                  <a:lnTo>
                    <a:pt x="1436" y="305"/>
                  </a:lnTo>
                  <a:lnTo>
                    <a:pt x="1434" y="305"/>
                  </a:lnTo>
                  <a:lnTo>
                    <a:pt x="1431" y="307"/>
                  </a:lnTo>
                  <a:lnTo>
                    <a:pt x="1433" y="304"/>
                  </a:lnTo>
                  <a:lnTo>
                    <a:pt x="1435" y="304"/>
                  </a:lnTo>
                  <a:lnTo>
                    <a:pt x="1439" y="303"/>
                  </a:lnTo>
                  <a:lnTo>
                    <a:pt x="1437" y="301"/>
                  </a:lnTo>
                  <a:lnTo>
                    <a:pt x="1439" y="297"/>
                  </a:lnTo>
                  <a:lnTo>
                    <a:pt x="1435" y="297"/>
                  </a:lnTo>
                  <a:lnTo>
                    <a:pt x="1434" y="295"/>
                  </a:lnTo>
                  <a:lnTo>
                    <a:pt x="1434" y="293"/>
                  </a:lnTo>
                  <a:lnTo>
                    <a:pt x="1430" y="294"/>
                  </a:lnTo>
                  <a:lnTo>
                    <a:pt x="1424" y="293"/>
                  </a:lnTo>
                  <a:lnTo>
                    <a:pt x="1430" y="293"/>
                  </a:lnTo>
                  <a:lnTo>
                    <a:pt x="1433" y="291"/>
                  </a:lnTo>
                  <a:lnTo>
                    <a:pt x="1432" y="288"/>
                  </a:lnTo>
                  <a:lnTo>
                    <a:pt x="1430" y="289"/>
                  </a:lnTo>
                  <a:lnTo>
                    <a:pt x="1430" y="287"/>
                  </a:lnTo>
                  <a:lnTo>
                    <a:pt x="1427" y="287"/>
                  </a:lnTo>
                  <a:lnTo>
                    <a:pt x="1425" y="286"/>
                  </a:lnTo>
                  <a:lnTo>
                    <a:pt x="1427" y="285"/>
                  </a:lnTo>
                  <a:lnTo>
                    <a:pt x="1425" y="281"/>
                  </a:lnTo>
                  <a:lnTo>
                    <a:pt x="1423" y="284"/>
                  </a:lnTo>
                  <a:lnTo>
                    <a:pt x="1424" y="280"/>
                  </a:lnTo>
                  <a:lnTo>
                    <a:pt x="1420" y="279"/>
                  </a:lnTo>
                  <a:lnTo>
                    <a:pt x="1422" y="277"/>
                  </a:lnTo>
                  <a:lnTo>
                    <a:pt x="1422" y="273"/>
                  </a:lnTo>
                  <a:lnTo>
                    <a:pt x="1417" y="273"/>
                  </a:lnTo>
                  <a:lnTo>
                    <a:pt x="1417" y="272"/>
                  </a:lnTo>
                  <a:lnTo>
                    <a:pt x="1414" y="273"/>
                  </a:lnTo>
                  <a:lnTo>
                    <a:pt x="1413" y="273"/>
                  </a:lnTo>
                  <a:lnTo>
                    <a:pt x="1418" y="271"/>
                  </a:lnTo>
                  <a:lnTo>
                    <a:pt x="1417" y="269"/>
                  </a:lnTo>
                  <a:lnTo>
                    <a:pt x="1415" y="269"/>
                  </a:lnTo>
                  <a:lnTo>
                    <a:pt x="1417" y="268"/>
                  </a:lnTo>
                  <a:lnTo>
                    <a:pt x="1415" y="268"/>
                  </a:lnTo>
                  <a:lnTo>
                    <a:pt x="1413" y="269"/>
                  </a:lnTo>
                  <a:lnTo>
                    <a:pt x="1415" y="271"/>
                  </a:lnTo>
                  <a:lnTo>
                    <a:pt x="1413" y="273"/>
                  </a:lnTo>
                  <a:lnTo>
                    <a:pt x="1409" y="273"/>
                  </a:lnTo>
                  <a:lnTo>
                    <a:pt x="1408" y="278"/>
                  </a:lnTo>
                  <a:lnTo>
                    <a:pt x="1410" y="279"/>
                  </a:lnTo>
                  <a:lnTo>
                    <a:pt x="1406" y="278"/>
                  </a:lnTo>
                  <a:lnTo>
                    <a:pt x="1403" y="280"/>
                  </a:lnTo>
                  <a:lnTo>
                    <a:pt x="1405" y="282"/>
                  </a:lnTo>
                  <a:lnTo>
                    <a:pt x="1407" y="285"/>
                  </a:lnTo>
                  <a:lnTo>
                    <a:pt x="1408" y="285"/>
                  </a:lnTo>
                  <a:lnTo>
                    <a:pt x="1410" y="287"/>
                  </a:lnTo>
                  <a:lnTo>
                    <a:pt x="1407" y="285"/>
                  </a:lnTo>
                  <a:lnTo>
                    <a:pt x="1405" y="286"/>
                  </a:lnTo>
                  <a:lnTo>
                    <a:pt x="1403" y="289"/>
                  </a:lnTo>
                  <a:lnTo>
                    <a:pt x="1400" y="290"/>
                  </a:lnTo>
                  <a:lnTo>
                    <a:pt x="1403" y="293"/>
                  </a:lnTo>
                  <a:lnTo>
                    <a:pt x="1406" y="294"/>
                  </a:lnTo>
                  <a:lnTo>
                    <a:pt x="1403" y="293"/>
                  </a:lnTo>
                  <a:lnTo>
                    <a:pt x="1401" y="296"/>
                  </a:lnTo>
                  <a:lnTo>
                    <a:pt x="1399" y="295"/>
                  </a:lnTo>
                  <a:lnTo>
                    <a:pt x="1399" y="297"/>
                  </a:lnTo>
                  <a:lnTo>
                    <a:pt x="1399" y="297"/>
                  </a:lnTo>
                  <a:lnTo>
                    <a:pt x="1397" y="297"/>
                  </a:lnTo>
                  <a:lnTo>
                    <a:pt x="1397" y="299"/>
                  </a:lnTo>
                  <a:lnTo>
                    <a:pt x="1399" y="303"/>
                  </a:lnTo>
                  <a:lnTo>
                    <a:pt x="1398" y="305"/>
                  </a:lnTo>
                  <a:lnTo>
                    <a:pt x="1396" y="307"/>
                  </a:lnTo>
                  <a:lnTo>
                    <a:pt x="1397" y="306"/>
                  </a:lnTo>
                  <a:lnTo>
                    <a:pt x="1397" y="303"/>
                  </a:lnTo>
                  <a:lnTo>
                    <a:pt x="1396" y="301"/>
                  </a:lnTo>
                  <a:lnTo>
                    <a:pt x="1393" y="298"/>
                  </a:lnTo>
                  <a:lnTo>
                    <a:pt x="1390" y="299"/>
                  </a:lnTo>
                  <a:lnTo>
                    <a:pt x="1388" y="304"/>
                  </a:lnTo>
                  <a:lnTo>
                    <a:pt x="1383" y="305"/>
                  </a:lnTo>
                  <a:lnTo>
                    <a:pt x="1381" y="307"/>
                  </a:lnTo>
                  <a:lnTo>
                    <a:pt x="1375" y="310"/>
                  </a:lnTo>
                  <a:lnTo>
                    <a:pt x="1373" y="315"/>
                  </a:lnTo>
                  <a:lnTo>
                    <a:pt x="1373" y="315"/>
                  </a:lnTo>
                  <a:lnTo>
                    <a:pt x="1374" y="310"/>
                  </a:lnTo>
                  <a:lnTo>
                    <a:pt x="1372" y="306"/>
                  </a:lnTo>
                  <a:lnTo>
                    <a:pt x="1372" y="310"/>
                  </a:lnTo>
                  <a:lnTo>
                    <a:pt x="1368" y="311"/>
                  </a:lnTo>
                  <a:lnTo>
                    <a:pt x="1372" y="308"/>
                  </a:lnTo>
                  <a:lnTo>
                    <a:pt x="1369" y="303"/>
                  </a:lnTo>
                  <a:lnTo>
                    <a:pt x="1367" y="305"/>
                  </a:lnTo>
                  <a:lnTo>
                    <a:pt x="1367" y="307"/>
                  </a:lnTo>
                  <a:lnTo>
                    <a:pt x="1364" y="313"/>
                  </a:lnTo>
                  <a:lnTo>
                    <a:pt x="1364" y="313"/>
                  </a:lnTo>
                  <a:lnTo>
                    <a:pt x="1362" y="314"/>
                  </a:lnTo>
                  <a:lnTo>
                    <a:pt x="1356" y="315"/>
                  </a:lnTo>
                  <a:lnTo>
                    <a:pt x="1351" y="319"/>
                  </a:lnTo>
                  <a:lnTo>
                    <a:pt x="1352" y="318"/>
                  </a:lnTo>
                  <a:lnTo>
                    <a:pt x="1355" y="315"/>
                  </a:lnTo>
                  <a:lnTo>
                    <a:pt x="1356" y="315"/>
                  </a:lnTo>
                  <a:lnTo>
                    <a:pt x="1364" y="313"/>
                  </a:lnTo>
                  <a:lnTo>
                    <a:pt x="1365" y="311"/>
                  </a:lnTo>
                  <a:lnTo>
                    <a:pt x="1366" y="305"/>
                  </a:lnTo>
                  <a:lnTo>
                    <a:pt x="1365" y="302"/>
                  </a:lnTo>
                  <a:lnTo>
                    <a:pt x="1364" y="299"/>
                  </a:lnTo>
                  <a:lnTo>
                    <a:pt x="1362" y="297"/>
                  </a:lnTo>
                  <a:lnTo>
                    <a:pt x="1359" y="296"/>
                  </a:lnTo>
                  <a:lnTo>
                    <a:pt x="1357" y="297"/>
                  </a:lnTo>
                  <a:lnTo>
                    <a:pt x="1354" y="296"/>
                  </a:lnTo>
                  <a:lnTo>
                    <a:pt x="1351" y="297"/>
                  </a:lnTo>
                  <a:lnTo>
                    <a:pt x="1346" y="301"/>
                  </a:lnTo>
                  <a:lnTo>
                    <a:pt x="1343" y="301"/>
                  </a:lnTo>
                  <a:lnTo>
                    <a:pt x="1341" y="299"/>
                  </a:lnTo>
                  <a:lnTo>
                    <a:pt x="1339" y="298"/>
                  </a:lnTo>
                  <a:lnTo>
                    <a:pt x="1339" y="298"/>
                  </a:lnTo>
                  <a:lnTo>
                    <a:pt x="1342" y="298"/>
                  </a:lnTo>
                  <a:lnTo>
                    <a:pt x="1345" y="296"/>
                  </a:lnTo>
                  <a:lnTo>
                    <a:pt x="1343" y="293"/>
                  </a:lnTo>
                  <a:lnTo>
                    <a:pt x="1347" y="296"/>
                  </a:lnTo>
                  <a:lnTo>
                    <a:pt x="1348" y="298"/>
                  </a:lnTo>
                  <a:lnTo>
                    <a:pt x="1349" y="296"/>
                  </a:lnTo>
                  <a:lnTo>
                    <a:pt x="1351" y="288"/>
                  </a:lnTo>
                  <a:lnTo>
                    <a:pt x="1347" y="286"/>
                  </a:lnTo>
                  <a:lnTo>
                    <a:pt x="1346" y="284"/>
                  </a:lnTo>
                  <a:lnTo>
                    <a:pt x="1348" y="281"/>
                  </a:lnTo>
                  <a:lnTo>
                    <a:pt x="1347" y="277"/>
                  </a:lnTo>
                  <a:lnTo>
                    <a:pt x="1345" y="274"/>
                  </a:lnTo>
                  <a:lnTo>
                    <a:pt x="1335" y="274"/>
                  </a:lnTo>
                  <a:lnTo>
                    <a:pt x="1328" y="272"/>
                  </a:lnTo>
                  <a:lnTo>
                    <a:pt x="1333" y="273"/>
                  </a:lnTo>
                  <a:lnTo>
                    <a:pt x="1346" y="273"/>
                  </a:lnTo>
                  <a:lnTo>
                    <a:pt x="1345" y="272"/>
                  </a:lnTo>
                  <a:lnTo>
                    <a:pt x="1347" y="272"/>
                  </a:lnTo>
                  <a:lnTo>
                    <a:pt x="1347" y="269"/>
                  </a:lnTo>
                  <a:lnTo>
                    <a:pt x="1346" y="267"/>
                  </a:lnTo>
                  <a:lnTo>
                    <a:pt x="1345" y="264"/>
                  </a:lnTo>
                  <a:lnTo>
                    <a:pt x="1348" y="259"/>
                  </a:lnTo>
                  <a:lnTo>
                    <a:pt x="1350" y="256"/>
                  </a:lnTo>
                  <a:lnTo>
                    <a:pt x="1349" y="253"/>
                  </a:lnTo>
                  <a:lnTo>
                    <a:pt x="1347" y="253"/>
                  </a:lnTo>
                  <a:lnTo>
                    <a:pt x="1345" y="255"/>
                  </a:lnTo>
                  <a:lnTo>
                    <a:pt x="1342" y="256"/>
                  </a:lnTo>
                  <a:lnTo>
                    <a:pt x="1339" y="252"/>
                  </a:lnTo>
                  <a:lnTo>
                    <a:pt x="1337" y="253"/>
                  </a:lnTo>
                  <a:lnTo>
                    <a:pt x="1333" y="253"/>
                  </a:lnTo>
                  <a:lnTo>
                    <a:pt x="1331" y="252"/>
                  </a:lnTo>
                  <a:lnTo>
                    <a:pt x="1329" y="251"/>
                  </a:lnTo>
                  <a:lnTo>
                    <a:pt x="1323" y="250"/>
                  </a:lnTo>
                  <a:lnTo>
                    <a:pt x="1321" y="248"/>
                  </a:lnTo>
                  <a:lnTo>
                    <a:pt x="1317" y="245"/>
                  </a:lnTo>
                  <a:lnTo>
                    <a:pt x="1321" y="245"/>
                  </a:lnTo>
                  <a:lnTo>
                    <a:pt x="1317" y="243"/>
                  </a:lnTo>
                  <a:lnTo>
                    <a:pt x="1317" y="242"/>
                  </a:lnTo>
                  <a:lnTo>
                    <a:pt x="1320" y="241"/>
                  </a:lnTo>
                  <a:lnTo>
                    <a:pt x="1317" y="239"/>
                  </a:lnTo>
                  <a:lnTo>
                    <a:pt x="1315" y="241"/>
                  </a:lnTo>
                  <a:lnTo>
                    <a:pt x="1312" y="241"/>
                  </a:lnTo>
                  <a:lnTo>
                    <a:pt x="1315" y="239"/>
                  </a:lnTo>
                  <a:lnTo>
                    <a:pt x="1312" y="238"/>
                  </a:lnTo>
                  <a:lnTo>
                    <a:pt x="1312" y="235"/>
                  </a:lnTo>
                  <a:lnTo>
                    <a:pt x="1306" y="234"/>
                  </a:lnTo>
                  <a:lnTo>
                    <a:pt x="1306" y="236"/>
                  </a:lnTo>
                  <a:lnTo>
                    <a:pt x="1304" y="236"/>
                  </a:lnTo>
                  <a:lnTo>
                    <a:pt x="1305" y="235"/>
                  </a:lnTo>
                  <a:lnTo>
                    <a:pt x="1306" y="231"/>
                  </a:lnTo>
                  <a:lnTo>
                    <a:pt x="1305" y="229"/>
                  </a:lnTo>
                  <a:lnTo>
                    <a:pt x="1302" y="229"/>
                  </a:lnTo>
                  <a:lnTo>
                    <a:pt x="1299" y="227"/>
                  </a:lnTo>
                  <a:lnTo>
                    <a:pt x="1296" y="225"/>
                  </a:lnTo>
                  <a:lnTo>
                    <a:pt x="1294" y="224"/>
                  </a:lnTo>
                  <a:lnTo>
                    <a:pt x="1291" y="222"/>
                  </a:lnTo>
                  <a:lnTo>
                    <a:pt x="1288" y="224"/>
                  </a:lnTo>
                  <a:lnTo>
                    <a:pt x="1286" y="225"/>
                  </a:lnTo>
                  <a:lnTo>
                    <a:pt x="1280" y="227"/>
                  </a:lnTo>
                  <a:lnTo>
                    <a:pt x="1278" y="227"/>
                  </a:lnTo>
                  <a:lnTo>
                    <a:pt x="1279" y="230"/>
                  </a:lnTo>
                  <a:lnTo>
                    <a:pt x="1273" y="227"/>
                  </a:lnTo>
                  <a:lnTo>
                    <a:pt x="1270" y="226"/>
                  </a:lnTo>
                  <a:lnTo>
                    <a:pt x="1268" y="226"/>
                  </a:lnTo>
                  <a:lnTo>
                    <a:pt x="1262" y="229"/>
                  </a:lnTo>
                  <a:lnTo>
                    <a:pt x="1262" y="228"/>
                  </a:lnTo>
                  <a:lnTo>
                    <a:pt x="1263" y="226"/>
                  </a:lnTo>
                  <a:lnTo>
                    <a:pt x="1261" y="225"/>
                  </a:lnTo>
                  <a:lnTo>
                    <a:pt x="1247" y="221"/>
                  </a:lnTo>
                  <a:lnTo>
                    <a:pt x="1241" y="220"/>
                  </a:lnTo>
                  <a:lnTo>
                    <a:pt x="1238" y="221"/>
                  </a:lnTo>
                  <a:lnTo>
                    <a:pt x="1234" y="224"/>
                  </a:lnTo>
                  <a:lnTo>
                    <a:pt x="1230" y="227"/>
                  </a:lnTo>
                  <a:lnTo>
                    <a:pt x="1230" y="231"/>
                  </a:lnTo>
                  <a:lnTo>
                    <a:pt x="1234" y="238"/>
                  </a:lnTo>
                  <a:lnTo>
                    <a:pt x="1236" y="239"/>
                  </a:lnTo>
                  <a:lnTo>
                    <a:pt x="1238" y="241"/>
                  </a:lnTo>
                  <a:lnTo>
                    <a:pt x="1238" y="244"/>
                  </a:lnTo>
                  <a:lnTo>
                    <a:pt x="1236" y="244"/>
                  </a:lnTo>
                  <a:lnTo>
                    <a:pt x="1236" y="246"/>
                  </a:lnTo>
                  <a:lnTo>
                    <a:pt x="1236" y="250"/>
                  </a:lnTo>
                  <a:lnTo>
                    <a:pt x="1235" y="252"/>
                  </a:lnTo>
                  <a:lnTo>
                    <a:pt x="1231" y="254"/>
                  </a:lnTo>
                  <a:lnTo>
                    <a:pt x="1231" y="258"/>
                  </a:lnTo>
                  <a:lnTo>
                    <a:pt x="1234" y="256"/>
                  </a:lnTo>
                  <a:lnTo>
                    <a:pt x="1234" y="259"/>
                  </a:lnTo>
                  <a:lnTo>
                    <a:pt x="1237" y="259"/>
                  </a:lnTo>
                  <a:lnTo>
                    <a:pt x="1236" y="262"/>
                  </a:lnTo>
                  <a:lnTo>
                    <a:pt x="1238" y="263"/>
                  </a:lnTo>
                  <a:lnTo>
                    <a:pt x="1236" y="265"/>
                  </a:lnTo>
                  <a:lnTo>
                    <a:pt x="1240" y="271"/>
                  </a:lnTo>
                  <a:lnTo>
                    <a:pt x="1238" y="272"/>
                  </a:lnTo>
                  <a:lnTo>
                    <a:pt x="1243" y="273"/>
                  </a:lnTo>
                  <a:lnTo>
                    <a:pt x="1240" y="276"/>
                  </a:lnTo>
                  <a:lnTo>
                    <a:pt x="1241" y="278"/>
                  </a:lnTo>
                  <a:lnTo>
                    <a:pt x="1239" y="280"/>
                  </a:lnTo>
                  <a:lnTo>
                    <a:pt x="1241" y="282"/>
                  </a:lnTo>
                  <a:lnTo>
                    <a:pt x="1239" y="280"/>
                  </a:lnTo>
                  <a:lnTo>
                    <a:pt x="1236" y="281"/>
                  </a:lnTo>
                  <a:lnTo>
                    <a:pt x="1235" y="284"/>
                  </a:lnTo>
                  <a:lnTo>
                    <a:pt x="1235" y="287"/>
                  </a:lnTo>
                  <a:lnTo>
                    <a:pt x="1234" y="288"/>
                  </a:lnTo>
                  <a:lnTo>
                    <a:pt x="1229" y="293"/>
                  </a:lnTo>
                  <a:lnTo>
                    <a:pt x="1228" y="296"/>
                  </a:lnTo>
                  <a:lnTo>
                    <a:pt x="1226" y="297"/>
                  </a:lnTo>
                  <a:lnTo>
                    <a:pt x="1226" y="299"/>
                  </a:lnTo>
                  <a:lnTo>
                    <a:pt x="1226" y="302"/>
                  </a:lnTo>
                  <a:lnTo>
                    <a:pt x="1231" y="305"/>
                  </a:lnTo>
                  <a:lnTo>
                    <a:pt x="1232" y="306"/>
                  </a:lnTo>
                  <a:lnTo>
                    <a:pt x="1238" y="308"/>
                  </a:lnTo>
                  <a:lnTo>
                    <a:pt x="1244" y="313"/>
                  </a:lnTo>
                  <a:lnTo>
                    <a:pt x="1249" y="321"/>
                  </a:lnTo>
                  <a:lnTo>
                    <a:pt x="1253" y="332"/>
                  </a:lnTo>
                  <a:lnTo>
                    <a:pt x="1253" y="345"/>
                  </a:lnTo>
                  <a:lnTo>
                    <a:pt x="1253" y="347"/>
                  </a:lnTo>
                  <a:lnTo>
                    <a:pt x="1251" y="353"/>
                  </a:lnTo>
                  <a:lnTo>
                    <a:pt x="1245" y="358"/>
                  </a:lnTo>
                  <a:lnTo>
                    <a:pt x="1244" y="361"/>
                  </a:lnTo>
                  <a:lnTo>
                    <a:pt x="1236" y="367"/>
                  </a:lnTo>
                  <a:lnTo>
                    <a:pt x="1230" y="370"/>
                  </a:lnTo>
                  <a:lnTo>
                    <a:pt x="1228" y="372"/>
                  </a:lnTo>
                  <a:lnTo>
                    <a:pt x="1224" y="372"/>
                  </a:lnTo>
                  <a:lnTo>
                    <a:pt x="1223" y="373"/>
                  </a:lnTo>
                  <a:lnTo>
                    <a:pt x="1218" y="375"/>
                  </a:lnTo>
                  <a:lnTo>
                    <a:pt x="1215" y="376"/>
                  </a:lnTo>
                  <a:lnTo>
                    <a:pt x="1212" y="378"/>
                  </a:lnTo>
                  <a:lnTo>
                    <a:pt x="1210" y="379"/>
                  </a:lnTo>
                  <a:lnTo>
                    <a:pt x="1212" y="382"/>
                  </a:lnTo>
                  <a:lnTo>
                    <a:pt x="1212" y="384"/>
                  </a:lnTo>
                  <a:lnTo>
                    <a:pt x="1214" y="387"/>
                  </a:lnTo>
                  <a:lnTo>
                    <a:pt x="1215" y="390"/>
                  </a:lnTo>
                  <a:lnTo>
                    <a:pt x="1219" y="390"/>
                  </a:lnTo>
                  <a:lnTo>
                    <a:pt x="1218" y="393"/>
                  </a:lnTo>
                  <a:lnTo>
                    <a:pt x="1220" y="395"/>
                  </a:lnTo>
                  <a:lnTo>
                    <a:pt x="1218" y="397"/>
                  </a:lnTo>
                  <a:lnTo>
                    <a:pt x="1220" y="405"/>
                  </a:lnTo>
                  <a:lnTo>
                    <a:pt x="1220" y="408"/>
                  </a:lnTo>
                  <a:lnTo>
                    <a:pt x="1221" y="410"/>
                  </a:lnTo>
                  <a:lnTo>
                    <a:pt x="1220" y="412"/>
                  </a:lnTo>
                  <a:lnTo>
                    <a:pt x="1221" y="415"/>
                  </a:lnTo>
                  <a:lnTo>
                    <a:pt x="1223" y="417"/>
                  </a:lnTo>
                  <a:lnTo>
                    <a:pt x="1224" y="418"/>
                  </a:lnTo>
                  <a:lnTo>
                    <a:pt x="1226" y="422"/>
                  </a:lnTo>
                  <a:lnTo>
                    <a:pt x="1227" y="424"/>
                  </a:lnTo>
                  <a:lnTo>
                    <a:pt x="1224" y="425"/>
                  </a:lnTo>
                  <a:lnTo>
                    <a:pt x="1219" y="433"/>
                  </a:lnTo>
                  <a:lnTo>
                    <a:pt x="1223" y="438"/>
                  </a:lnTo>
                  <a:lnTo>
                    <a:pt x="1220" y="441"/>
                  </a:lnTo>
                  <a:lnTo>
                    <a:pt x="1221" y="443"/>
                  </a:lnTo>
                  <a:lnTo>
                    <a:pt x="1220" y="443"/>
                  </a:lnTo>
                  <a:lnTo>
                    <a:pt x="1219" y="438"/>
                  </a:lnTo>
                  <a:lnTo>
                    <a:pt x="1213" y="435"/>
                  </a:lnTo>
                  <a:lnTo>
                    <a:pt x="1211" y="439"/>
                  </a:lnTo>
                  <a:lnTo>
                    <a:pt x="1211" y="439"/>
                  </a:lnTo>
                  <a:lnTo>
                    <a:pt x="1210" y="441"/>
                  </a:lnTo>
                  <a:lnTo>
                    <a:pt x="1209" y="444"/>
                  </a:lnTo>
                  <a:lnTo>
                    <a:pt x="1213" y="449"/>
                  </a:lnTo>
                  <a:lnTo>
                    <a:pt x="1214" y="451"/>
                  </a:lnTo>
                  <a:lnTo>
                    <a:pt x="1212" y="448"/>
                  </a:lnTo>
                  <a:lnTo>
                    <a:pt x="1205" y="442"/>
                  </a:lnTo>
                  <a:lnTo>
                    <a:pt x="1200" y="441"/>
                  </a:lnTo>
                  <a:lnTo>
                    <a:pt x="1196" y="443"/>
                  </a:lnTo>
                  <a:lnTo>
                    <a:pt x="1192" y="445"/>
                  </a:lnTo>
                  <a:lnTo>
                    <a:pt x="1196" y="441"/>
                  </a:lnTo>
                  <a:lnTo>
                    <a:pt x="1200" y="440"/>
                  </a:lnTo>
                  <a:lnTo>
                    <a:pt x="1198" y="438"/>
                  </a:lnTo>
                  <a:lnTo>
                    <a:pt x="1195" y="432"/>
                  </a:lnTo>
                  <a:lnTo>
                    <a:pt x="1193" y="430"/>
                  </a:lnTo>
                  <a:lnTo>
                    <a:pt x="1191" y="427"/>
                  </a:lnTo>
                  <a:lnTo>
                    <a:pt x="1187" y="427"/>
                  </a:lnTo>
                  <a:lnTo>
                    <a:pt x="1185" y="424"/>
                  </a:lnTo>
                  <a:lnTo>
                    <a:pt x="1181" y="424"/>
                  </a:lnTo>
                  <a:lnTo>
                    <a:pt x="1179" y="425"/>
                  </a:lnTo>
                  <a:lnTo>
                    <a:pt x="1179" y="424"/>
                  </a:lnTo>
                  <a:lnTo>
                    <a:pt x="1185" y="423"/>
                  </a:lnTo>
                  <a:lnTo>
                    <a:pt x="1184" y="419"/>
                  </a:lnTo>
                  <a:lnTo>
                    <a:pt x="1176" y="412"/>
                  </a:lnTo>
                  <a:lnTo>
                    <a:pt x="1174" y="410"/>
                  </a:lnTo>
                  <a:lnTo>
                    <a:pt x="1175" y="406"/>
                  </a:lnTo>
                  <a:lnTo>
                    <a:pt x="1176" y="404"/>
                  </a:lnTo>
                  <a:lnTo>
                    <a:pt x="1175" y="401"/>
                  </a:lnTo>
                  <a:lnTo>
                    <a:pt x="1175" y="398"/>
                  </a:lnTo>
                  <a:lnTo>
                    <a:pt x="1176" y="396"/>
                  </a:lnTo>
                  <a:lnTo>
                    <a:pt x="1176" y="392"/>
                  </a:lnTo>
                  <a:lnTo>
                    <a:pt x="1174" y="390"/>
                  </a:lnTo>
                  <a:lnTo>
                    <a:pt x="1172" y="387"/>
                  </a:lnTo>
                  <a:lnTo>
                    <a:pt x="1172" y="384"/>
                  </a:lnTo>
                  <a:lnTo>
                    <a:pt x="1175" y="376"/>
                  </a:lnTo>
                  <a:lnTo>
                    <a:pt x="1174" y="370"/>
                  </a:lnTo>
                  <a:lnTo>
                    <a:pt x="1168" y="370"/>
                  </a:lnTo>
                  <a:lnTo>
                    <a:pt x="1166" y="370"/>
                  </a:lnTo>
                  <a:lnTo>
                    <a:pt x="1164" y="371"/>
                  </a:lnTo>
                  <a:lnTo>
                    <a:pt x="1162" y="368"/>
                  </a:lnTo>
                  <a:lnTo>
                    <a:pt x="1157" y="367"/>
                  </a:lnTo>
                  <a:lnTo>
                    <a:pt x="1154" y="368"/>
                  </a:lnTo>
                  <a:lnTo>
                    <a:pt x="1151" y="366"/>
                  </a:lnTo>
                  <a:lnTo>
                    <a:pt x="1149" y="367"/>
                  </a:lnTo>
                  <a:lnTo>
                    <a:pt x="1146" y="366"/>
                  </a:lnTo>
                  <a:lnTo>
                    <a:pt x="1143" y="367"/>
                  </a:lnTo>
                  <a:lnTo>
                    <a:pt x="1135" y="367"/>
                  </a:lnTo>
                  <a:lnTo>
                    <a:pt x="1133" y="370"/>
                  </a:lnTo>
                  <a:lnTo>
                    <a:pt x="1130" y="373"/>
                  </a:lnTo>
                  <a:lnTo>
                    <a:pt x="1132" y="371"/>
                  </a:lnTo>
                  <a:lnTo>
                    <a:pt x="1134" y="367"/>
                  </a:lnTo>
                  <a:lnTo>
                    <a:pt x="1133" y="365"/>
                  </a:lnTo>
                  <a:lnTo>
                    <a:pt x="1129" y="363"/>
                  </a:lnTo>
                  <a:lnTo>
                    <a:pt x="1127" y="361"/>
                  </a:lnTo>
                  <a:lnTo>
                    <a:pt x="1125" y="359"/>
                  </a:lnTo>
                  <a:lnTo>
                    <a:pt x="1121" y="359"/>
                  </a:lnTo>
                  <a:lnTo>
                    <a:pt x="1119" y="358"/>
                  </a:lnTo>
                  <a:lnTo>
                    <a:pt x="1116" y="357"/>
                  </a:lnTo>
                  <a:lnTo>
                    <a:pt x="1111" y="355"/>
                  </a:lnTo>
                  <a:lnTo>
                    <a:pt x="1106" y="354"/>
                  </a:lnTo>
                  <a:lnTo>
                    <a:pt x="1102" y="353"/>
                  </a:lnTo>
                  <a:lnTo>
                    <a:pt x="1101" y="354"/>
                  </a:lnTo>
                  <a:lnTo>
                    <a:pt x="1100" y="350"/>
                  </a:lnTo>
                  <a:lnTo>
                    <a:pt x="1095" y="345"/>
                  </a:lnTo>
                  <a:lnTo>
                    <a:pt x="1090" y="342"/>
                  </a:lnTo>
                  <a:lnTo>
                    <a:pt x="1085" y="338"/>
                  </a:lnTo>
                  <a:lnTo>
                    <a:pt x="1082" y="337"/>
                  </a:lnTo>
                  <a:lnTo>
                    <a:pt x="1076" y="336"/>
                  </a:lnTo>
                  <a:lnTo>
                    <a:pt x="1068" y="333"/>
                  </a:lnTo>
                  <a:lnTo>
                    <a:pt x="1060" y="330"/>
                  </a:lnTo>
                  <a:lnTo>
                    <a:pt x="1055" y="329"/>
                  </a:lnTo>
                  <a:lnTo>
                    <a:pt x="1039" y="333"/>
                  </a:lnTo>
                  <a:lnTo>
                    <a:pt x="1035" y="335"/>
                  </a:lnTo>
                  <a:lnTo>
                    <a:pt x="1034" y="336"/>
                  </a:lnTo>
                  <a:lnTo>
                    <a:pt x="1038" y="333"/>
                  </a:lnTo>
                  <a:lnTo>
                    <a:pt x="1034" y="333"/>
                  </a:lnTo>
                  <a:lnTo>
                    <a:pt x="1032" y="335"/>
                  </a:lnTo>
                  <a:lnTo>
                    <a:pt x="1029" y="336"/>
                  </a:lnTo>
                  <a:lnTo>
                    <a:pt x="1032" y="335"/>
                  </a:lnTo>
                  <a:lnTo>
                    <a:pt x="1033" y="331"/>
                  </a:lnTo>
                  <a:lnTo>
                    <a:pt x="1035" y="329"/>
                  </a:lnTo>
                  <a:lnTo>
                    <a:pt x="1034" y="327"/>
                  </a:lnTo>
                  <a:lnTo>
                    <a:pt x="1031" y="319"/>
                  </a:lnTo>
                  <a:lnTo>
                    <a:pt x="1030" y="313"/>
                  </a:lnTo>
                  <a:lnTo>
                    <a:pt x="1029" y="310"/>
                  </a:lnTo>
                  <a:lnTo>
                    <a:pt x="1025" y="304"/>
                  </a:lnTo>
                  <a:lnTo>
                    <a:pt x="1025" y="299"/>
                  </a:lnTo>
                  <a:lnTo>
                    <a:pt x="1022" y="301"/>
                  </a:lnTo>
                  <a:lnTo>
                    <a:pt x="1019" y="298"/>
                  </a:lnTo>
                  <a:lnTo>
                    <a:pt x="1012" y="299"/>
                  </a:lnTo>
                  <a:lnTo>
                    <a:pt x="1010" y="302"/>
                  </a:lnTo>
                  <a:lnTo>
                    <a:pt x="1010" y="307"/>
                  </a:lnTo>
                  <a:lnTo>
                    <a:pt x="1008" y="310"/>
                  </a:lnTo>
                  <a:lnTo>
                    <a:pt x="1010" y="299"/>
                  </a:lnTo>
                  <a:lnTo>
                    <a:pt x="1007" y="299"/>
                  </a:lnTo>
                  <a:lnTo>
                    <a:pt x="1004" y="295"/>
                  </a:lnTo>
                  <a:lnTo>
                    <a:pt x="1000" y="293"/>
                  </a:lnTo>
                  <a:lnTo>
                    <a:pt x="1002" y="293"/>
                  </a:lnTo>
                  <a:lnTo>
                    <a:pt x="1002" y="289"/>
                  </a:lnTo>
                  <a:lnTo>
                    <a:pt x="1005" y="287"/>
                  </a:lnTo>
                  <a:lnTo>
                    <a:pt x="1002" y="281"/>
                  </a:lnTo>
                  <a:lnTo>
                    <a:pt x="1002" y="279"/>
                  </a:lnTo>
                  <a:lnTo>
                    <a:pt x="1002" y="273"/>
                  </a:lnTo>
                  <a:lnTo>
                    <a:pt x="1004" y="271"/>
                  </a:lnTo>
                  <a:lnTo>
                    <a:pt x="1004" y="269"/>
                  </a:lnTo>
                  <a:lnTo>
                    <a:pt x="1005" y="265"/>
                  </a:lnTo>
                  <a:lnTo>
                    <a:pt x="1002" y="263"/>
                  </a:lnTo>
                  <a:lnTo>
                    <a:pt x="1004" y="263"/>
                  </a:lnTo>
                  <a:lnTo>
                    <a:pt x="1006" y="263"/>
                  </a:lnTo>
                  <a:lnTo>
                    <a:pt x="1008" y="256"/>
                  </a:lnTo>
                  <a:lnTo>
                    <a:pt x="1012" y="253"/>
                  </a:lnTo>
                  <a:lnTo>
                    <a:pt x="1013" y="251"/>
                  </a:lnTo>
                  <a:lnTo>
                    <a:pt x="1013" y="248"/>
                  </a:lnTo>
                  <a:lnTo>
                    <a:pt x="1012" y="246"/>
                  </a:lnTo>
                  <a:lnTo>
                    <a:pt x="1015" y="247"/>
                  </a:lnTo>
                  <a:lnTo>
                    <a:pt x="1014" y="245"/>
                  </a:lnTo>
                  <a:lnTo>
                    <a:pt x="1015" y="242"/>
                  </a:lnTo>
                  <a:lnTo>
                    <a:pt x="1018" y="241"/>
                  </a:lnTo>
                  <a:lnTo>
                    <a:pt x="1024" y="238"/>
                  </a:lnTo>
                  <a:lnTo>
                    <a:pt x="1022" y="236"/>
                  </a:lnTo>
                  <a:lnTo>
                    <a:pt x="1019" y="236"/>
                  </a:lnTo>
                  <a:lnTo>
                    <a:pt x="1022" y="235"/>
                  </a:lnTo>
                  <a:lnTo>
                    <a:pt x="1022" y="231"/>
                  </a:lnTo>
                  <a:lnTo>
                    <a:pt x="1025" y="231"/>
                  </a:lnTo>
                  <a:lnTo>
                    <a:pt x="1029" y="230"/>
                  </a:lnTo>
                  <a:lnTo>
                    <a:pt x="1030" y="227"/>
                  </a:lnTo>
                  <a:lnTo>
                    <a:pt x="1025" y="225"/>
                  </a:lnTo>
                  <a:lnTo>
                    <a:pt x="1030" y="226"/>
                  </a:lnTo>
                  <a:lnTo>
                    <a:pt x="1033" y="229"/>
                  </a:lnTo>
                  <a:lnTo>
                    <a:pt x="1033" y="226"/>
                  </a:lnTo>
                  <a:lnTo>
                    <a:pt x="1030" y="225"/>
                  </a:lnTo>
                  <a:lnTo>
                    <a:pt x="1033" y="222"/>
                  </a:lnTo>
                  <a:lnTo>
                    <a:pt x="1033" y="220"/>
                  </a:lnTo>
                  <a:lnTo>
                    <a:pt x="1035" y="221"/>
                  </a:lnTo>
                  <a:lnTo>
                    <a:pt x="1038" y="219"/>
                  </a:lnTo>
                  <a:lnTo>
                    <a:pt x="1040" y="221"/>
                  </a:lnTo>
                  <a:lnTo>
                    <a:pt x="1042" y="219"/>
                  </a:lnTo>
                  <a:lnTo>
                    <a:pt x="1039" y="218"/>
                  </a:lnTo>
                  <a:lnTo>
                    <a:pt x="1036" y="217"/>
                  </a:lnTo>
                  <a:lnTo>
                    <a:pt x="1035" y="214"/>
                  </a:lnTo>
                  <a:lnTo>
                    <a:pt x="1039" y="214"/>
                  </a:lnTo>
                  <a:lnTo>
                    <a:pt x="1041" y="214"/>
                  </a:lnTo>
                  <a:lnTo>
                    <a:pt x="1050" y="216"/>
                  </a:lnTo>
                  <a:lnTo>
                    <a:pt x="1052" y="213"/>
                  </a:lnTo>
                  <a:lnTo>
                    <a:pt x="1055" y="212"/>
                  </a:lnTo>
                  <a:lnTo>
                    <a:pt x="1058" y="212"/>
                  </a:lnTo>
                  <a:lnTo>
                    <a:pt x="1059" y="209"/>
                  </a:lnTo>
                  <a:lnTo>
                    <a:pt x="1059" y="207"/>
                  </a:lnTo>
                  <a:lnTo>
                    <a:pt x="1058" y="204"/>
                  </a:lnTo>
                  <a:lnTo>
                    <a:pt x="1052" y="201"/>
                  </a:lnTo>
                  <a:lnTo>
                    <a:pt x="1050" y="201"/>
                  </a:lnTo>
                  <a:lnTo>
                    <a:pt x="1047" y="199"/>
                  </a:lnTo>
                  <a:lnTo>
                    <a:pt x="1044" y="196"/>
                  </a:lnTo>
                  <a:lnTo>
                    <a:pt x="1042" y="196"/>
                  </a:lnTo>
                  <a:lnTo>
                    <a:pt x="1036" y="199"/>
                  </a:lnTo>
                  <a:lnTo>
                    <a:pt x="1033" y="199"/>
                  </a:lnTo>
                  <a:lnTo>
                    <a:pt x="1036" y="196"/>
                  </a:lnTo>
                  <a:lnTo>
                    <a:pt x="1039" y="196"/>
                  </a:lnTo>
                  <a:lnTo>
                    <a:pt x="1036" y="195"/>
                  </a:lnTo>
                  <a:lnTo>
                    <a:pt x="1033" y="193"/>
                  </a:lnTo>
                  <a:lnTo>
                    <a:pt x="1031" y="193"/>
                  </a:lnTo>
                  <a:lnTo>
                    <a:pt x="1029" y="193"/>
                  </a:lnTo>
                  <a:lnTo>
                    <a:pt x="1022" y="190"/>
                  </a:lnTo>
                  <a:lnTo>
                    <a:pt x="1023" y="193"/>
                  </a:lnTo>
                  <a:lnTo>
                    <a:pt x="1021" y="193"/>
                  </a:lnTo>
                  <a:lnTo>
                    <a:pt x="1016" y="191"/>
                  </a:lnTo>
                  <a:lnTo>
                    <a:pt x="1016" y="190"/>
                  </a:lnTo>
                  <a:lnTo>
                    <a:pt x="1019" y="190"/>
                  </a:lnTo>
                  <a:lnTo>
                    <a:pt x="1016" y="185"/>
                  </a:lnTo>
                  <a:lnTo>
                    <a:pt x="1019" y="187"/>
                  </a:lnTo>
                  <a:lnTo>
                    <a:pt x="1022" y="190"/>
                  </a:lnTo>
                  <a:lnTo>
                    <a:pt x="1031" y="192"/>
                  </a:lnTo>
                  <a:lnTo>
                    <a:pt x="1035" y="194"/>
                  </a:lnTo>
                  <a:lnTo>
                    <a:pt x="1039" y="195"/>
                  </a:lnTo>
                  <a:lnTo>
                    <a:pt x="1041" y="193"/>
                  </a:lnTo>
                  <a:lnTo>
                    <a:pt x="1044" y="195"/>
                  </a:lnTo>
                  <a:lnTo>
                    <a:pt x="1049" y="195"/>
                  </a:lnTo>
                  <a:lnTo>
                    <a:pt x="1051" y="197"/>
                  </a:lnTo>
                  <a:lnTo>
                    <a:pt x="1057" y="199"/>
                  </a:lnTo>
                  <a:lnTo>
                    <a:pt x="1063" y="196"/>
                  </a:lnTo>
                  <a:lnTo>
                    <a:pt x="1065" y="197"/>
                  </a:lnTo>
                  <a:lnTo>
                    <a:pt x="1068" y="194"/>
                  </a:lnTo>
                  <a:lnTo>
                    <a:pt x="1068" y="193"/>
                  </a:lnTo>
                  <a:lnTo>
                    <a:pt x="1066" y="190"/>
                  </a:lnTo>
                  <a:lnTo>
                    <a:pt x="1068" y="190"/>
                  </a:lnTo>
                  <a:lnTo>
                    <a:pt x="1069" y="187"/>
                  </a:lnTo>
                  <a:lnTo>
                    <a:pt x="1067" y="186"/>
                  </a:lnTo>
                  <a:lnTo>
                    <a:pt x="1068" y="186"/>
                  </a:lnTo>
                  <a:lnTo>
                    <a:pt x="1070" y="185"/>
                  </a:lnTo>
                  <a:lnTo>
                    <a:pt x="1072" y="187"/>
                  </a:lnTo>
                  <a:lnTo>
                    <a:pt x="1074" y="190"/>
                  </a:lnTo>
                  <a:lnTo>
                    <a:pt x="1075" y="191"/>
                  </a:lnTo>
                  <a:lnTo>
                    <a:pt x="1074" y="188"/>
                  </a:lnTo>
                  <a:lnTo>
                    <a:pt x="1077" y="188"/>
                  </a:lnTo>
                  <a:lnTo>
                    <a:pt x="1079" y="190"/>
                  </a:lnTo>
                  <a:lnTo>
                    <a:pt x="1078" y="187"/>
                  </a:lnTo>
                  <a:lnTo>
                    <a:pt x="1082" y="188"/>
                  </a:lnTo>
                  <a:lnTo>
                    <a:pt x="1084" y="190"/>
                  </a:lnTo>
                  <a:lnTo>
                    <a:pt x="1087" y="190"/>
                  </a:lnTo>
                  <a:lnTo>
                    <a:pt x="1095" y="185"/>
                  </a:lnTo>
                  <a:lnTo>
                    <a:pt x="1098" y="179"/>
                  </a:lnTo>
                  <a:lnTo>
                    <a:pt x="1102" y="176"/>
                  </a:lnTo>
                  <a:lnTo>
                    <a:pt x="1103" y="173"/>
                  </a:lnTo>
                  <a:lnTo>
                    <a:pt x="1108" y="168"/>
                  </a:lnTo>
                  <a:lnTo>
                    <a:pt x="1109" y="166"/>
                  </a:lnTo>
                  <a:lnTo>
                    <a:pt x="1109" y="162"/>
                  </a:lnTo>
                  <a:lnTo>
                    <a:pt x="1106" y="161"/>
                  </a:lnTo>
                  <a:lnTo>
                    <a:pt x="1103" y="161"/>
                  </a:lnTo>
                  <a:lnTo>
                    <a:pt x="1100" y="161"/>
                  </a:lnTo>
                  <a:lnTo>
                    <a:pt x="1094" y="161"/>
                  </a:lnTo>
                  <a:lnTo>
                    <a:pt x="1086" y="160"/>
                  </a:lnTo>
                  <a:lnTo>
                    <a:pt x="1082" y="160"/>
                  </a:lnTo>
                  <a:lnTo>
                    <a:pt x="1078" y="158"/>
                  </a:lnTo>
                  <a:lnTo>
                    <a:pt x="1076" y="156"/>
                  </a:lnTo>
                  <a:lnTo>
                    <a:pt x="1074" y="153"/>
                  </a:lnTo>
                  <a:lnTo>
                    <a:pt x="1070" y="151"/>
                  </a:lnTo>
                  <a:lnTo>
                    <a:pt x="1068" y="149"/>
                  </a:lnTo>
                  <a:lnTo>
                    <a:pt x="1060" y="148"/>
                  </a:lnTo>
                  <a:lnTo>
                    <a:pt x="1055" y="147"/>
                  </a:lnTo>
                  <a:lnTo>
                    <a:pt x="1051" y="148"/>
                  </a:lnTo>
                  <a:lnTo>
                    <a:pt x="1049" y="147"/>
                  </a:lnTo>
                  <a:lnTo>
                    <a:pt x="1055" y="147"/>
                  </a:lnTo>
                  <a:lnTo>
                    <a:pt x="1060" y="148"/>
                  </a:lnTo>
                  <a:lnTo>
                    <a:pt x="1063" y="147"/>
                  </a:lnTo>
                  <a:lnTo>
                    <a:pt x="1066" y="148"/>
                  </a:lnTo>
                  <a:lnTo>
                    <a:pt x="1068" y="148"/>
                  </a:lnTo>
                  <a:lnTo>
                    <a:pt x="1070" y="149"/>
                  </a:lnTo>
                  <a:lnTo>
                    <a:pt x="1068" y="147"/>
                  </a:lnTo>
                  <a:lnTo>
                    <a:pt x="1074" y="147"/>
                  </a:lnTo>
                  <a:lnTo>
                    <a:pt x="1082" y="151"/>
                  </a:lnTo>
                  <a:lnTo>
                    <a:pt x="1090" y="153"/>
                  </a:lnTo>
                  <a:lnTo>
                    <a:pt x="1084" y="153"/>
                  </a:lnTo>
                  <a:lnTo>
                    <a:pt x="1090" y="156"/>
                  </a:lnTo>
                  <a:lnTo>
                    <a:pt x="1092" y="158"/>
                  </a:lnTo>
                  <a:lnTo>
                    <a:pt x="1095" y="159"/>
                  </a:lnTo>
                  <a:lnTo>
                    <a:pt x="1098" y="160"/>
                  </a:lnTo>
                  <a:lnTo>
                    <a:pt x="1103" y="160"/>
                  </a:lnTo>
                  <a:lnTo>
                    <a:pt x="1106" y="159"/>
                  </a:lnTo>
                  <a:lnTo>
                    <a:pt x="1108" y="157"/>
                  </a:lnTo>
                  <a:lnTo>
                    <a:pt x="1116" y="151"/>
                  </a:lnTo>
                  <a:lnTo>
                    <a:pt x="1117" y="150"/>
                  </a:lnTo>
                  <a:lnTo>
                    <a:pt x="1117" y="149"/>
                  </a:lnTo>
                  <a:lnTo>
                    <a:pt x="1121" y="145"/>
                  </a:lnTo>
                  <a:lnTo>
                    <a:pt x="1123" y="142"/>
                  </a:lnTo>
                  <a:lnTo>
                    <a:pt x="1123" y="140"/>
                  </a:lnTo>
                  <a:lnTo>
                    <a:pt x="1119" y="139"/>
                  </a:lnTo>
                  <a:lnTo>
                    <a:pt x="1118" y="139"/>
                  </a:lnTo>
                  <a:lnTo>
                    <a:pt x="1113" y="137"/>
                  </a:lnTo>
                  <a:lnTo>
                    <a:pt x="1113" y="134"/>
                  </a:lnTo>
                  <a:lnTo>
                    <a:pt x="1116" y="133"/>
                  </a:lnTo>
                  <a:lnTo>
                    <a:pt x="1119" y="133"/>
                  </a:lnTo>
                  <a:lnTo>
                    <a:pt x="1121" y="133"/>
                  </a:lnTo>
                  <a:lnTo>
                    <a:pt x="1125" y="133"/>
                  </a:lnTo>
                  <a:lnTo>
                    <a:pt x="1127" y="133"/>
                  </a:lnTo>
                  <a:lnTo>
                    <a:pt x="1129" y="132"/>
                  </a:lnTo>
                  <a:lnTo>
                    <a:pt x="1132" y="134"/>
                  </a:lnTo>
                  <a:lnTo>
                    <a:pt x="1133" y="136"/>
                  </a:lnTo>
                  <a:lnTo>
                    <a:pt x="1137" y="139"/>
                  </a:lnTo>
                  <a:lnTo>
                    <a:pt x="1137" y="139"/>
                  </a:lnTo>
                  <a:lnTo>
                    <a:pt x="1138" y="139"/>
                  </a:lnTo>
                  <a:lnTo>
                    <a:pt x="1141" y="140"/>
                  </a:lnTo>
                  <a:lnTo>
                    <a:pt x="1144" y="141"/>
                  </a:lnTo>
                  <a:lnTo>
                    <a:pt x="1143" y="139"/>
                  </a:lnTo>
                  <a:lnTo>
                    <a:pt x="1143" y="135"/>
                  </a:lnTo>
                  <a:lnTo>
                    <a:pt x="1145" y="139"/>
                  </a:lnTo>
                  <a:lnTo>
                    <a:pt x="1147" y="137"/>
                  </a:lnTo>
                  <a:lnTo>
                    <a:pt x="1151" y="140"/>
                  </a:lnTo>
                  <a:lnTo>
                    <a:pt x="1153" y="141"/>
                  </a:lnTo>
                  <a:lnTo>
                    <a:pt x="1153" y="139"/>
                  </a:lnTo>
                  <a:lnTo>
                    <a:pt x="1153" y="137"/>
                  </a:lnTo>
                  <a:lnTo>
                    <a:pt x="1152" y="135"/>
                  </a:lnTo>
                  <a:lnTo>
                    <a:pt x="1150" y="133"/>
                  </a:lnTo>
                  <a:lnTo>
                    <a:pt x="1149" y="130"/>
                  </a:lnTo>
                  <a:lnTo>
                    <a:pt x="1146" y="130"/>
                  </a:lnTo>
                  <a:lnTo>
                    <a:pt x="1143" y="126"/>
                  </a:lnTo>
                  <a:lnTo>
                    <a:pt x="1141" y="125"/>
                  </a:lnTo>
                  <a:lnTo>
                    <a:pt x="1137" y="124"/>
                  </a:lnTo>
                  <a:lnTo>
                    <a:pt x="1135" y="126"/>
                  </a:lnTo>
                  <a:lnTo>
                    <a:pt x="1136" y="123"/>
                  </a:lnTo>
                  <a:lnTo>
                    <a:pt x="1137" y="123"/>
                  </a:lnTo>
                  <a:lnTo>
                    <a:pt x="1137" y="123"/>
                  </a:lnTo>
                  <a:lnTo>
                    <a:pt x="1141" y="123"/>
                  </a:lnTo>
                  <a:lnTo>
                    <a:pt x="1138" y="123"/>
                  </a:lnTo>
                  <a:lnTo>
                    <a:pt x="1142" y="122"/>
                  </a:lnTo>
                  <a:lnTo>
                    <a:pt x="1144" y="123"/>
                  </a:lnTo>
                  <a:lnTo>
                    <a:pt x="1142" y="123"/>
                  </a:lnTo>
                  <a:lnTo>
                    <a:pt x="1145" y="124"/>
                  </a:lnTo>
                  <a:lnTo>
                    <a:pt x="1145" y="126"/>
                  </a:lnTo>
                  <a:lnTo>
                    <a:pt x="1147" y="128"/>
                  </a:lnTo>
                  <a:lnTo>
                    <a:pt x="1151" y="127"/>
                  </a:lnTo>
                  <a:lnTo>
                    <a:pt x="1152" y="130"/>
                  </a:lnTo>
                  <a:lnTo>
                    <a:pt x="1152" y="132"/>
                  </a:lnTo>
                  <a:lnTo>
                    <a:pt x="1154" y="133"/>
                  </a:lnTo>
                  <a:lnTo>
                    <a:pt x="1157" y="135"/>
                  </a:lnTo>
                  <a:lnTo>
                    <a:pt x="1160" y="136"/>
                  </a:lnTo>
                  <a:lnTo>
                    <a:pt x="1162" y="135"/>
                  </a:lnTo>
                  <a:lnTo>
                    <a:pt x="1164" y="132"/>
                  </a:lnTo>
                  <a:lnTo>
                    <a:pt x="1168" y="132"/>
                  </a:lnTo>
                  <a:lnTo>
                    <a:pt x="1170" y="131"/>
                  </a:lnTo>
                  <a:lnTo>
                    <a:pt x="1172" y="128"/>
                  </a:lnTo>
                  <a:lnTo>
                    <a:pt x="1176" y="128"/>
                  </a:lnTo>
                  <a:lnTo>
                    <a:pt x="1177" y="126"/>
                  </a:lnTo>
                  <a:lnTo>
                    <a:pt x="1178" y="123"/>
                  </a:lnTo>
                  <a:lnTo>
                    <a:pt x="1180" y="122"/>
                  </a:lnTo>
                  <a:lnTo>
                    <a:pt x="1184" y="122"/>
                  </a:lnTo>
                  <a:lnTo>
                    <a:pt x="1186" y="119"/>
                  </a:lnTo>
                  <a:lnTo>
                    <a:pt x="1186" y="116"/>
                  </a:lnTo>
                  <a:lnTo>
                    <a:pt x="1187" y="114"/>
                  </a:lnTo>
                  <a:lnTo>
                    <a:pt x="1188" y="110"/>
                  </a:lnTo>
                  <a:lnTo>
                    <a:pt x="1186" y="108"/>
                  </a:lnTo>
                  <a:lnTo>
                    <a:pt x="1183" y="107"/>
                  </a:lnTo>
                  <a:lnTo>
                    <a:pt x="1180" y="105"/>
                  </a:lnTo>
                  <a:lnTo>
                    <a:pt x="1178" y="101"/>
                  </a:lnTo>
                  <a:lnTo>
                    <a:pt x="1176" y="99"/>
                  </a:lnTo>
                  <a:lnTo>
                    <a:pt x="1176" y="97"/>
                  </a:lnTo>
                  <a:lnTo>
                    <a:pt x="1177" y="93"/>
                  </a:lnTo>
                  <a:lnTo>
                    <a:pt x="1175" y="96"/>
                  </a:lnTo>
                  <a:lnTo>
                    <a:pt x="1174" y="93"/>
                  </a:lnTo>
                  <a:lnTo>
                    <a:pt x="1171" y="92"/>
                  </a:lnTo>
                  <a:lnTo>
                    <a:pt x="1171" y="89"/>
                  </a:lnTo>
                  <a:lnTo>
                    <a:pt x="1169" y="89"/>
                  </a:lnTo>
                  <a:lnTo>
                    <a:pt x="1169" y="87"/>
                  </a:lnTo>
                  <a:lnTo>
                    <a:pt x="1172" y="88"/>
                  </a:lnTo>
                  <a:lnTo>
                    <a:pt x="1175" y="88"/>
                  </a:lnTo>
                  <a:lnTo>
                    <a:pt x="1178" y="89"/>
                  </a:lnTo>
                  <a:lnTo>
                    <a:pt x="1178" y="89"/>
                  </a:lnTo>
                  <a:lnTo>
                    <a:pt x="1181" y="87"/>
                  </a:lnTo>
                  <a:lnTo>
                    <a:pt x="1184" y="87"/>
                  </a:lnTo>
                  <a:lnTo>
                    <a:pt x="1186" y="84"/>
                  </a:lnTo>
                  <a:lnTo>
                    <a:pt x="1188" y="82"/>
                  </a:lnTo>
                  <a:lnTo>
                    <a:pt x="1187" y="79"/>
                  </a:lnTo>
                  <a:lnTo>
                    <a:pt x="1185" y="79"/>
                  </a:lnTo>
                  <a:lnTo>
                    <a:pt x="1181" y="77"/>
                  </a:lnTo>
                  <a:lnTo>
                    <a:pt x="1179" y="77"/>
                  </a:lnTo>
                  <a:lnTo>
                    <a:pt x="1181" y="76"/>
                  </a:lnTo>
                  <a:lnTo>
                    <a:pt x="1184" y="74"/>
                  </a:lnTo>
                  <a:lnTo>
                    <a:pt x="1187" y="73"/>
                  </a:lnTo>
                  <a:lnTo>
                    <a:pt x="1186" y="70"/>
                  </a:lnTo>
                  <a:lnTo>
                    <a:pt x="1184" y="70"/>
                  </a:lnTo>
                  <a:lnTo>
                    <a:pt x="1180" y="68"/>
                  </a:lnTo>
                  <a:lnTo>
                    <a:pt x="1178" y="68"/>
                  </a:lnTo>
                  <a:lnTo>
                    <a:pt x="1175" y="70"/>
                  </a:lnTo>
                  <a:lnTo>
                    <a:pt x="1174" y="66"/>
                  </a:lnTo>
                  <a:lnTo>
                    <a:pt x="1171" y="64"/>
                  </a:lnTo>
                  <a:lnTo>
                    <a:pt x="1170" y="64"/>
                  </a:lnTo>
                  <a:lnTo>
                    <a:pt x="1167" y="63"/>
                  </a:lnTo>
                  <a:lnTo>
                    <a:pt x="1164" y="63"/>
                  </a:lnTo>
                  <a:lnTo>
                    <a:pt x="1161" y="62"/>
                  </a:lnTo>
                  <a:lnTo>
                    <a:pt x="1164" y="62"/>
                  </a:lnTo>
                  <a:lnTo>
                    <a:pt x="1167" y="63"/>
                  </a:lnTo>
                  <a:lnTo>
                    <a:pt x="1170" y="63"/>
                  </a:lnTo>
                  <a:lnTo>
                    <a:pt x="1169" y="60"/>
                  </a:lnTo>
                  <a:lnTo>
                    <a:pt x="1171" y="59"/>
                  </a:lnTo>
                  <a:lnTo>
                    <a:pt x="1175" y="59"/>
                  </a:lnTo>
                  <a:lnTo>
                    <a:pt x="1171" y="59"/>
                  </a:lnTo>
                  <a:lnTo>
                    <a:pt x="1169" y="58"/>
                  </a:lnTo>
                  <a:lnTo>
                    <a:pt x="1166" y="58"/>
                  </a:lnTo>
                  <a:lnTo>
                    <a:pt x="1163" y="58"/>
                  </a:lnTo>
                  <a:lnTo>
                    <a:pt x="1160" y="58"/>
                  </a:lnTo>
                  <a:lnTo>
                    <a:pt x="1158" y="58"/>
                  </a:lnTo>
                  <a:lnTo>
                    <a:pt x="1155" y="58"/>
                  </a:lnTo>
                  <a:lnTo>
                    <a:pt x="1152" y="57"/>
                  </a:lnTo>
                  <a:lnTo>
                    <a:pt x="1146" y="55"/>
                  </a:lnTo>
                  <a:lnTo>
                    <a:pt x="1144" y="54"/>
                  </a:lnTo>
                  <a:lnTo>
                    <a:pt x="1141" y="55"/>
                  </a:lnTo>
                  <a:lnTo>
                    <a:pt x="1138" y="54"/>
                  </a:lnTo>
                  <a:lnTo>
                    <a:pt x="1135" y="56"/>
                  </a:lnTo>
                  <a:lnTo>
                    <a:pt x="1133" y="55"/>
                  </a:lnTo>
                  <a:lnTo>
                    <a:pt x="1129" y="54"/>
                  </a:lnTo>
                  <a:lnTo>
                    <a:pt x="1128" y="55"/>
                  </a:lnTo>
                  <a:lnTo>
                    <a:pt x="1132" y="55"/>
                  </a:lnTo>
                  <a:lnTo>
                    <a:pt x="1130" y="57"/>
                  </a:lnTo>
                  <a:lnTo>
                    <a:pt x="1130" y="60"/>
                  </a:lnTo>
                  <a:lnTo>
                    <a:pt x="1129" y="63"/>
                  </a:lnTo>
                  <a:lnTo>
                    <a:pt x="1130" y="66"/>
                  </a:lnTo>
                  <a:lnTo>
                    <a:pt x="1130" y="68"/>
                  </a:lnTo>
                  <a:lnTo>
                    <a:pt x="1134" y="71"/>
                  </a:lnTo>
                  <a:lnTo>
                    <a:pt x="1136" y="71"/>
                  </a:lnTo>
                  <a:lnTo>
                    <a:pt x="1138" y="73"/>
                  </a:lnTo>
                  <a:lnTo>
                    <a:pt x="1142" y="74"/>
                  </a:lnTo>
                  <a:lnTo>
                    <a:pt x="1138" y="74"/>
                  </a:lnTo>
                  <a:lnTo>
                    <a:pt x="1137" y="75"/>
                  </a:lnTo>
                  <a:lnTo>
                    <a:pt x="1140" y="76"/>
                  </a:lnTo>
                  <a:lnTo>
                    <a:pt x="1137" y="76"/>
                  </a:lnTo>
                  <a:lnTo>
                    <a:pt x="1134" y="77"/>
                  </a:lnTo>
                  <a:lnTo>
                    <a:pt x="1137" y="80"/>
                  </a:lnTo>
                  <a:lnTo>
                    <a:pt x="1140" y="80"/>
                  </a:lnTo>
                  <a:lnTo>
                    <a:pt x="1137" y="81"/>
                  </a:lnTo>
                  <a:lnTo>
                    <a:pt x="1134" y="81"/>
                  </a:lnTo>
                  <a:lnTo>
                    <a:pt x="1133" y="81"/>
                  </a:lnTo>
                  <a:lnTo>
                    <a:pt x="1129" y="81"/>
                  </a:lnTo>
                  <a:lnTo>
                    <a:pt x="1126" y="84"/>
                  </a:lnTo>
                  <a:lnTo>
                    <a:pt x="1127" y="87"/>
                  </a:lnTo>
                  <a:lnTo>
                    <a:pt x="1127" y="90"/>
                  </a:lnTo>
                  <a:lnTo>
                    <a:pt x="1125" y="92"/>
                  </a:lnTo>
                  <a:lnTo>
                    <a:pt x="1125" y="94"/>
                  </a:lnTo>
                  <a:lnTo>
                    <a:pt x="1125" y="98"/>
                  </a:lnTo>
                  <a:lnTo>
                    <a:pt x="1121" y="99"/>
                  </a:lnTo>
                  <a:lnTo>
                    <a:pt x="1118" y="102"/>
                  </a:lnTo>
                  <a:lnTo>
                    <a:pt x="1116" y="106"/>
                  </a:lnTo>
                  <a:lnTo>
                    <a:pt x="1117" y="108"/>
                  </a:lnTo>
                  <a:lnTo>
                    <a:pt x="1117" y="111"/>
                  </a:lnTo>
                  <a:lnTo>
                    <a:pt x="1116" y="114"/>
                  </a:lnTo>
                  <a:lnTo>
                    <a:pt x="1113" y="113"/>
                  </a:lnTo>
                  <a:lnTo>
                    <a:pt x="1110" y="114"/>
                  </a:lnTo>
                  <a:lnTo>
                    <a:pt x="1109" y="116"/>
                  </a:lnTo>
                  <a:lnTo>
                    <a:pt x="1107" y="116"/>
                  </a:lnTo>
                  <a:lnTo>
                    <a:pt x="1106" y="119"/>
                  </a:lnTo>
                  <a:lnTo>
                    <a:pt x="1102" y="119"/>
                  </a:lnTo>
                  <a:lnTo>
                    <a:pt x="1103" y="117"/>
                  </a:lnTo>
                  <a:lnTo>
                    <a:pt x="1103" y="114"/>
                  </a:lnTo>
                  <a:lnTo>
                    <a:pt x="1100" y="111"/>
                  </a:lnTo>
                  <a:lnTo>
                    <a:pt x="1098" y="109"/>
                  </a:lnTo>
                  <a:lnTo>
                    <a:pt x="1094" y="107"/>
                  </a:lnTo>
                  <a:lnTo>
                    <a:pt x="1091" y="101"/>
                  </a:lnTo>
                  <a:lnTo>
                    <a:pt x="1091" y="99"/>
                  </a:lnTo>
                  <a:lnTo>
                    <a:pt x="1092" y="97"/>
                  </a:lnTo>
                  <a:lnTo>
                    <a:pt x="1091" y="93"/>
                  </a:lnTo>
                  <a:lnTo>
                    <a:pt x="1092" y="91"/>
                  </a:lnTo>
                  <a:lnTo>
                    <a:pt x="1094" y="93"/>
                  </a:lnTo>
                  <a:lnTo>
                    <a:pt x="1098" y="93"/>
                  </a:lnTo>
                  <a:lnTo>
                    <a:pt x="1098" y="92"/>
                  </a:lnTo>
                  <a:lnTo>
                    <a:pt x="1099" y="90"/>
                  </a:lnTo>
                  <a:lnTo>
                    <a:pt x="1096" y="84"/>
                  </a:lnTo>
                  <a:lnTo>
                    <a:pt x="1096" y="82"/>
                  </a:lnTo>
                  <a:lnTo>
                    <a:pt x="1094" y="79"/>
                  </a:lnTo>
                  <a:lnTo>
                    <a:pt x="1092" y="76"/>
                  </a:lnTo>
                  <a:lnTo>
                    <a:pt x="1086" y="73"/>
                  </a:lnTo>
                  <a:lnTo>
                    <a:pt x="1081" y="68"/>
                  </a:lnTo>
                  <a:lnTo>
                    <a:pt x="1078" y="68"/>
                  </a:lnTo>
                  <a:lnTo>
                    <a:pt x="1073" y="74"/>
                  </a:lnTo>
                  <a:lnTo>
                    <a:pt x="1072" y="76"/>
                  </a:lnTo>
                  <a:lnTo>
                    <a:pt x="1073" y="79"/>
                  </a:lnTo>
                  <a:lnTo>
                    <a:pt x="1072" y="82"/>
                  </a:lnTo>
                  <a:lnTo>
                    <a:pt x="1069" y="84"/>
                  </a:lnTo>
                  <a:lnTo>
                    <a:pt x="1070" y="85"/>
                  </a:lnTo>
                  <a:lnTo>
                    <a:pt x="1068" y="89"/>
                  </a:lnTo>
                  <a:lnTo>
                    <a:pt x="1068" y="90"/>
                  </a:lnTo>
                  <a:lnTo>
                    <a:pt x="1067" y="91"/>
                  </a:lnTo>
                  <a:lnTo>
                    <a:pt x="1064" y="92"/>
                  </a:lnTo>
                  <a:lnTo>
                    <a:pt x="1063" y="89"/>
                  </a:lnTo>
                  <a:lnTo>
                    <a:pt x="1060" y="84"/>
                  </a:lnTo>
                  <a:lnTo>
                    <a:pt x="1061" y="79"/>
                  </a:lnTo>
                  <a:lnTo>
                    <a:pt x="1059" y="73"/>
                  </a:lnTo>
                  <a:lnTo>
                    <a:pt x="1051" y="68"/>
                  </a:lnTo>
                  <a:lnTo>
                    <a:pt x="1053" y="67"/>
                  </a:lnTo>
                  <a:lnTo>
                    <a:pt x="1053" y="68"/>
                  </a:lnTo>
                  <a:lnTo>
                    <a:pt x="1056" y="68"/>
                  </a:lnTo>
                  <a:lnTo>
                    <a:pt x="1058" y="66"/>
                  </a:lnTo>
                  <a:lnTo>
                    <a:pt x="1060" y="65"/>
                  </a:lnTo>
                  <a:lnTo>
                    <a:pt x="1063" y="65"/>
                  </a:lnTo>
                  <a:lnTo>
                    <a:pt x="1060" y="63"/>
                  </a:lnTo>
                  <a:lnTo>
                    <a:pt x="1058" y="63"/>
                  </a:lnTo>
                  <a:lnTo>
                    <a:pt x="1052" y="62"/>
                  </a:lnTo>
                  <a:lnTo>
                    <a:pt x="1049" y="62"/>
                  </a:lnTo>
                  <a:lnTo>
                    <a:pt x="1052" y="60"/>
                  </a:lnTo>
                  <a:lnTo>
                    <a:pt x="1049" y="59"/>
                  </a:lnTo>
                  <a:lnTo>
                    <a:pt x="1047" y="60"/>
                  </a:lnTo>
                  <a:lnTo>
                    <a:pt x="1046" y="62"/>
                  </a:lnTo>
                  <a:lnTo>
                    <a:pt x="1042" y="63"/>
                  </a:lnTo>
                  <a:lnTo>
                    <a:pt x="1040" y="62"/>
                  </a:lnTo>
                  <a:lnTo>
                    <a:pt x="1034" y="58"/>
                  </a:lnTo>
                  <a:lnTo>
                    <a:pt x="1032" y="59"/>
                  </a:lnTo>
                  <a:lnTo>
                    <a:pt x="1029" y="59"/>
                  </a:lnTo>
                  <a:lnTo>
                    <a:pt x="1032" y="58"/>
                  </a:lnTo>
                  <a:lnTo>
                    <a:pt x="1030" y="58"/>
                  </a:lnTo>
                  <a:lnTo>
                    <a:pt x="1038" y="54"/>
                  </a:lnTo>
                  <a:lnTo>
                    <a:pt x="1040" y="51"/>
                  </a:lnTo>
                  <a:lnTo>
                    <a:pt x="1041" y="50"/>
                  </a:lnTo>
                  <a:lnTo>
                    <a:pt x="1038" y="49"/>
                  </a:lnTo>
                  <a:lnTo>
                    <a:pt x="1035" y="49"/>
                  </a:lnTo>
                  <a:lnTo>
                    <a:pt x="1036" y="46"/>
                  </a:lnTo>
                  <a:lnTo>
                    <a:pt x="1039" y="47"/>
                  </a:lnTo>
                  <a:lnTo>
                    <a:pt x="1042" y="48"/>
                  </a:lnTo>
                  <a:lnTo>
                    <a:pt x="1047" y="47"/>
                  </a:lnTo>
                  <a:lnTo>
                    <a:pt x="1043" y="41"/>
                  </a:lnTo>
                  <a:lnTo>
                    <a:pt x="1040" y="43"/>
                  </a:lnTo>
                  <a:lnTo>
                    <a:pt x="1040" y="40"/>
                  </a:lnTo>
                  <a:lnTo>
                    <a:pt x="1038" y="39"/>
                  </a:lnTo>
                  <a:lnTo>
                    <a:pt x="1039" y="36"/>
                  </a:lnTo>
                  <a:lnTo>
                    <a:pt x="1033" y="33"/>
                  </a:lnTo>
                  <a:lnTo>
                    <a:pt x="1030" y="31"/>
                  </a:lnTo>
                  <a:lnTo>
                    <a:pt x="1027" y="30"/>
                  </a:lnTo>
                  <a:lnTo>
                    <a:pt x="1029" y="26"/>
                  </a:lnTo>
                  <a:lnTo>
                    <a:pt x="1029" y="22"/>
                  </a:lnTo>
                  <a:lnTo>
                    <a:pt x="1029" y="19"/>
                  </a:lnTo>
                  <a:lnTo>
                    <a:pt x="1025" y="16"/>
                  </a:lnTo>
                  <a:lnTo>
                    <a:pt x="1024" y="14"/>
                  </a:lnTo>
                  <a:lnTo>
                    <a:pt x="1018" y="12"/>
                  </a:lnTo>
                  <a:lnTo>
                    <a:pt x="1017" y="8"/>
                  </a:lnTo>
                  <a:lnTo>
                    <a:pt x="1014" y="7"/>
                  </a:lnTo>
                  <a:lnTo>
                    <a:pt x="1012" y="7"/>
                  </a:lnTo>
                  <a:lnTo>
                    <a:pt x="1009" y="8"/>
                  </a:lnTo>
                  <a:lnTo>
                    <a:pt x="1008" y="5"/>
                  </a:lnTo>
                  <a:lnTo>
                    <a:pt x="1006" y="7"/>
                  </a:lnTo>
                  <a:lnTo>
                    <a:pt x="1006" y="5"/>
                  </a:lnTo>
                  <a:lnTo>
                    <a:pt x="1007" y="2"/>
                  </a:lnTo>
                  <a:lnTo>
                    <a:pt x="1004" y="0"/>
                  </a:lnTo>
                  <a:lnTo>
                    <a:pt x="998" y="2"/>
                  </a:lnTo>
                  <a:lnTo>
                    <a:pt x="997" y="5"/>
                  </a:lnTo>
                  <a:lnTo>
                    <a:pt x="1002" y="5"/>
                  </a:lnTo>
                  <a:lnTo>
                    <a:pt x="1005" y="4"/>
                  </a:lnTo>
                  <a:lnTo>
                    <a:pt x="1002" y="5"/>
                  </a:lnTo>
                  <a:lnTo>
                    <a:pt x="997" y="5"/>
                  </a:lnTo>
                  <a:lnTo>
                    <a:pt x="995" y="8"/>
                  </a:lnTo>
                  <a:lnTo>
                    <a:pt x="989" y="11"/>
                  </a:lnTo>
                  <a:lnTo>
                    <a:pt x="989" y="13"/>
                  </a:lnTo>
                  <a:lnTo>
                    <a:pt x="991" y="14"/>
                  </a:lnTo>
                  <a:lnTo>
                    <a:pt x="995" y="13"/>
                  </a:lnTo>
                  <a:lnTo>
                    <a:pt x="992" y="16"/>
                  </a:lnTo>
                  <a:lnTo>
                    <a:pt x="992" y="19"/>
                  </a:lnTo>
                  <a:lnTo>
                    <a:pt x="990" y="19"/>
                  </a:lnTo>
                  <a:lnTo>
                    <a:pt x="987" y="15"/>
                  </a:lnTo>
                  <a:lnTo>
                    <a:pt x="983" y="16"/>
                  </a:lnTo>
                  <a:lnTo>
                    <a:pt x="981" y="19"/>
                  </a:lnTo>
                  <a:lnTo>
                    <a:pt x="979" y="26"/>
                  </a:lnTo>
                  <a:lnTo>
                    <a:pt x="978" y="30"/>
                  </a:lnTo>
                  <a:lnTo>
                    <a:pt x="980" y="32"/>
                  </a:lnTo>
                  <a:lnTo>
                    <a:pt x="982" y="34"/>
                  </a:lnTo>
                  <a:lnTo>
                    <a:pt x="984" y="34"/>
                  </a:lnTo>
                  <a:lnTo>
                    <a:pt x="988" y="33"/>
                  </a:lnTo>
                  <a:lnTo>
                    <a:pt x="985" y="36"/>
                  </a:lnTo>
                  <a:lnTo>
                    <a:pt x="988" y="37"/>
                  </a:lnTo>
                  <a:lnTo>
                    <a:pt x="985" y="36"/>
                  </a:lnTo>
                  <a:lnTo>
                    <a:pt x="982" y="37"/>
                  </a:lnTo>
                  <a:lnTo>
                    <a:pt x="981" y="40"/>
                  </a:lnTo>
                  <a:lnTo>
                    <a:pt x="979" y="42"/>
                  </a:lnTo>
                  <a:lnTo>
                    <a:pt x="979" y="45"/>
                  </a:lnTo>
                  <a:lnTo>
                    <a:pt x="979" y="48"/>
                  </a:lnTo>
                  <a:lnTo>
                    <a:pt x="981" y="50"/>
                  </a:lnTo>
                  <a:lnTo>
                    <a:pt x="984" y="51"/>
                  </a:lnTo>
                  <a:lnTo>
                    <a:pt x="984" y="55"/>
                  </a:lnTo>
                  <a:lnTo>
                    <a:pt x="988" y="56"/>
                  </a:lnTo>
                  <a:lnTo>
                    <a:pt x="990" y="56"/>
                  </a:lnTo>
                  <a:lnTo>
                    <a:pt x="992" y="57"/>
                  </a:lnTo>
                  <a:lnTo>
                    <a:pt x="1001" y="60"/>
                  </a:lnTo>
                  <a:lnTo>
                    <a:pt x="1004" y="58"/>
                  </a:lnTo>
                  <a:lnTo>
                    <a:pt x="1007" y="62"/>
                  </a:lnTo>
                  <a:lnTo>
                    <a:pt x="1009" y="64"/>
                  </a:lnTo>
                  <a:lnTo>
                    <a:pt x="1015" y="65"/>
                  </a:lnTo>
                  <a:lnTo>
                    <a:pt x="1017" y="63"/>
                  </a:lnTo>
                  <a:lnTo>
                    <a:pt x="1021" y="63"/>
                  </a:lnTo>
                  <a:lnTo>
                    <a:pt x="1019" y="65"/>
                  </a:lnTo>
                  <a:lnTo>
                    <a:pt x="1022" y="66"/>
                  </a:lnTo>
                  <a:lnTo>
                    <a:pt x="1016" y="71"/>
                  </a:lnTo>
                  <a:lnTo>
                    <a:pt x="1016" y="67"/>
                  </a:lnTo>
                  <a:lnTo>
                    <a:pt x="1018" y="65"/>
                  </a:lnTo>
                  <a:lnTo>
                    <a:pt x="1016" y="66"/>
                  </a:lnTo>
                  <a:lnTo>
                    <a:pt x="1014" y="66"/>
                  </a:lnTo>
                  <a:lnTo>
                    <a:pt x="1010" y="67"/>
                  </a:lnTo>
                  <a:lnTo>
                    <a:pt x="1009" y="70"/>
                  </a:lnTo>
                  <a:lnTo>
                    <a:pt x="1012" y="72"/>
                  </a:lnTo>
                  <a:lnTo>
                    <a:pt x="1010" y="74"/>
                  </a:lnTo>
                  <a:lnTo>
                    <a:pt x="1008" y="76"/>
                  </a:lnTo>
                  <a:lnTo>
                    <a:pt x="1006" y="79"/>
                  </a:lnTo>
                  <a:lnTo>
                    <a:pt x="1006" y="82"/>
                  </a:lnTo>
                  <a:lnTo>
                    <a:pt x="1010" y="81"/>
                  </a:lnTo>
                  <a:lnTo>
                    <a:pt x="1016" y="77"/>
                  </a:lnTo>
                  <a:lnTo>
                    <a:pt x="1013" y="79"/>
                  </a:lnTo>
                  <a:lnTo>
                    <a:pt x="1014" y="76"/>
                  </a:lnTo>
                  <a:lnTo>
                    <a:pt x="1016" y="73"/>
                  </a:lnTo>
                  <a:lnTo>
                    <a:pt x="1018" y="76"/>
                  </a:lnTo>
                  <a:lnTo>
                    <a:pt x="1019" y="79"/>
                  </a:lnTo>
                  <a:lnTo>
                    <a:pt x="1017" y="84"/>
                  </a:lnTo>
                  <a:lnTo>
                    <a:pt x="1019" y="84"/>
                  </a:lnTo>
                  <a:lnTo>
                    <a:pt x="1019" y="85"/>
                  </a:lnTo>
                  <a:lnTo>
                    <a:pt x="1014" y="88"/>
                  </a:lnTo>
                  <a:lnTo>
                    <a:pt x="1012" y="89"/>
                  </a:lnTo>
                  <a:lnTo>
                    <a:pt x="1010" y="92"/>
                  </a:lnTo>
                  <a:lnTo>
                    <a:pt x="1006" y="94"/>
                  </a:lnTo>
                  <a:lnTo>
                    <a:pt x="1002" y="98"/>
                  </a:lnTo>
                  <a:lnTo>
                    <a:pt x="998" y="97"/>
                  </a:lnTo>
                  <a:lnTo>
                    <a:pt x="995" y="97"/>
                  </a:lnTo>
                  <a:lnTo>
                    <a:pt x="992" y="100"/>
                  </a:lnTo>
                  <a:lnTo>
                    <a:pt x="992" y="102"/>
                  </a:lnTo>
                  <a:lnTo>
                    <a:pt x="990" y="106"/>
                  </a:lnTo>
                  <a:lnTo>
                    <a:pt x="993" y="107"/>
                  </a:lnTo>
                  <a:lnTo>
                    <a:pt x="996" y="109"/>
                  </a:lnTo>
                  <a:lnTo>
                    <a:pt x="995" y="113"/>
                  </a:lnTo>
                  <a:lnTo>
                    <a:pt x="997" y="115"/>
                  </a:lnTo>
                  <a:lnTo>
                    <a:pt x="995" y="119"/>
                  </a:lnTo>
                  <a:lnTo>
                    <a:pt x="996" y="123"/>
                  </a:lnTo>
                  <a:lnTo>
                    <a:pt x="991" y="124"/>
                  </a:lnTo>
                  <a:lnTo>
                    <a:pt x="985" y="123"/>
                  </a:lnTo>
                  <a:lnTo>
                    <a:pt x="989" y="128"/>
                  </a:lnTo>
                  <a:lnTo>
                    <a:pt x="989" y="132"/>
                  </a:lnTo>
                  <a:lnTo>
                    <a:pt x="989" y="128"/>
                  </a:lnTo>
                  <a:lnTo>
                    <a:pt x="981" y="122"/>
                  </a:lnTo>
                  <a:lnTo>
                    <a:pt x="983" y="123"/>
                  </a:lnTo>
                  <a:lnTo>
                    <a:pt x="985" y="120"/>
                  </a:lnTo>
                  <a:lnTo>
                    <a:pt x="989" y="123"/>
                  </a:lnTo>
                  <a:lnTo>
                    <a:pt x="991" y="123"/>
                  </a:lnTo>
                  <a:lnTo>
                    <a:pt x="995" y="123"/>
                  </a:lnTo>
                  <a:lnTo>
                    <a:pt x="995" y="119"/>
                  </a:lnTo>
                  <a:lnTo>
                    <a:pt x="993" y="117"/>
                  </a:lnTo>
                  <a:lnTo>
                    <a:pt x="990" y="117"/>
                  </a:lnTo>
                  <a:lnTo>
                    <a:pt x="992" y="115"/>
                  </a:lnTo>
                  <a:lnTo>
                    <a:pt x="990" y="114"/>
                  </a:lnTo>
                  <a:lnTo>
                    <a:pt x="987" y="115"/>
                  </a:lnTo>
                  <a:lnTo>
                    <a:pt x="984" y="116"/>
                  </a:lnTo>
                  <a:lnTo>
                    <a:pt x="984" y="114"/>
                  </a:lnTo>
                  <a:lnTo>
                    <a:pt x="982" y="111"/>
                  </a:lnTo>
                  <a:lnTo>
                    <a:pt x="980" y="109"/>
                  </a:lnTo>
                  <a:lnTo>
                    <a:pt x="983" y="104"/>
                  </a:lnTo>
                  <a:lnTo>
                    <a:pt x="987" y="93"/>
                  </a:lnTo>
                  <a:lnTo>
                    <a:pt x="983" y="93"/>
                  </a:lnTo>
                  <a:lnTo>
                    <a:pt x="981" y="94"/>
                  </a:lnTo>
                  <a:lnTo>
                    <a:pt x="980" y="98"/>
                  </a:lnTo>
                  <a:lnTo>
                    <a:pt x="976" y="98"/>
                  </a:lnTo>
                  <a:lnTo>
                    <a:pt x="980" y="92"/>
                  </a:lnTo>
                  <a:lnTo>
                    <a:pt x="976" y="94"/>
                  </a:lnTo>
                  <a:lnTo>
                    <a:pt x="974" y="92"/>
                  </a:lnTo>
                  <a:lnTo>
                    <a:pt x="972" y="92"/>
                  </a:lnTo>
                  <a:lnTo>
                    <a:pt x="971" y="90"/>
                  </a:lnTo>
                  <a:lnTo>
                    <a:pt x="967" y="88"/>
                  </a:lnTo>
                  <a:lnTo>
                    <a:pt x="965" y="87"/>
                  </a:lnTo>
                  <a:lnTo>
                    <a:pt x="959" y="85"/>
                  </a:lnTo>
                  <a:lnTo>
                    <a:pt x="959" y="90"/>
                  </a:lnTo>
                  <a:lnTo>
                    <a:pt x="955" y="91"/>
                  </a:lnTo>
                  <a:lnTo>
                    <a:pt x="951" y="89"/>
                  </a:lnTo>
                  <a:lnTo>
                    <a:pt x="949" y="90"/>
                  </a:lnTo>
                  <a:lnTo>
                    <a:pt x="951" y="92"/>
                  </a:lnTo>
                  <a:lnTo>
                    <a:pt x="954" y="94"/>
                  </a:lnTo>
                  <a:lnTo>
                    <a:pt x="951" y="94"/>
                  </a:lnTo>
                  <a:lnTo>
                    <a:pt x="953" y="98"/>
                  </a:lnTo>
                  <a:lnTo>
                    <a:pt x="955" y="100"/>
                  </a:lnTo>
                  <a:lnTo>
                    <a:pt x="958" y="100"/>
                  </a:lnTo>
                  <a:lnTo>
                    <a:pt x="964" y="99"/>
                  </a:lnTo>
                  <a:lnTo>
                    <a:pt x="966" y="101"/>
                  </a:lnTo>
                  <a:lnTo>
                    <a:pt x="968" y="100"/>
                  </a:lnTo>
                  <a:lnTo>
                    <a:pt x="971" y="106"/>
                  </a:lnTo>
                  <a:lnTo>
                    <a:pt x="970" y="107"/>
                  </a:lnTo>
                  <a:lnTo>
                    <a:pt x="964" y="108"/>
                  </a:lnTo>
                  <a:lnTo>
                    <a:pt x="958" y="105"/>
                  </a:lnTo>
                  <a:lnTo>
                    <a:pt x="953" y="99"/>
                  </a:lnTo>
                  <a:lnTo>
                    <a:pt x="950" y="97"/>
                  </a:lnTo>
                  <a:lnTo>
                    <a:pt x="949" y="100"/>
                  </a:lnTo>
                  <a:lnTo>
                    <a:pt x="951" y="101"/>
                  </a:lnTo>
                  <a:lnTo>
                    <a:pt x="949" y="105"/>
                  </a:lnTo>
                  <a:lnTo>
                    <a:pt x="946" y="106"/>
                  </a:lnTo>
                  <a:lnTo>
                    <a:pt x="938" y="104"/>
                  </a:lnTo>
                  <a:lnTo>
                    <a:pt x="932" y="102"/>
                  </a:lnTo>
                  <a:lnTo>
                    <a:pt x="931" y="104"/>
                  </a:lnTo>
                  <a:lnTo>
                    <a:pt x="929" y="102"/>
                  </a:lnTo>
                  <a:lnTo>
                    <a:pt x="925" y="102"/>
                  </a:lnTo>
                  <a:lnTo>
                    <a:pt x="923" y="104"/>
                  </a:lnTo>
                  <a:lnTo>
                    <a:pt x="921" y="102"/>
                  </a:lnTo>
                  <a:lnTo>
                    <a:pt x="918" y="105"/>
                  </a:lnTo>
                  <a:lnTo>
                    <a:pt x="915" y="105"/>
                  </a:lnTo>
                  <a:lnTo>
                    <a:pt x="910" y="106"/>
                  </a:lnTo>
                  <a:lnTo>
                    <a:pt x="906" y="106"/>
                  </a:lnTo>
                  <a:lnTo>
                    <a:pt x="904" y="104"/>
                  </a:lnTo>
                  <a:lnTo>
                    <a:pt x="902" y="105"/>
                  </a:lnTo>
                  <a:lnTo>
                    <a:pt x="893" y="102"/>
                  </a:lnTo>
                  <a:lnTo>
                    <a:pt x="890" y="101"/>
                  </a:lnTo>
                  <a:lnTo>
                    <a:pt x="887" y="100"/>
                  </a:lnTo>
                  <a:lnTo>
                    <a:pt x="885" y="97"/>
                  </a:lnTo>
                  <a:lnTo>
                    <a:pt x="879" y="98"/>
                  </a:lnTo>
                  <a:lnTo>
                    <a:pt x="877" y="98"/>
                  </a:lnTo>
                  <a:lnTo>
                    <a:pt x="874" y="98"/>
                  </a:lnTo>
                  <a:lnTo>
                    <a:pt x="871" y="98"/>
                  </a:lnTo>
                  <a:lnTo>
                    <a:pt x="869" y="97"/>
                  </a:lnTo>
                  <a:lnTo>
                    <a:pt x="868" y="94"/>
                  </a:lnTo>
                  <a:lnTo>
                    <a:pt x="865" y="92"/>
                  </a:lnTo>
                  <a:lnTo>
                    <a:pt x="862" y="91"/>
                  </a:lnTo>
                  <a:lnTo>
                    <a:pt x="860" y="91"/>
                  </a:lnTo>
                  <a:lnTo>
                    <a:pt x="857" y="89"/>
                  </a:lnTo>
                  <a:lnTo>
                    <a:pt x="857" y="87"/>
                  </a:lnTo>
                  <a:lnTo>
                    <a:pt x="855" y="83"/>
                  </a:lnTo>
                  <a:lnTo>
                    <a:pt x="855" y="81"/>
                  </a:lnTo>
                  <a:lnTo>
                    <a:pt x="853" y="79"/>
                  </a:lnTo>
                  <a:lnTo>
                    <a:pt x="847" y="76"/>
                  </a:lnTo>
                  <a:lnTo>
                    <a:pt x="842" y="79"/>
                  </a:lnTo>
                  <a:lnTo>
                    <a:pt x="836" y="80"/>
                  </a:lnTo>
                  <a:lnTo>
                    <a:pt x="830" y="82"/>
                  </a:lnTo>
                  <a:lnTo>
                    <a:pt x="825" y="83"/>
                  </a:lnTo>
                  <a:lnTo>
                    <a:pt x="820" y="83"/>
                  </a:lnTo>
                  <a:lnTo>
                    <a:pt x="817" y="84"/>
                  </a:lnTo>
                  <a:lnTo>
                    <a:pt x="812" y="90"/>
                  </a:lnTo>
                  <a:lnTo>
                    <a:pt x="811" y="92"/>
                  </a:lnTo>
                  <a:lnTo>
                    <a:pt x="813" y="92"/>
                  </a:lnTo>
                  <a:lnTo>
                    <a:pt x="817" y="93"/>
                  </a:lnTo>
                  <a:lnTo>
                    <a:pt x="819" y="94"/>
                  </a:lnTo>
                  <a:lnTo>
                    <a:pt x="822" y="94"/>
                  </a:lnTo>
                  <a:lnTo>
                    <a:pt x="825" y="94"/>
                  </a:lnTo>
                  <a:lnTo>
                    <a:pt x="823" y="92"/>
                  </a:lnTo>
                  <a:lnTo>
                    <a:pt x="827" y="91"/>
                  </a:lnTo>
                  <a:lnTo>
                    <a:pt x="829" y="91"/>
                  </a:lnTo>
                  <a:lnTo>
                    <a:pt x="831" y="92"/>
                  </a:lnTo>
                  <a:lnTo>
                    <a:pt x="837" y="90"/>
                  </a:lnTo>
                  <a:lnTo>
                    <a:pt x="839" y="90"/>
                  </a:lnTo>
                  <a:lnTo>
                    <a:pt x="840" y="88"/>
                  </a:lnTo>
                  <a:lnTo>
                    <a:pt x="843" y="87"/>
                  </a:lnTo>
                  <a:lnTo>
                    <a:pt x="848" y="84"/>
                  </a:lnTo>
                  <a:lnTo>
                    <a:pt x="852" y="84"/>
                  </a:lnTo>
                  <a:lnTo>
                    <a:pt x="853" y="87"/>
                  </a:lnTo>
                  <a:lnTo>
                    <a:pt x="851" y="89"/>
                  </a:lnTo>
                  <a:lnTo>
                    <a:pt x="847" y="90"/>
                  </a:lnTo>
                  <a:lnTo>
                    <a:pt x="845" y="90"/>
                  </a:lnTo>
                  <a:lnTo>
                    <a:pt x="843" y="92"/>
                  </a:lnTo>
                  <a:lnTo>
                    <a:pt x="839" y="94"/>
                  </a:lnTo>
                  <a:lnTo>
                    <a:pt x="838" y="97"/>
                  </a:lnTo>
                  <a:lnTo>
                    <a:pt x="834" y="96"/>
                  </a:lnTo>
                  <a:lnTo>
                    <a:pt x="830" y="98"/>
                  </a:lnTo>
                  <a:lnTo>
                    <a:pt x="828" y="97"/>
                  </a:lnTo>
                  <a:lnTo>
                    <a:pt x="825" y="99"/>
                  </a:lnTo>
                  <a:lnTo>
                    <a:pt x="823" y="97"/>
                  </a:lnTo>
                  <a:lnTo>
                    <a:pt x="823" y="99"/>
                  </a:lnTo>
                  <a:lnTo>
                    <a:pt x="826" y="100"/>
                  </a:lnTo>
                  <a:lnTo>
                    <a:pt x="822" y="102"/>
                  </a:lnTo>
                  <a:lnTo>
                    <a:pt x="821" y="105"/>
                  </a:lnTo>
                  <a:lnTo>
                    <a:pt x="826" y="109"/>
                  </a:lnTo>
                  <a:lnTo>
                    <a:pt x="827" y="115"/>
                  </a:lnTo>
                  <a:lnTo>
                    <a:pt x="829" y="118"/>
                  </a:lnTo>
                  <a:lnTo>
                    <a:pt x="831" y="119"/>
                  </a:lnTo>
                  <a:lnTo>
                    <a:pt x="831" y="122"/>
                  </a:lnTo>
                  <a:lnTo>
                    <a:pt x="834" y="125"/>
                  </a:lnTo>
                  <a:lnTo>
                    <a:pt x="830" y="123"/>
                  </a:lnTo>
                  <a:lnTo>
                    <a:pt x="829" y="126"/>
                  </a:lnTo>
                  <a:lnTo>
                    <a:pt x="827" y="125"/>
                  </a:lnTo>
                  <a:lnTo>
                    <a:pt x="828" y="122"/>
                  </a:lnTo>
                  <a:lnTo>
                    <a:pt x="826" y="123"/>
                  </a:lnTo>
                  <a:lnTo>
                    <a:pt x="826" y="125"/>
                  </a:lnTo>
                  <a:lnTo>
                    <a:pt x="826" y="127"/>
                  </a:lnTo>
                  <a:lnTo>
                    <a:pt x="827" y="131"/>
                  </a:lnTo>
                  <a:lnTo>
                    <a:pt x="829" y="133"/>
                  </a:lnTo>
                  <a:lnTo>
                    <a:pt x="833" y="135"/>
                  </a:lnTo>
                  <a:lnTo>
                    <a:pt x="829" y="134"/>
                  </a:lnTo>
                  <a:lnTo>
                    <a:pt x="822" y="126"/>
                  </a:lnTo>
                  <a:lnTo>
                    <a:pt x="819" y="125"/>
                  </a:lnTo>
                  <a:lnTo>
                    <a:pt x="819" y="123"/>
                  </a:lnTo>
                  <a:lnTo>
                    <a:pt x="817" y="122"/>
                  </a:lnTo>
                  <a:lnTo>
                    <a:pt x="814" y="119"/>
                  </a:lnTo>
                  <a:lnTo>
                    <a:pt x="817" y="120"/>
                  </a:lnTo>
                  <a:lnTo>
                    <a:pt x="822" y="120"/>
                  </a:lnTo>
                  <a:lnTo>
                    <a:pt x="823" y="118"/>
                  </a:lnTo>
                  <a:lnTo>
                    <a:pt x="821" y="115"/>
                  </a:lnTo>
                  <a:lnTo>
                    <a:pt x="816" y="111"/>
                  </a:lnTo>
                  <a:lnTo>
                    <a:pt x="814" y="109"/>
                  </a:lnTo>
                  <a:lnTo>
                    <a:pt x="811" y="111"/>
                  </a:lnTo>
                  <a:lnTo>
                    <a:pt x="809" y="111"/>
                  </a:lnTo>
                  <a:lnTo>
                    <a:pt x="808" y="110"/>
                  </a:lnTo>
                  <a:lnTo>
                    <a:pt x="808" y="108"/>
                  </a:lnTo>
                  <a:lnTo>
                    <a:pt x="808" y="105"/>
                  </a:lnTo>
                  <a:lnTo>
                    <a:pt x="802" y="105"/>
                  </a:lnTo>
                  <a:lnTo>
                    <a:pt x="799" y="106"/>
                  </a:lnTo>
                  <a:lnTo>
                    <a:pt x="797" y="102"/>
                  </a:lnTo>
                  <a:lnTo>
                    <a:pt x="795" y="101"/>
                  </a:lnTo>
                  <a:lnTo>
                    <a:pt x="794" y="102"/>
                  </a:lnTo>
                  <a:lnTo>
                    <a:pt x="794" y="99"/>
                  </a:lnTo>
                  <a:lnTo>
                    <a:pt x="788" y="100"/>
                  </a:lnTo>
                  <a:lnTo>
                    <a:pt x="780" y="105"/>
                  </a:lnTo>
                  <a:lnTo>
                    <a:pt x="773" y="105"/>
                  </a:lnTo>
                  <a:lnTo>
                    <a:pt x="769" y="105"/>
                  </a:lnTo>
                  <a:lnTo>
                    <a:pt x="768" y="106"/>
                  </a:lnTo>
                  <a:lnTo>
                    <a:pt x="766" y="105"/>
                  </a:lnTo>
                  <a:lnTo>
                    <a:pt x="763" y="105"/>
                  </a:lnTo>
                  <a:lnTo>
                    <a:pt x="760" y="106"/>
                  </a:lnTo>
                  <a:lnTo>
                    <a:pt x="741" y="106"/>
                  </a:lnTo>
                  <a:lnTo>
                    <a:pt x="739" y="105"/>
                  </a:lnTo>
                  <a:lnTo>
                    <a:pt x="735" y="105"/>
                  </a:lnTo>
                  <a:lnTo>
                    <a:pt x="733" y="104"/>
                  </a:lnTo>
                  <a:lnTo>
                    <a:pt x="729" y="104"/>
                  </a:lnTo>
                  <a:lnTo>
                    <a:pt x="725" y="104"/>
                  </a:lnTo>
                  <a:lnTo>
                    <a:pt x="722" y="101"/>
                  </a:lnTo>
                  <a:lnTo>
                    <a:pt x="719" y="101"/>
                  </a:lnTo>
                  <a:lnTo>
                    <a:pt x="724" y="99"/>
                  </a:lnTo>
                  <a:lnTo>
                    <a:pt x="724" y="96"/>
                  </a:lnTo>
                  <a:lnTo>
                    <a:pt x="726" y="96"/>
                  </a:lnTo>
                  <a:lnTo>
                    <a:pt x="728" y="94"/>
                  </a:lnTo>
                  <a:lnTo>
                    <a:pt x="728" y="93"/>
                  </a:lnTo>
                  <a:lnTo>
                    <a:pt x="733" y="92"/>
                  </a:lnTo>
                  <a:lnTo>
                    <a:pt x="736" y="93"/>
                  </a:lnTo>
                  <a:lnTo>
                    <a:pt x="739" y="93"/>
                  </a:lnTo>
                  <a:lnTo>
                    <a:pt x="740" y="90"/>
                  </a:lnTo>
                  <a:lnTo>
                    <a:pt x="739" y="88"/>
                  </a:lnTo>
                  <a:lnTo>
                    <a:pt x="736" y="85"/>
                  </a:lnTo>
                  <a:lnTo>
                    <a:pt x="728" y="79"/>
                  </a:lnTo>
                  <a:lnTo>
                    <a:pt x="719" y="76"/>
                  </a:lnTo>
                  <a:lnTo>
                    <a:pt x="714" y="75"/>
                  </a:lnTo>
                  <a:lnTo>
                    <a:pt x="711" y="75"/>
                  </a:lnTo>
                  <a:lnTo>
                    <a:pt x="708" y="75"/>
                  </a:lnTo>
                  <a:lnTo>
                    <a:pt x="710" y="79"/>
                  </a:lnTo>
                  <a:lnTo>
                    <a:pt x="705" y="79"/>
                  </a:lnTo>
                  <a:lnTo>
                    <a:pt x="702" y="77"/>
                  </a:lnTo>
                  <a:lnTo>
                    <a:pt x="700" y="76"/>
                  </a:lnTo>
                  <a:lnTo>
                    <a:pt x="697" y="77"/>
                  </a:lnTo>
                  <a:lnTo>
                    <a:pt x="691" y="75"/>
                  </a:lnTo>
                  <a:lnTo>
                    <a:pt x="685" y="75"/>
                  </a:lnTo>
                  <a:lnTo>
                    <a:pt x="677" y="72"/>
                  </a:lnTo>
                  <a:lnTo>
                    <a:pt x="675" y="70"/>
                  </a:lnTo>
                  <a:lnTo>
                    <a:pt x="658" y="66"/>
                  </a:lnTo>
                  <a:lnTo>
                    <a:pt x="655" y="66"/>
                  </a:lnTo>
                  <a:lnTo>
                    <a:pt x="651" y="64"/>
                  </a:lnTo>
                  <a:lnTo>
                    <a:pt x="647" y="60"/>
                  </a:lnTo>
                  <a:lnTo>
                    <a:pt x="638" y="57"/>
                  </a:lnTo>
                  <a:lnTo>
                    <a:pt x="630" y="55"/>
                  </a:lnTo>
                  <a:lnTo>
                    <a:pt x="628" y="56"/>
                  </a:lnTo>
                  <a:lnTo>
                    <a:pt x="624" y="55"/>
                  </a:lnTo>
                  <a:lnTo>
                    <a:pt x="618" y="56"/>
                  </a:lnTo>
                  <a:lnTo>
                    <a:pt x="616" y="55"/>
                  </a:lnTo>
                  <a:lnTo>
                    <a:pt x="615" y="57"/>
                  </a:lnTo>
                  <a:lnTo>
                    <a:pt x="614" y="60"/>
                  </a:lnTo>
                  <a:lnTo>
                    <a:pt x="612" y="63"/>
                  </a:lnTo>
                  <a:lnTo>
                    <a:pt x="611" y="66"/>
                  </a:lnTo>
                  <a:lnTo>
                    <a:pt x="607" y="66"/>
                  </a:lnTo>
                  <a:lnTo>
                    <a:pt x="598" y="66"/>
                  </a:lnTo>
                  <a:lnTo>
                    <a:pt x="596" y="66"/>
                  </a:lnTo>
                  <a:lnTo>
                    <a:pt x="597" y="63"/>
                  </a:lnTo>
                  <a:lnTo>
                    <a:pt x="601" y="57"/>
                  </a:lnTo>
                  <a:lnTo>
                    <a:pt x="596" y="57"/>
                  </a:lnTo>
                  <a:lnTo>
                    <a:pt x="597" y="53"/>
                  </a:lnTo>
                  <a:lnTo>
                    <a:pt x="597" y="48"/>
                  </a:lnTo>
                  <a:lnTo>
                    <a:pt x="594" y="47"/>
                  </a:lnTo>
                  <a:lnTo>
                    <a:pt x="597" y="49"/>
                  </a:lnTo>
                  <a:lnTo>
                    <a:pt x="591" y="49"/>
                  </a:lnTo>
                  <a:lnTo>
                    <a:pt x="586" y="50"/>
                  </a:lnTo>
                  <a:lnTo>
                    <a:pt x="586" y="53"/>
                  </a:lnTo>
                  <a:lnTo>
                    <a:pt x="589" y="50"/>
                  </a:lnTo>
                  <a:lnTo>
                    <a:pt x="594" y="50"/>
                  </a:lnTo>
                  <a:lnTo>
                    <a:pt x="590" y="53"/>
                  </a:lnTo>
                  <a:lnTo>
                    <a:pt x="589" y="55"/>
                  </a:lnTo>
                  <a:lnTo>
                    <a:pt x="586" y="57"/>
                  </a:lnTo>
                  <a:lnTo>
                    <a:pt x="589" y="57"/>
                  </a:lnTo>
                  <a:lnTo>
                    <a:pt x="591" y="57"/>
                  </a:lnTo>
                  <a:lnTo>
                    <a:pt x="589" y="57"/>
                  </a:lnTo>
                  <a:lnTo>
                    <a:pt x="586" y="58"/>
                  </a:lnTo>
                  <a:lnTo>
                    <a:pt x="583" y="60"/>
                  </a:lnTo>
                  <a:lnTo>
                    <a:pt x="586" y="63"/>
                  </a:lnTo>
                  <a:lnTo>
                    <a:pt x="583" y="64"/>
                  </a:lnTo>
                  <a:lnTo>
                    <a:pt x="586" y="66"/>
                  </a:lnTo>
                  <a:lnTo>
                    <a:pt x="582" y="67"/>
                  </a:lnTo>
                  <a:lnTo>
                    <a:pt x="578" y="66"/>
                  </a:lnTo>
                  <a:lnTo>
                    <a:pt x="572" y="63"/>
                  </a:lnTo>
                  <a:lnTo>
                    <a:pt x="566" y="57"/>
                  </a:lnTo>
                  <a:lnTo>
                    <a:pt x="565" y="55"/>
                  </a:lnTo>
                  <a:lnTo>
                    <a:pt x="564" y="53"/>
                  </a:lnTo>
                  <a:lnTo>
                    <a:pt x="560" y="43"/>
                  </a:lnTo>
                  <a:lnTo>
                    <a:pt x="556" y="41"/>
                  </a:lnTo>
                  <a:lnTo>
                    <a:pt x="555" y="40"/>
                  </a:lnTo>
                  <a:lnTo>
                    <a:pt x="548" y="37"/>
                  </a:lnTo>
                  <a:lnTo>
                    <a:pt x="546" y="39"/>
                  </a:lnTo>
                  <a:lnTo>
                    <a:pt x="546" y="41"/>
                  </a:lnTo>
                  <a:lnTo>
                    <a:pt x="549" y="41"/>
                  </a:lnTo>
                  <a:lnTo>
                    <a:pt x="548" y="43"/>
                  </a:lnTo>
                  <a:lnTo>
                    <a:pt x="554" y="45"/>
                  </a:lnTo>
                  <a:lnTo>
                    <a:pt x="546" y="47"/>
                  </a:lnTo>
                  <a:lnTo>
                    <a:pt x="543" y="48"/>
                  </a:lnTo>
                  <a:lnTo>
                    <a:pt x="544" y="50"/>
                  </a:lnTo>
                  <a:lnTo>
                    <a:pt x="543" y="53"/>
                  </a:lnTo>
                  <a:lnTo>
                    <a:pt x="540" y="54"/>
                  </a:lnTo>
                  <a:lnTo>
                    <a:pt x="538" y="56"/>
                  </a:lnTo>
                  <a:lnTo>
                    <a:pt x="535" y="58"/>
                  </a:lnTo>
                  <a:lnTo>
                    <a:pt x="532" y="57"/>
                  </a:lnTo>
                  <a:lnTo>
                    <a:pt x="532" y="55"/>
                  </a:lnTo>
                  <a:lnTo>
                    <a:pt x="534" y="53"/>
                  </a:lnTo>
                  <a:lnTo>
                    <a:pt x="531" y="55"/>
                  </a:lnTo>
                  <a:lnTo>
                    <a:pt x="526" y="55"/>
                  </a:lnTo>
                  <a:lnTo>
                    <a:pt x="515" y="58"/>
                  </a:lnTo>
                  <a:lnTo>
                    <a:pt x="511" y="64"/>
                  </a:lnTo>
                  <a:lnTo>
                    <a:pt x="510" y="66"/>
                  </a:lnTo>
                  <a:lnTo>
                    <a:pt x="507" y="70"/>
                  </a:lnTo>
                  <a:lnTo>
                    <a:pt x="506" y="66"/>
                  </a:lnTo>
                  <a:lnTo>
                    <a:pt x="507" y="64"/>
                  </a:lnTo>
                  <a:lnTo>
                    <a:pt x="505" y="66"/>
                  </a:lnTo>
                  <a:lnTo>
                    <a:pt x="506" y="64"/>
                  </a:lnTo>
                  <a:lnTo>
                    <a:pt x="504" y="62"/>
                  </a:lnTo>
                  <a:lnTo>
                    <a:pt x="505" y="64"/>
                  </a:lnTo>
                  <a:lnTo>
                    <a:pt x="503" y="62"/>
                  </a:lnTo>
                  <a:lnTo>
                    <a:pt x="504" y="64"/>
                  </a:lnTo>
                  <a:lnTo>
                    <a:pt x="502" y="66"/>
                  </a:lnTo>
                  <a:lnTo>
                    <a:pt x="502" y="64"/>
                  </a:lnTo>
                  <a:lnTo>
                    <a:pt x="500" y="66"/>
                  </a:lnTo>
                  <a:lnTo>
                    <a:pt x="500" y="64"/>
                  </a:lnTo>
                  <a:lnTo>
                    <a:pt x="495" y="65"/>
                  </a:lnTo>
                  <a:lnTo>
                    <a:pt x="495" y="67"/>
                  </a:lnTo>
                  <a:lnTo>
                    <a:pt x="492" y="70"/>
                  </a:lnTo>
                  <a:lnTo>
                    <a:pt x="487" y="71"/>
                  </a:lnTo>
                  <a:lnTo>
                    <a:pt x="481" y="74"/>
                  </a:lnTo>
                  <a:lnTo>
                    <a:pt x="481" y="77"/>
                  </a:lnTo>
                  <a:lnTo>
                    <a:pt x="485" y="77"/>
                  </a:lnTo>
                  <a:lnTo>
                    <a:pt x="487" y="79"/>
                  </a:lnTo>
                  <a:lnTo>
                    <a:pt x="485" y="80"/>
                  </a:lnTo>
                  <a:lnTo>
                    <a:pt x="479" y="79"/>
                  </a:lnTo>
                  <a:lnTo>
                    <a:pt x="476" y="81"/>
                  </a:lnTo>
                  <a:lnTo>
                    <a:pt x="479" y="82"/>
                  </a:lnTo>
                  <a:lnTo>
                    <a:pt x="473" y="80"/>
                  </a:lnTo>
                  <a:lnTo>
                    <a:pt x="473" y="77"/>
                  </a:lnTo>
                  <a:lnTo>
                    <a:pt x="476" y="76"/>
                  </a:lnTo>
                  <a:lnTo>
                    <a:pt x="478" y="73"/>
                  </a:lnTo>
                  <a:lnTo>
                    <a:pt x="480" y="74"/>
                  </a:lnTo>
                  <a:lnTo>
                    <a:pt x="481" y="72"/>
                  </a:lnTo>
                  <a:lnTo>
                    <a:pt x="484" y="68"/>
                  </a:lnTo>
                  <a:lnTo>
                    <a:pt x="486" y="70"/>
                  </a:lnTo>
                  <a:lnTo>
                    <a:pt x="489" y="67"/>
                  </a:lnTo>
                  <a:lnTo>
                    <a:pt x="492" y="65"/>
                  </a:lnTo>
                  <a:lnTo>
                    <a:pt x="493" y="62"/>
                  </a:lnTo>
                  <a:lnTo>
                    <a:pt x="496" y="62"/>
                  </a:lnTo>
                  <a:lnTo>
                    <a:pt x="502" y="62"/>
                  </a:lnTo>
                  <a:lnTo>
                    <a:pt x="504" y="60"/>
                  </a:lnTo>
                  <a:lnTo>
                    <a:pt x="506" y="60"/>
                  </a:lnTo>
                  <a:lnTo>
                    <a:pt x="510" y="58"/>
                  </a:lnTo>
                  <a:lnTo>
                    <a:pt x="512" y="58"/>
                  </a:lnTo>
                  <a:lnTo>
                    <a:pt x="515" y="56"/>
                  </a:lnTo>
                  <a:lnTo>
                    <a:pt x="527" y="50"/>
                  </a:lnTo>
                  <a:lnTo>
                    <a:pt x="528" y="48"/>
                  </a:lnTo>
                  <a:lnTo>
                    <a:pt x="526" y="46"/>
                  </a:lnTo>
                  <a:lnTo>
                    <a:pt x="520" y="49"/>
                  </a:lnTo>
                  <a:lnTo>
                    <a:pt x="518" y="49"/>
                  </a:lnTo>
                  <a:lnTo>
                    <a:pt x="515" y="48"/>
                  </a:lnTo>
                  <a:lnTo>
                    <a:pt x="512" y="48"/>
                  </a:lnTo>
                  <a:lnTo>
                    <a:pt x="510" y="48"/>
                  </a:lnTo>
                  <a:lnTo>
                    <a:pt x="506" y="50"/>
                  </a:lnTo>
                  <a:lnTo>
                    <a:pt x="506" y="53"/>
                  </a:lnTo>
                  <a:lnTo>
                    <a:pt x="504" y="55"/>
                  </a:lnTo>
                  <a:lnTo>
                    <a:pt x="503" y="53"/>
                  </a:lnTo>
                  <a:lnTo>
                    <a:pt x="497" y="55"/>
                  </a:lnTo>
                  <a:lnTo>
                    <a:pt x="495" y="56"/>
                  </a:lnTo>
                  <a:lnTo>
                    <a:pt x="492" y="57"/>
                  </a:lnTo>
                  <a:lnTo>
                    <a:pt x="489" y="58"/>
                  </a:lnTo>
                  <a:lnTo>
                    <a:pt x="487" y="57"/>
                  </a:lnTo>
                  <a:lnTo>
                    <a:pt x="489" y="56"/>
                  </a:lnTo>
                  <a:lnTo>
                    <a:pt x="486" y="57"/>
                  </a:lnTo>
                  <a:lnTo>
                    <a:pt x="487" y="59"/>
                  </a:lnTo>
                  <a:lnTo>
                    <a:pt x="481" y="59"/>
                  </a:lnTo>
                  <a:lnTo>
                    <a:pt x="478" y="65"/>
                  </a:lnTo>
                  <a:lnTo>
                    <a:pt x="472" y="65"/>
                  </a:lnTo>
                  <a:lnTo>
                    <a:pt x="469" y="67"/>
                  </a:lnTo>
                  <a:lnTo>
                    <a:pt x="467" y="68"/>
                  </a:lnTo>
                  <a:lnTo>
                    <a:pt x="463" y="68"/>
                  </a:lnTo>
                  <a:lnTo>
                    <a:pt x="461" y="71"/>
                  </a:lnTo>
                  <a:lnTo>
                    <a:pt x="459" y="72"/>
                  </a:lnTo>
                  <a:lnTo>
                    <a:pt x="459" y="72"/>
                  </a:lnTo>
                  <a:lnTo>
                    <a:pt x="462" y="70"/>
                  </a:lnTo>
                  <a:lnTo>
                    <a:pt x="464" y="66"/>
                  </a:lnTo>
                  <a:lnTo>
                    <a:pt x="468" y="65"/>
                  </a:lnTo>
                  <a:lnTo>
                    <a:pt x="469" y="62"/>
                  </a:lnTo>
                  <a:lnTo>
                    <a:pt x="467" y="63"/>
                  </a:lnTo>
                  <a:lnTo>
                    <a:pt x="463" y="62"/>
                  </a:lnTo>
                  <a:lnTo>
                    <a:pt x="463" y="58"/>
                  </a:lnTo>
                  <a:lnTo>
                    <a:pt x="460" y="57"/>
                  </a:lnTo>
                  <a:lnTo>
                    <a:pt x="460" y="60"/>
                  </a:lnTo>
                  <a:lnTo>
                    <a:pt x="458" y="63"/>
                  </a:lnTo>
                  <a:lnTo>
                    <a:pt x="455" y="64"/>
                  </a:lnTo>
                  <a:lnTo>
                    <a:pt x="452" y="64"/>
                  </a:lnTo>
                  <a:lnTo>
                    <a:pt x="451" y="63"/>
                  </a:lnTo>
                  <a:lnTo>
                    <a:pt x="449" y="64"/>
                  </a:lnTo>
                  <a:lnTo>
                    <a:pt x="449" y="67"/>
                  </a:lnTo>
                  <a:lnTo>
                    <a:pt x="450" y="68"/>
                  </a:lnTo>
                  <a:lnTo>
                    <a:pt x="446" y="67"/>
                  </a:lnTo>
                  <a:lnTo>
                    <a:pt x="444" y="66"/>
                  </a:lnTo>
                  <a:lnTo>
                    <a:pt x="444" y="70"/>
                  </a:lnTo>
                  <a:lnTo>
                    <a:pt x="442" y="67"/>
                  </a:lnTo>
                  <a:lnTo>
                    <a:pt x="442" y="70"/>
                  </a:lnTo>
                  <a:lnTo>
                    <a:pt x="445" y="72"/>
                  </a:lnTo>
                  <a:lnTo>
                    <a:pt x="442" y="71"/>
                  </a:lnTo>
                  <a:lnTo>
                    <a:pt x="440" y="70"/>
                  </a:lnTo>
                  <a:lnTo>
                    <a:pt x="440" y="72"/>
                  </a:lnTo>
                  <a:lnTo>
                    <a:pt x="442" y="74"/>
                  </a:lnTo>
                  <a:lnTo>
                    <a:pt x="444" y="74"/>
                  </a:lnTo>
                  <a:lnTo>
                    <a:pt x="445" y="74"/>
                  </a:lnTo>
                  <a:lnTo>
                    <a:pt x="442" y="75"/>
                  </a:lnTo>
                  <a:lnTo>
                    <a:pt x="441" y="75"/>
                  </a:lnTo>
                  <a:lnTo>
                    <a:pt x="440" y="75"/>
                  </a:lnTo>
                  <a:lnTo>
                    <a:pt x="442" y="77"/>
                  </a:lnTo>
                  <a:lnTo>
                    <a:pt x="445" y="77"/>
                  </a:lnTo>
                  <a:lnTo>
                    <a:pt x="446" y="75"/>
                  </a:lnTo>
                  <a:lnTo>
                    <a:pt x="449" y="76"/>
                  </a:lnTo>
                  <a:lnTo>
                    <a:pt x="451" y="77"/>
                  </a:lnTo>
                  <a:lnTo>
                    <a:pt x="454" y="75"/>
                  </a:lnTo>
                  <a:lnTo>
                    <a:pt x="454" y="75"/>
                  </a:lnTo>
                  <a:lnTo>
                    <a:pt x="455" y="75"/>
                  </a:lnTo>
                  <a:lnTo>
                    <a:pt x="458" y="79"/>
                  </a:lnTo>
                  <a:lnTo>
                    <a:pt x="459" y="81"/>
                  </a:lnTo>
                  <a:lnTo>
                    <a:pt x="462" y="82"/>
                  </a:lnTo>
                  <a:lnTo>
                    <a:pt x="460" y="80"/>
                  </a:lnTo>
                  <a:lnTo>
                    <a:pt x="458" y="76"/>
                  </a:lnTo>
                  <a:lnTo>
                    <a:pt x="456" y="74"/>
                  </a:lnTo>
                  <a:lnTo>
                    <a:pt x="459" y="73"/>
                  </a:lnTo>
                  <a:lnTo>
                    <a:pt x="458" y="75"/>
                  </a:lnTo>
                  <a:lnTo>
                    <a:pt x="462" y="82"/>
                  </a:lnTo>
                  <a:lnTo>
                    <a:pt x="462" y="83"/>
                  </a:lnTo>
                  <a:lnTo>
                    <a:pt x="459" y="81"/>
                  </a:lnTo>
                  <a:lnTo>
                    <a:pt x="456" y="79"/>
                  </a:lnTo>
                  <a:lnTo>
                    <a:pt x="454" y="76"/>
                  </a:lnTo>
                  <a:lnTo>
                    <a:pt x="451" y="77"/>
                  </a:lnTo>
                  <a:lnTo>
                    <a:pt x="449" y="76"/>
                  </a:lnTo>
                  <a:lnTo>
                    <a:pt x="446" y="79"/>
                  </a:lnTo>
                  <a:lnTo>
                    <a:pt x="447" y="81"/>
                  </a:lnTo>
                  <a:lnTo>
                    <a:pt x="450" y="83"/>
                  </a:lnTo>
                  <a:lnTo>
                    <a:pt x="449" y="83"/>
                  </a:lnTo>
                  <a:lnTo>
                    <a:pt x="449" y="82"/>
                  </a:lnTo>
                  <a:lnTo>
                    <a:pt x="443" y="81"/>
                  </a:lnTo>
                  <a:lnTo>
                    <a:pt x="441" y="79"/>
                  </a:lnTo>
                  <a:lnTo>
                    <a:pt x="436" y="77"/>
                  </a:lnTo>
                  <a:lnTo>
                    <a:pt x="433" y="77"/>
                  </a:lnTo>
                  <a:lnTo>
                    <a:pt x="433" y="77"/>
                  </a:lnTo>
                  <a:lnTo>
                    <a:pt x="429" y="77"/>
                  </a:lnTo>
                  <a:lnTo>
                    <a:pt x="427" y="77"/>
                  </a:lnTo>
                  <a:lnTo>
                    <a:pt x="424" y="76"/>
                  </a:lnTo>
                  <a:lnTo>
                    <a:pt x="421" y="76"/>
                  </a:lnTo>
                  <a:lnTo>
                    <a:pt x="419" y="74"/>
                  </a:lnTo>
                  <a:lnTo>
                    <a:pt x="410" y="72"/>
                  </a:lnTo>
                  <a:lnTo>
                    <a:pt x="404" y="70"/>
                  </a:lnTo>
                  <a:lnTo>
                    <a:pt x="402" y="70"/>
                  </a:lnTo>
                  <a:lnTo>
                    <a:pt x="400" y="66"/>
                  </a:lnTo>
                  <a:lnTo>
                    <a:pt x="398" y="65"/>
                  </a:lnTo>
                  <a:lnTo>
                    <a:pt x="394" y="63"/>
                  </a:lnTo>
                  <a:lnTo>
                    <a:pt x="386" y="60"/>
                  </a:lnTo>
                  <a:lnTo>
                    <a:pt x="384" y="60"/>
                  </a:lnTo>
                  <a:lnTo>
                    <a:pt x="378" y="60"/>
                  </a:lnTo>
                  <a:lnTo>
                    <a:pt x="369" y="59"/>
                  </a:lnTo>
                  <a:lnTo>
                    <a:pt x="369" y="59"/>
                  </a:lnTo>
                  <a:lnTo>
                    <a:pt x="366" y="59"/>
                  </a:lnTo>
                  <a:lnTo>
                    <a:pt x="366" y="59"/>
                  </a:lnTo>
                  <a:lnTo>
                    <a:pt x="364" y="58"/>
                  </a:lnTo>
                  <a:lnTo>
                    <a:pt x="360" y="56"/>
                  </a:lnTo>
                  <a:lnTo>
                    <a:pt x="357" y="55"/>
                  </a:lnTo>
                  <a:lnTo>
                    <a:pt x="357" y="56"/>
                  </a:lnTo>
                  <a:lnTo>
                    <a:pt x="349" y="51"/>
                  </a:lnTo>
                  <a:lnTo>
                    <a:pt x="348" y="50"/>
                  </a:lnTo>
                  <a:lnTo>
                    <a:pt x="344" y="49"/>
                  </a:lnTo>
                  <a:lnTo>
                    <a:pt x="339" y="48"/>
                  </a:lnTo>
                  <a:lnTo>
                    <a:pt x="331" y="49"/>
                  </a:lnTo>
                  <a:lnTo>
                    <a:pt x="328" y="50"/>
                  </a:lnTo>
                  <a:lnTo>
                    <a:pt x="327" y="49"/>
                  </a:lnTo>
                  <a:lnTo>
                    <a:pt x="324" y="49"/>
                  </a:lnTo>
                  <a:lnTo>
                    <a:pt x="321" y="51"/>
                  </a:lnTo>
                  <a:lnTo>
                    <a:pt x="315" y="51"/>
                  </a:lnTo>
                  <a:lnTo>
                    <a:pt x="312" y="50"/>
                  </a:lnTo>
                  <a:lnTo>
                    <a:pt x="309" y="49"/>
                  </a:lnTo>
                  <a:lnTo>
                    <a:pt x="307" y="49"/>
                  </a:lnTo>
                  <a:lnTo>
                    <a:pt x="305" y="47"/>
                  </a:lnTo>
                  <a:lnTo>
                    <a:pt x="296" y="46"/>
                  </a:lnTo>
                  <a:lnTo>
                    <a:pt x="290" y="46"/>
                  </a:lnTo>
                  <a:lnTo>
                    <a:pt x="288" y="47"/>
                  </a:lnTo>
                  <a:lnTo>
                    <a:pt x="280" y="46"/>
                  </a:lnTo>
                  <a:lnTo>
                    <a:pt x="276" y="45"/>
                  </a:lnTo>
                  <a:lnTo>
                    <a:pt x="275" y="43"/>
                  </a:lnTo>
                  <a:lnTo>
                    <a:pt x="273" y="42"/>
                  </a:lnTo>
                  <a:lnTo>
                    <a:pt x="272" y="42"/>
                  </a:lnTo>
                  <a:lnTo>
                    <a:pt x="268" y="43"/>
                  </a:lnTo>
                  <a:lnTo>
                    <a:pt x="266" y="41"/>
                  </a:lnTo>
                  <a:lnTo>
                    <a:pt x="264" y="40"/>
                  </a:lnTo>
                  <a:lnTo>
                    <a:pt x="261" y="40"/>
                  </a:lnTo>
                  <a:lnTo>
                    <a:pt x="258" y="39"/>
                  </a:lnTo>
                  <a:lnTo>
                    <a:pt x="255" y="39"/>
                  </a:lnTo>
                  <a:lnTo>
                    <a:pt x="253" y="38"/>
                  </a:lnTo>
                  <a:lnTo>
                    <a:pt x="247" y="39"/>
                  </a:lnTo>
                  <a:lnTo>
                    <a:pt x="244" y="40"/>
                  </a:lnTo>
                  <a:lnTo>
                    <a:pt x="241" y="40"/>
                  </a:lnTo>
                  <a:lnTo>
                    <a:pt x="239" y="38"/>
                  </a:lnTo>
                  <a:lnTo>
                    <a:pt x="231" y="40"/>
                  </a:lnTo>
                  <a:lnTo>
                    <a:pt x="230" y="41"/>
                  </a:lnTo>
                  <a:lnTo>
                    <a:pt x="225" y="40"/>
                  </a:lnTo>
                  <a:lnTo>
                    <a:pt x="220" y="40"/>
                  </a:lnTo>
                  <a:lnTo>
                    <a:pt x="222" y="37"/>
                  </a:lnTo>
                  <a:lnTo>
                    <a:pt x="219" y="37"/>
                  </a:lnTo>
                  <a:lnTo>
                    <a:pt x="216" y="37"/>
                  </a:lnTo>
                  <a:lnTo>
                    <a:pt x="211" y="37"/>
                  </a:lnTo>
                  <a:lnTo>
                    <a:pt x="216" y="36"/>
                  </a:lnTo>
                  <a:lnTo>
                    <a:pt x="213" y="36"/>
                  </a:lnTo>
                  <a:lnTo>
                    <a:pt x="214" y="32"/>
                  </a:lnTo>
                  <a:lnTo>
                    <a:pt x="215" y="30"/>
                  </a:lnTo>
                  <a:lnTo>
                    <a:pt x="213" y="29"/>
                  </a:lnTo>
                  <a:lnTo>
                    <a:pt x="211" y="30"/>
                  </a:lnTo>
                  <a:lnTo>
                    <a:pt x="207" y="30"/>
                  </a:lnTo>
                  <a:lnTo>
                    <a:pt x="202" y="28"/>
                  </a:lnTo>
                  <a:lnTo>
                    <a:pt x="199" y="29"/>
                  </a:lnTo>
                  <a:lnTo>
                    <a:pt x="194" y="29"/>
                  </a:lnTo>
                  <a:lnTo>
                    <a:pt x="190" y="31"/>
                  </a:lnTo>
                  <a:lnTo>
                    <a:pt x="185" y="30"/>
                  </a:lnTo>
                  <a:lnTo>
                    <a:pt x="182" y="28"/>
                  </a:lnTo>
                  <a:lnTo>
                    <a:pt x="184" y="25"/>
                  </a:lnTo>
                  <a:lnTo>
                    <a:pt x="180" y="23"/>
                  </a:lnTo>
                  <a:lnTo>
                    <a:pt x="178" y="25"/>
                  </a:lnTo>
                  <a:lnTo>
                    <a:pt x="176" y="23"/>
                  </a:lnTo>
                  <a:lnTo>
                    <a:pt x="171" y="28"/>
                  </a:lnTo>
                  <a:lnTo>
                    <a:pt x="170" y="30"/>
                  </a:lnTo>
                  <a:lnTo>
                    <a:pt x="164" y="30"/>
                  </a:lnTo>
                  <a:lnTo>
                    <a:pt x="165" y="30"/>
                  </a:lnTo>
                  <a:lnTo>
                    <a:pt x="162" y="28"/>
                  </a:lnTo>
                  <a:lnTo>
                    <a:pt x="165" y="26"/>
                  </a:lnTo>
                  <a:lnTo>
                    <a:pt x="168" y="26"/>
                  </a:lnTo>
                  <a:lnTo>
                    <a:pt x="171" y="23"/>
                  </a:lnTo>
                  <a:lnTo>
                    <a:pt x="168" y="21"/>
                  </a:lnTo>
                  <a:lnTo>
                    <a:pt x="157" y="19"/>
                  </a:lnTo>
                  <a:lnTo>
                    <a:pt x="159" y="16"/>
                  </a:lnTo>
                  <a:lnTo>
                    <a:pt x="153" y="19"/>
                  </a:lnTo>
                  <a:lnTo>
                    <a:pt x="151" y="21"/>
                  </a:lnTo>
                  <a:lnTo>
                    <a:pt x="148" y="24"/>
                  </a:lnTo>
                  <a:lnTo>
                    <a:pt x="144" y="26"/>
                  </a:lnTo>
                  <a:lnTo>
                    <a:pt x="139" y="29"/>
                  </a:lnTo>
                  <a:lnTo>
                    <a:pt x="137" y="30"/>
                  </a:lnTo>
                  <a:lnTo>
                    <a:pt x="123" y="31"/>
                  </a:lnTo>
                  <a:lnTo>
                    <a:pt x="120" y="32"/>
                  </a:lnTo>
                  <a:lnTo>
                    <a:pt x="118" y="31"/>
                  </a:lnTo>
                  <a:lnTo>
                    <a:pt x="120" y="29"/>
                  </a:lnTo>
                  <a:lnTo>
                    <a:pt x="116" y="31"/>
                  </a:lnTo>
                  <a:lnTo>
                    <a:pt x="110" y="34"/>
                  </a:lnTo>
                  <a:lnTo>
                    <a:pt x="110" y="36"/>
                  </a:lnTo>
                  <a:lnTo>
                    <a:pt x="112" y="37"/>
                  </a:lnTo>
                  <a:lnTo>
                    <a:pt x="118" y="39"/>
                  </a:lnTo>
                  <a:lnTo>
                    <a:pt x="112" y="39"/>
                  </a:lnTo>
                  <a:lnTo>
                    <a:pt x="111" y="42"/>
                  </a:lnTo>
                  <a:lnTo>
                    <a:pt x="112" y="45"/>
                  </a:lnTo>
                  <a:lnTo>
                    <a:pt x="110" y="42"/>
                  </a:lnTo>
                  <a:lnTo>
                    <a:pt x="108" y="42"/>
                  </a:lnTo>
                  <a:lnTo>
                    <a:pt x="110" y="40"/>
                  </a:lnTo>
                  <a:lnTo>
                    <a:pt x="110" y="39"/>
                  </a:lnTo>
                  <a:lnTo>
                    <a:pt x="106" y="39"/>
                  </a:lnTo>
                  <a:lnTo>
                    <a:pt x="110" y="38"/>
                  </a:lnTo>
                  <a:lnTo>
                    <a:pt x="110" y="36"/>
                  </a:lnTo>
                  <a:lnTo>
                    <a:pt x="108" y="36"/>
                  </a:lnTo>
                  <a:lnTo>
                    <a:pt x="96" y="43"/>
                  </a:lnTo>
                  <a:lnTo>
                    <a:pt x="93" y="43"/>
                  </a:lnTo>
                  <a:lnTo>
                    <a:pt x="88" y="45"/>
                  </a:lnTo>
                  <a:lnTo>
                    <a:pt x="85" y="46"/>
                  </a:lnTo>
                  <a:lnTo>
                    <a:pt x="83" y="46"/>
                  </a:lnTo>
                  <a:lnTo>
                    <a:pt x="85" y="45"/>
                  </a:lnTo>
                  <a:lnTo>
                    <a:pt x="86" y="43"/>
                  </a:lnTo>
                  <a:lnTo>
                    <a:pt x="83" y="43"/>
                  </a:lnTo>
                  <a:lnTo>
                    <a:pt x="80" y="46"/>
                  </a:lnTo>
                  <a:lnTo>
                    <a:pt x="77" y="48"/>
                  </a:lnTo>
                  <a:lnTo>
                    <a:pt x="76" y="51"/>
                  </a:lnTo>
                  <a:lnTo>
                    <a:pt x="70" y="56"/>
                  </a:lnTo>
                  <a:lnTo>
                    <a:pt x="69" y="58"/>
                  </a:lnTo>
                  <a:lnTo>
                    <a:pt x="68" y="59"/>
                  </a:lnTo>
                  <a:lnTo>
                    <a:pt x="67" y="60"/>
                  </a:lnTo>
                  <a:lnTo>
                    <a:pt x="67" y="63"/>
                  </a:lnTo>
                  <a:lnTo>
                    <a:pt x="66" y="66"/>
                  </a:lnTo>
                  <a:lnTo>
                    <a:pt x="61" y="72"/>
                  </a:lnTo>
                  <a:lnTo>
                    <a:pt x="56" y="75"/>
                  </a:lnTo>
                  <a:lnTo>
                    <a:pt x="53" y="76"/>
                  </a:lnTo>
                  <a:lnTo>
                    <a:pt x="49" y="76"/>
                  </a:lnTo>
                  <a:lnTo>
                    <a:pt x="33" y="79"/>
                  </a:lnTo>
                  <a:lnTo>
                    <a:pt x="27" y="77"/>
                  </a:lnTo>
                  <a:lnTo>
                    <a:pt x="24" y="79"/>
                  </a:lnTo>
                  <a:lnTo>
                    <a:pt x="25" y="81"/>
                  </a:lnTo>
                  <a:lnTo>
                    <a:pt x="23" y="89"/>
                  </a:lnTo>
                  <a:lnTo>
                    <a:pt x="19" y="90"/>
                  </a:lnTo>
                  <a:lnTo>
                    <a:pt x="18" y="90"/>
                  </a:lnTo>
                  <a:lnTo>
                    <a:pt x="18" y="91"/>
                  </a:lnTo>
                  <a:lnTo>
                    <a:pt x="20" y="91"/>
                  </a:lnTo>
                  <a:lnTo>
                    <a:pt x="24" y="92"/>
                  </a:lnTo>
                  <a:lnTo>
                    <a:pt x="26" y="93"/>
                  </a:lnTo>
                  <a:lnTo>
                    <a:pt x="28" y="96"/>
                  </a:lnTo>
                  <a:lnTo>
                    <a:pt x="32" y="97"/>
                  </a:lnTo>
                  <a:lnTo>
                    <a:pt x="36" y="98"/>
                  </a:lnTo>
                  <a:lnTo>
                    <a:pt x="42" y="101"/>
                  </a:lnTo>
                  <a:lnTo>
                    <a:pt x="45" y="104"/>
                  </a:lnTo>
                  <a:lnTo>
                    <a:pt x="45" y="104"/>
                  </a:lnTo>
                  <a:lnTo>
                    <a:pt x="54" y="108"/>
                  </a:lnTo>
                  <a:lnTo>
                    <a:pt x="58" y="114"/>
                  </a:lnTo>
                  <a:lnTo>
                    <a:pt x="59" y="119"/>
                  </a:lnTo>
                  <a:lnTo>
                    <a:pt x="67" y="120"/>
                  </a:lnTo>
                  <a:lnTo>
                    <a:pt x="72" y="120"/>
                  </a:lnTo>
                  <a:lnTo>
                    <a:pt x="72" y="122"/>
                  </a:lnTo>
                  <a:lnTo>
                    <a:pt x="76" y="120"/>
                  </a:lnTo>
                  <a:lnTo>
                    <a:pt x="76" y="118"/>
                  </a:lnTo>
                  <a:lnTo>
                    <a:pt x="78" y="120"/>
                  </a:lnTo>
                  <a:lnTo>
                    <a:pt x="80" y="122"/>
                  </a:lnTo>
                  <a:lnTo>
                    <a:pt x="84" y="120"/>
                  </a:lnTo>
                  <a:lnTo>
                    <a:pt x="86" y="122"/>
                  </a:lnTo>
                  <a:lnTo>
                    <a:pt x="89" y="123"/>
                  </a:lnTo>
                  <a:lnTo>
                    <a:pt x="86" y="123"/>
                  </a:lnTo>
                  <a:lnTo>
                    <a:pt x="84" y="126"/>
                  </a:lnTo>
                  <a:lnTo>
                    <a:pt x="85" y="130"/>
                  </a:lnTo>
                  <a:lnTo>
                    <a:pt x="88" y="132"/>
                  </a:lnTo>
                  <a:lnTo>
                    <a:pt x="92" y="133"/>
                  </a:lnTo>
                  <a:lnTo>
                    <a:pt x="94" y="130"/>
                  </a:lnTo>
                  <a:lnTo>
                    <a:pt x="97" y="130"/>
                  </a:lnTo>
                  <a:lnTo>
                    <a:pt x="100" y="131"/>
                  </a:lnTo>
                  <a:lnTo>
                    <a:pt x="105" y="131"/>
                  </a:lnTo>
                  <a:lnTo>
                    <a:pt x="106" y="133"/>
                  </a:lnTo>
                  <a:lnTo>
                    <a:pt x="105" y="135"/>
                  </a:lnTo>
                  <a:lnTo>
                    <a:pt x="100" y="136"/>
                  </a:lnTo>
                  <a:lnTo>
                    <a:pt x="97" y="135"/>
                  </a:lnTo>
                  <a:lnTo>
                    <a:pt x="94" y="134"/>
                  </a:lnTo>
                  <a:lnTo>
                    <a:pt x="92" y="133"/>
                  </a:lnTo>
                  <a:lnTo>
                    <a:pt x="89" y="134"/>
                  </a:lnTo>
                  <a:lnTo>
                    <a:pt x="86" y="134"/>
                  </a:lnTo>
                  <a:lnTo>
                    <a:pt x="84" y="132"/>
                  </a:lnTo>
                  <a:lnTo>
                    <a:pt x="82" y="130"/>
                  </a:lnTo>
                  <a:lnTo>
                    <a:pt x="82" y="127"/>
                  </a:lnTo>
                  <a:lnTo>
                    <a:pt x="79" y="125"/>
                  </a:lnTo>
                  <a:lnTo>
                    <a:pt x="76" y="124"/>
                  </a:lnTo>
                  <a:lnTo>
                    <a:pt x="74" y="125"/>
                  </a:lnTo>
                  <a:lnTo>
                    <a:pt x="76" y="128"/>
                  </a:lnTo>
                  <a:lnTo>
                    <a:pt x="78" y="128"/>
                  </a:lnTo>
                  <a:lnTo>
                    <a:pt x="84" y="134"/>
                  </a:lnTo>
                  <a:lnTo>
                    <a:pt x="84" y="136"/>
                  </a:lnTo>
                  <a:lnTo>
                    <a:pt x="87" y="135"/>
                  </a:lnTo>
                  <a:lnTo>
                    <a:pt x="93" y="136"/>
                  </a:lnTo>
                  <a:lnTo>
                    <a:pt x="95" y="139"/>
                  </a:lnTo>
                  <a:lnTo>
                    <a:pt x="95" y="141"/>
                  </a:lnTo>
                  <a:lnTo>
                    <a:pt x="89" y="139"/>
                  </a:lnTo>
                  <a:lnTo>
                    <a:pt x="87" y="140"/>
                  </a:lnTo>
                  <a:lnTo>
                    <a:pt x="85" y="143"/>
                  </a:lnTo>
                  <a:lnTo>
                    <a:pt x="85" y="143"/>
                  </a:lnTo>
                  <a:lnTo>
                    <a:pt x="83" y="144"/>
                  </a:lnTo>
                  <a:lnTo>
                    <a:pt x="80" y="143"/>
                  </a:lnTo>
                  <a:lnTo>
                    <a:pt x="77" y="144"/>
                  </a:lnTo>
                  <a:lnTo>
                    <a:pt x="75" y="144"/>
                  </a:lnTo>
                  <a:lnTo>
                    <a:pt x="71" y="142"/>
                  </a:lnTo>
                  <a:lnTo>
                    <a:pt x="69" y="142"/>
                  </a:lnTo>
                  <a:lnTo>
                    <a:pt x="67" y="143"/>
                  </a:lnTo>
                  <a:lnTo>
                    <a:pt x="63" y="143"/>
                  </a:lnTo>
                  <a:lnTo>
                    <a:pt x="58" y="143"/>
                  </a:lnTo>
                  <a:lnTo>
                    <a:pt x="56" y="140"/>
                  </a:lnTo>
                  <a:lnTo>
                    <a:pt x="53" y="140"/>
                  </a:lnTo>
                  <a:lnTo>
                    <a:pt x="56" y="140"/>
                  </a:lnTo>
                  <a:lnTo>
                    <a:pt x="58" y="134"/>
                  </a:lnTo>
                  <a:lnTo>
                    <a:pt x="58" y="132"/>
                  </a:lnTo>
                  <a:lnTo>
                    <a:pt x="50" y="132"/>
                  </a:lnTo>
                  <a:lnTo>
                    <a:pt x="48" y="132"/>
                  </a:lnTo>
                  <a:lnTo>
                    <a:pt x="42" y="134"/>
                  </a:lnTo>
                  <a:lnTo>
                    <a:pt x="36" y="135"/>
                  </a:lnTo>
                  <a:lnTo>
                    <a:pt x="32" y="137"/>
                  </a:lnTo>
                  <a:lnTo>
                    <a:pt x="31" y="140"/>
                  </a:lnTo>
                  <a:lnTo>
                    <a:pt x="34" y="141"/>
                  </a:lnTo>
                  <a:lnTo>
                    <a:pt x="31" y="142"/>
                  </a:lnTo>
                  <a:lnTo>
                    <a:pt x="26" y="141"/>
                  </a:lnTo>
                  <a:lnTo>
                    <a:pt x="23" y="141"/>
                  </a:lnTo>
                  <a:lnTo>
                    <a:pt x="17" y="144"/>
                  </a:lnTo>
                  <a:lnTo>
                    <a:pt x="15" y="147"/>
                  </a:lnTo>
                  <a:lnTo>
                    <a:pt x="12" y="148"/>
                  </a:lnTo>
                  <a:lnTo>
                    <a:pt x="10" y="148"/>
                  </a:lnTo>
                  <a:lnTo>
                    <a:pt x="7" y="149"/>
                  </a:lnTo>
                  <a:lnTo>
                    <a:pt x="6" y="151"/>
                  </a:lnTo>
                  <a:lnTo>
                    <a:pt x="2" y="151"/>
                  </a:lnTo>
                  <a:lnTo>
                    <a:pt x="0" y="153"/>
                  </a:lnTo>
                  <a:lnTo>
                    <a:pt x="0" y="154"/>
                  </a:lnTo>
                  <a:lnTo>
                    <a:pt x="8" y="158"/>
                  </a:lnTo>
                  <a:lnTo>
                    <a:pt x="14" y="159"/>
                  </a:lnTo>
                  <a:lnTo>
                    <a:pt x="16" y="159"/>
                  </a:lnTo>
                  <a:lnTo>
                    <a:pt x="18" y="160"/>
                  </a:lnTo>
                  <a:lnTo>
                    <a:pt x="16" y="159"/>
                  </a:lnTo>
                  <a:lnTo>
                    <a:pt x="24" y="160"/>
                  </a:lnTo>
                  <a:lnTo>
                    <a:pt x="27" y="162"/>
                  </a:lnTo>
                  <a:lnTo>
                    <a:pt x="22" y="162"/>
                  </a:lnTo>
                  <a:lnTo>
                    <a:pt x="19" y="165"/>
                  </a:lnTo>
                  <a:lnTo>
                    <a:pt x="17" y="165"/>
                  </a:lnTo>
                  <a:lnTo>
                    <a:pt x="15" y="162"/>
                  </a:lnTo>
                  <a:lnTo>
                    <a:pt x="16" y="166"/>
                  </a:lnTo>
                  <a:lnTo>
                    <a:pt x="18" y="168"/>
                  </a:lnTo>
                  <a:lnTo>
                    <a:pt x="22" y="170"/>
                  </a:lnTo>
                  <a:lnTo>
                    <a:pt x="20" y="173"/>
                  </a:lnTo>
                  <a:lnTo>
                    <a:pt x="23" y="175"/>
                  </a:lnTo>
                  <a:lnTo>
                    <a:pt x="25" y="176"/>
                  </a:lnTo>
                  <a:lnTo>
                    <a:pt x="36" y="178"/>
                  </a:lnTo>
                  <a:lnTo>
                    <a:pt x="39" y="179"/>
                  </a:lnTo>
                  <a:lnTo>
                    <a:pt x="50" y="177"/>
                  </a:lnTo>
                  <a:lnTo>
                    <a:pt x="59" y="176"/>
                  </a:lnTo>
                  <a:lnTo>
                    <a:pt x="61" y="177"/>
                  </a:lnTo>
                  <a:lnTo>
                    <a:pt x="63" y="178"/>
                  </a:lnTo>
                  <a:lnTo>
                    <a:pt x="67" y="181"/>
                  </a:lnTo>
                  <a:lnTo>
                    <a:pt x="66" y="175"/>
                  </a:lnTo>
                  <a:lnTo>
                    <a:pt x="71" y="179"/>
                  </a:lnTo>
                  <a:lnTo>
                    <a:pt x="74" y="181"/>
                  </a:lnTo>
                  <a:lnTo>
                    <a:pt x="75" y="178"/>
                  </a:lnTo>
                  <a:lnTo>
                    <a:pt x="77" y="176"/>
                  </a:lnTo>
                  <a:lnTo>
                    <a:pt x="80" y="174"/>
                  </a:lnTo>
                  <a:lnTo>
                    <a:pt x="83" y="174"/>
                  </a:lnTo>
                  <a:lnTo>
                    <a:pt x="85" y="171"/>
                  </a:lnTo>
                  <a:lnTo>
                    <a:pt x="88" y="173"/>
                  </a:lnTo>
                  <a:lnTo>
                    <a:pt x="91" y="171"/>
                  </a:lnTo>
                  <a:lnTo>
                    <a:pt x="93" y="169"/>
                  </a:lnTo>
                  <a:lnTo>
                    <a:pt x="96" y="168"/>
                  </a:lnTo>
                  <a:lnTo>
                    <a:pt x="95" y="170"/>
                  </a:lnTo>
                  <a:lnTo>
                    <a:pt x="97" y="171"/>
                  </a:lnTo>
                  <a:lnTo>
                    <a:pt x="99" y="175"/>
                  </a:lnTo>
                  <a:lnTo>
                    <a:pt x="96" y="177"/>
                  </a:lnTo>
                  <a:lnTo>
                    <a:pt x="94" y="178"/>
                  </a:lnTo>
                  <a:lnTo>
                    <a:pt x="91" y="177"/>
                  </a:lnTo>
                  <a:lnTo>
                    <a:pt x="91" y="179"/>
                  </a:lnTo>
                  <a:lnTo>
                    <a:pt x="93" y="181"/>
                  </a:lnTo>
                  <a:lnTo>
                    <a:pt x="96" y="185"/>
                  </a:lnTo>
                  <a:lnTo>
                    <a:pt x="97" y="188"/>
                  </a:lnTo>
                  <a:lnTo>
                    <a:pt x="99" y="191"/>
                  </a:lnTo>
                  <a:lnTo>
                    <a:pt x="99" y="194"/>
                  </a:lnTo>
                  <a:lnTo>
                    <a:pt x="97" y="196"/>
                  </a:lnTo>
                  <a:lnTo>
                    <a:pt x="95" y="199"/>
                  </a:lnTo>
                  <a:lnTo>
                    <a:pt x="92" y="201"/>
                  </a:lnTo>
                  <a:lnTo>
                    <a:pt x="84" y="201"/>
                  </a:lnTo>
                  <a:lnTo>
                    <a:pt x="80" y="200"/>
                  </a:lnTo>
                  <a:lnTo>
                    <a:pt x="78" y="200"/>
                  </a:lnTo>
                  <a:lnTo>
                    <a:pt x="74" y="205"/>
                  </a:lnTo>
                  <a:lnTo>
                    <a:pt x="71" y="207"/>
                  </a:lnTo>
                  <a:lnTo>
                    <a:pt x="68" y="209"/>
                  </a:lnTo>
                  <a:lnTo>
                    <a:pt x="66" y="210"/>
                  </a:lnTo>
                  <a:lnTo>
                    <a:pt x="63" y="210"/>
                  </a:lnTo>
                  <a:lnTo>
                    <a:pt x="60" y="210"/>
                  </a:lnTo>
                  <a:lnTo>
                    <a:pt x="58" y="211"/>
                  </a:lnTo>
                  <a:lnTo>
                    <a:pt x="60" y="209"/>
                  </a:lnTo>
                  <a:lnTo>
                    <a:pt x="59" y="207"/>
                  </a:lnTo>
                  <a:lnTo>
                    <a:pt x="54" y="205"/>
                  </a:lnTo>
                  <a:lnTo>
                    <a:pt x="49" y="207"/>
                  </a:lnTo>
                  <a:lnTo>
                    <a:pt x="48" y="209"/>
                  </a:lnTo>
                  <a:lnTo>
                    <a:pt x="50" y="211"/>
                  </a:lnTo>
                  <a:lnTo>
                    <a:pt x="46" y="210"/>
                  </a:lnTo>
                  <a:lnTo>
                    <a:pt x="44" y="213"/>
                  </a:lnTo>
                  <a:lnTo>
                    <a:pt x="44" y="216"/>
                  </a:lnTo>
                  <a:lnTo>
                    <a:pt x="43" y="216"/>
                  </a:lnTo>
                  <a:lnTo>
                    <a:pt x="45" y="219"/>
                  </a:lnTo>
                  <a:lnTo>
                    <a:pt x="49" y="217"/>
                  </a:lnTo>
                  <a:lnTo>
                    <a:pt x="45" y="219"/>
                  </a:lnTo>
                  <a:lnTo>
                    <a:pt x="44" y="222"/>
                  </a:lnTo>
                  <a:lnTo>
                    <a:pt x="46" y="222"/>
                  </a:lnTo>
                  <a:lnTo>
                    <a:pt x="44" y="222"/>
                  </a:lnTo>
                  <a:lnTo>
                    <a:pt x="42" y="221"/>
                  </a:lnTo>
                  <a:lnTo>
                    <a:pt x="40" y="221"/>
                  </a:lnTo>
                  <a:lnTo>
                    <a:pt x="32" y="230"/>
                  </a:lnTo>
                  <a:lnTo>
                    <a:pt x="31" y="233"/>
                  </a:lnTo>
                  <a:lnTo>
                    <a:pt x="33" y="235"/>
                  </a:lnTo>
                  <a:lnTo>
                    <a:pt x="31" y="236"/>
                  </a:lnTo>
                  <a:lnTo>
                    <a:pt x="28" y="238"/>
                  </a:lnTo>
                  <a:lnTo>
                    <a:pt x="31" y="239"/>
                  </a:lnTo>
                  <a:lnTo>
                    <a:pt x="28" y="239"/>
                  </a:lnTo>
                  <a:lnTo>
                    <a:pt x="25" y="239"/>
                  </a:lnTo>
                  <a:lnTo>
                    <a:pt x="27" y="242"/>
                  </a:lnTo>
                  <a:lnTo>
                    <a:pt x="29" y="244"/>
                  </a:lnTo>
                  <a:lnTo>
                    <a:pt x="29" y="246"/>
                  </a:lnTo>
                  <a:lnTo>
                    <a:pt x="33" y="248"/>
                  </a:lnTo>
                  <a:lnTo>
                    <a:pt x="33" y="251"/>
                  </a:lnTo>
                  <a:lnTo>
                    <a:pt x="36" y="250"/>
                  </a:lnTo>
                  <a:lnTo>
                    <a:pt x="39" y="247"/>
                  </a:lnTo>
                  <a:lnTo>
                    <a:pt x="39" y="244"/>
                  </a:lnTo>
                  <a:lnTo>
                    <a:pt x="44" y="241"/>
                  </a:lnTo>
                  <a:lnTo>
                    <a:pt x="45" y="241"/>
                  </a:lnTo>
                  <a:lnTo>
                    <a:pt x="43" y="243"/>
                  </a:lnTo>
                  <a:lnTo>
                    <a:pt x="41" y="244"/>
                  </a:lnTo>
                  <a:lnTo>
                    <a:pt x="36" y="250"/>
                  </a:lnTo>
                  <a:lnTo>
                    <a:pt x="40" y="248"/>
                  </a:lnTo>
                  <a:lnTo>
                    <a:pt x="40" y="251"/>
                  </a:lnTo>
                  <a:lnTo>
                    <a:pt x="42" y="253"/>
                  </a:lnTo>
                  <a:lnTo>
                    <a:pt x="40" y="255"/>
                  </a:lnTo>
                  <a:lnTo>
                    <a:pt x="43" y="254"/>
                  </a:lnTo>
                  <a:lnTo>
                    <a:pt x="45" y="254"/>
                  </a:lnTo>
                  <a:lnTo>
                    <a:pt x="49" y="256"/>
                  </a:lnTo>
                  <a:lnTo>
                    <a:pt x="54" y="256"/>
                  </a:lnTo>
                  <a:lnTo>
                    <a:pt x="59" y="253"/>
                  </a:lnTo>
                  <a:lnTo>
                    <a:pt x="59" y="256"/>
                  </a:lnTo>
                  <a:lnTo>
                    <a:pt x="57" y="256"/>
                  </a:lnTo>
                  <a:lnTo>
                    <a:pt x="59" y="256"/>
                  </a:lnTo>
                  <a:lnTo>
                    <a:pt x="61" y="258"/>
                  </a:lnTo>
                  <a:lnTo>
                    <a:pt x="62" y="260"/>
                  </a:lnTo>
                  <a:lnTo>
                    <a:pt x="59" y="262"/>
                  </a:lnTo>
                  <a:lnTo>
                    <a:pt x="57" y="261"/>
                  </a:lnTo>
                  <a:lnTo>
                    <a:pt x="57" y="258"/>
                  </a:lnTo>
                  <a:lnTo>
                    <a:pt x="54" y="259"/>
                  </a:lnTo>
                  <a:lnTo>
                    <a:pt x="49" y="262"/>
                  </a:lnTo>
                  <a:lnTo>
                    <a:pt x="51" y="260"/>
                  </a:lnTo>
                  <a:lnTo>
                    <a:pt x="50" y="258"/>
                  </a:lnTo>
                  <a:lnTo>
                    <a:pt x="48" y="258"/>
                  </a:lnTo>
                  <a:lnTo>
                    <a:pt x="44" y="255"/>
                  </a:lnTo>
                  <a:lnTo>
                    <a:pt x="42" y="255"/>
                  </a:lnTo>
                  <a:lnTo>
                    <a:pt x="41" y="258"/>
                  </a:lnTo>
                  <a:lnTo>
                    <a:pt x="36" y="263"/>
                  </a:lnTo>
                  <a:lnTo>
                    <a:pt x="42" y="263"/>
                  </a:lnTo>
                  <a:lnTo>
                    <a:pt x="40" y="265"/>
                  </a:lnTo>
                  <a:lnTo>
                    <a:pt x="42" y="267"/>
                  </a:lnTo>
                  <a:lnTo>
                    <a:pt x="44" y="268"/>
                  </a:lnTo>
                  <a:lnTo>
                    <a:pt x="45" y="268"/>
                  </a:lnTo>
                  <a:lnTo>
                    <a:pt x="51" y="272"/>
                  </a:lnTo>
                  <a:lnTo>
                    <a:pt x="53" y="273"/>
                  </a:lnTo>
                  <a:lnTo>
                    <a:pt x="53" y="277"/>
                  </a:lnTo>
                  <a:lnTo>
                    <a:pt x="56" y="278"/>
                  </a:lnTo>
                  <a:lnTo>
                    <a:pt x="58" y="278"/>
                  </a:lnTo>
                  <a:lnTo>
                    <a:pt x="63" y="278"/>
                  </a:lnTo>
                  <a:lnTo>
                    <a:pt x="67" y="277"/>
                  </a:lnTo>
                  <a:lnTo>
                    <a:pt x="69" y="276"/>
                  </a:lnTo>
                  <a:lnTo>
                    <a:pt x="71" y="273"/>
                  </a:lnTo>
                  <a:lnTo>
                    <a:pt x="75" y="273"/>
                  </a:lnTo>
                  <a:lnTo>
                    <a:pt x="76" y="272"/>
                  </a:lnTo>
                  <a:lnTo>
                    <a:pt x="76" y="270"/>
                  </a:lnTo>
                  <a:lnTo>
                    <a:pt x="75" y="267"/>
                  </a:lnTo>
                  <a:lnTo>
                    <a:pt x="77" y="264"/>
                  </a:lnTo>
                  <a:lnTo>
                    <a:pt x="80" y="259"/>
                  </a:lnTo>
                  <a:lnTo>
                    <a:pt x="82" y="260"/>
                  </a:lnTo>
                  <a:lnTo>
                    <a:pt x="84" y="260"/>
                  </a:lnTo>
                  <a:lnTo>
                    <a:pt x="82" y="261"/>
                  </a:lnTo>
                  <a:lnTo>
                    <a:pt x="79" y="263"/>
                  </a:lnTo>
                  <a:lnTo>
                    <a:pt x="77" y="267"/>
                  </a:lnTo>
                  <a:lnTo>
                    <a:pt x="77" y="269"/>
                  </a:lnTo>
                  <a:lnTo>
                    <a:pt x="79" y="271"/>
                  </a:lnTo>
                  <a:lnTo>
                    <a:pt x="79" y="273"/>
                  </a:lnTo>
                  <a:lnTo>
                    <a:pt x="83" y="279"/>
                  </a:lnTo>
                  <a:lnTo>
                    <a:pt x="84" y="281"/>
                  </a:lnTo>
                  <a:lnTo>
                    <a:pt x="86" y="284"/>
                  </a:lnTo>
                  <a:lnTo>
                    <a:pt x="84" y="286"/>
                  </a:lnTo>
                  <a:lnTo>
                    <a:pt x="82" y="289"/>
                  </a:lnTo>
                  <a:lnTo>
                    <a:pt x="84" y="291"/>
                  </a:lnTo>
                  <a:lnTo>
                    <a:pt x="87" y="293"/>
                  </a:lnTo>
                  <a:lnTo>
                    <a:pt x="84" y="294"/>
                  </a:lnTo>
                  <a:lnTo>
                    <a:pt x="85" y="299"/>
                  </a:lnTo>
                  <a:lnTo>
                    <a:pt x="83" y="301"/>
                  </a:lnTo>
                  <a:lnTo>
                    <a:pt x="80" y="301"/>
                  </a:lnTo>
                  <a:lnTo>
                    <a:pt x="88" y="302"/>
                  </a:lnTo>
                  <a:lnTo>
                    <a:pt x="91" y="301"/>
                  </a:lnTo>
                  <a:lnTo>
                    <a:pt x="92" y="298"/>
                  </a:lnTo>
                  <a:lnTo>
                    <a:pt x="94" y="298"/>
                  </a:lnTo>
                  <a:lnTo>
                    <a:pt x="100" y="296"/>
                  </a:lnTo>
                  <a:lnTo>
                    <a:pt x="102" y="294"/>
                  </a:lnTo>
                  <a:lnTo>
                    <a:pt x="105" y="293"/>
                  </a:lnTo>
                  <a:lnTo>
                    <a:pt x="106" y="296"/>
                  </a:lnTo>
                  <a:lnTo>
                    <a:pt x="110" y="297"/>
                  </a:lnTo>
                  <a:lnTo>
                    <a:pt x="112" y="298"/>
                  </a:lnTo>
                  <a:lnTo>
                    <a:pt x="113" y="296"/>
                  </a:lnTo>
                  <a:lnTo>
                    <a:pt x="116" y="297"/>
                  </a:lnTo>
                  <a:lnTo>
                    <a:pt x="119" y="301"/>
                  </a:lnTo>
                  <a:lnTo>
                    <a:pt x="122" y="305"/>
                  </a:lnTo>
                  <a:lnTo>
                    <a:pt x="123" y="306"/>
                  </a:lnTo>
                  <a:lnTo>
                    <a:pt x="127" y="304"/>
                  </a:lnTo>
                  <a:lnTo>
                    <a:pt x="125" y="301"/>
                  </a:lnTo>
                  <a:lnTo>
                    <a:pt x="130" y="293"/>
                  </a:lnTo>
                  <a:lnTo>
                    <a:pt x="129" y="290"/>
                  </a:lnTo>
                  <a:lnTo>
                    <a:pt x="131" y="293"/>
                  </a:lnTo>
                  <a:lnTo>
                    <a:pt x="135" y="294"/>
                  </a:lnTo>
                  <a:lnTo>
                    <a:pt x="136" y="295"/>
                  </a:lnTo>
                  <a:lnTo>
                    <a:pt x="133" y="294"/>
                  </a:lnTo>
                  <a:lnTo>
                    <a:pt x="130" y="296"/>
                  </a:lnTo>
                  <a:lnTo>
                    <a:pt x="129" y="298"/>
                  </a:lnTo>
                  <a:lnTo>
                    <a:pt x="134" y="302"/>
                  </a:lnTo>
                  <a:lnTo>
                    <a:pt x="136" y="302"/>
                  </a:lnTo>
                  <a:lnTo>
                    <a:pt x="142" y="299"/>
                  </a:lnTo>
                  <a:lnTo>
                    <a:pt x="150" y="296"/>
                  </a:lnTo>
                  <a:lnTo>
                    <a:pt x="153" y="294"/>
                  </a:lnTo>
                  <a:lnTo>
                    <a:pt x="154" y="291"/>
                  </a:lnTo>
                  <a:lnTo>
                    <a:pt x="153" y="294"/>
                  </a:lnTo>
                  <a:lnTo>
                    <a:pt x="151" y="297"/>
                  </a:lnTo>
                  <a:lnTo>
                    <a:pt x="152" y="299"/>
                  </a:lnTo>
                  <a:lnTo>
                    <a:pt x="148" y="301"/>
                  </a:lnTo>
                  <a:lnTo>
                    <a:pt x="143" y="306"/>
                  </a:lnTo>
                  <a:lnTo>
                    <a:pt x="144" y="308"/>
                  </a:lnTo>
                  <a:lnTo>
                    <a:pt x="146" y="310"/>
                  </a:lnTo>
                  <a:lnTo>
                    <a:pt x="148" y="311"/>
                  </a:lnTo>
                  <a:lnTo>
                    <a:pt x="146" y="310"/>
                  </a:lnTo>
                  <a:lnTo>
                    <a:pt x="143" y="311"/>
                  </a:lnTo>
                  <a:lnTo>
                    <a:pt x="143" y="313"/>
                  </a:lnTo>
                  <a:lnTo>
                    <a:pt x="142" y="316"/>
                  </a:lnTo>
                  <a:lnTo>
                    <a:pt x="142" y="319"/>
                  </a:lnTo>
                  <a:lnTo>
                    <a:pt x="143" y="324"/>
                  </a:lnTo>
                  <a:lnTo>
                    <a:pt x="145" y="323"/>
                  </a:lnTo>
                  <a:lnTo>
                    <a:pt x="145" y="324"/>
                  </a:lnTo>
                  <a:lnTo>
                    <a:pt x="142" y="324"/>
                  </a:lnTo>
                  <a:lnTo>
                    <a:pt x="142" y="323"/>
                  </a:lnTo>
                  <a:lnTo>
                    <a:pt x="138" y="324"/>
                  </a:lnTo>
                  <a:lnTo>
                    <a:pt x="136" y="327"/>
                  </a:lnTo>
                  <a:lnTo>
                    <a:pt x="133" y="328"/>
                  </a:lnTo>
                  <a:lnTo>
                    <a:pt x="128" y="332"/>
                  </a:lnTo>
                  <a:lnTo>
                    <a:pt x="128" y="336"/>
                  </a:lnTo>
                  <a:lnTo>
                    <a:pt x="126" y="338"/>
                  </a:lnTo>
                  <a:lnTo>
                    <a:pt x="123" y="337"/>
                  </a:lnTo>
                  <a:lnTo>
                    <a:pt x="120" y="340"/>
                  </a:lnTo>
                  <a:lnTo>
                    <a:pt x="112" y="342"/>
                  </a:lnTo>
                  <a:lnTo>
                    <a:pt x="106" y="347"/>
                  </a:lnTo>
                  <a:lnTo>
                    <a:pt x="104" y="349"/>
                  </a:lnTo>
                  <a:lnTo>
                    <a:pt x="103" y="352"/>
                  </a:lnTo>
                  <a:lnTo>
                    <a:pt x="103" y="355"/>
                  </a:lnTo>
                  <a:lnTo>
                    <a:pt x="104" y="357"/>
                  </a:lnTo>
                  <a:lnTo>
                    <a:pt x="102" y="356"/>
                  </a:lnTo>
                  <a:lnTo>
                    <a:pt x="99" y="356"/>
                  </a:lnTo>
                  <a:lnTo>
                    <a:pt x="99" y="358"/>
                  </a:lnTo>
                  <a:lnTo>
                    <a:pt x="97" y="356"/>
                  </a:lnTo>
                  <a:lnTo>
                    <a:pt x="97" y="354"/>
                  </a:lnTo>
                  <a:lnTo>
                    <a:pt x="95" y="355"/>
                  </a:lnTo>
                  <a:lnTo>
                    <a:pt x="92" y="354"/>
                  </a:lnTo>
                  <a:lnTo>
                    <a:pt x="80" y="357"/>
                  </a:lnTo>
                  <a:lnTo>
                    <a:pt x="78" y="359"/>
                  </a:lnTo>
                  <a:lnTo>
                    <a:pt x="76" y="363"/>
                  </a:lnTo>
                  <a:lnTo>
                    <a:pt x="76" y="365"/>
                  </a:lnTo>
                  <a:lnTo>
                    <a:pt x="72" y="366"/>
                  </a:lnTo>
                  <a:lnTo>
                    <a:pt x="70" y="368"/>
                  </a:lnTo>
                  <a:lnTo>
                    <a:pt x="67" y="368"/>
                  </a:lnTo>
                  <a:lnTo>
                    <a:pt x="65" y="370"/>
                  </a:lnTo>
                  <a:lnTo>
                    <a:pt x="65" y="373"/>
                  </a:lnTo>
                  <a:lnTo>
                    <a:pt x="66" y="375"/>
                  </a:lnTo>
                  <a:lnTo>
                    <a:pt x="67" y="373"/>
                  </a:lnTo>
                  <a:lnTo>
                    <a:pt x="66" y="370"/>
                  </a:lnTo>
                  <a:lnTo>
                    <a:pt x="69" y="373"/>
                  </a:lnTo>
                  <a:lnTo>
                    <a:pt x="71" y="374"/>
                  </a:lnTo>
                  <a:lnTo>
                    <a:pt x="75" y="373"/>
                  </a:lnTo>
                  <a:lnTo>
                    <a:pt x="74" y="370"/>
                  </a:lnTo>
                  <a:lnTo>
                    <a:pt x="72" y="367"/>
                  </a:lnTo>
                  <a:lnTo>
                    <a:pt x="76" y="368"/>
                  </a:lnTo>
                  <a:lnTo>
                    <a:pt x="77" y="372"/>
                  </a:lnTo>
                  <a:lnTo>
                    <a:pt x="80" y="370"/>
                  </a:lnTo>
                  <a:lnTo>
                    <a:pt x="83" y="370"/>
                  </a:lnTo>
                  <a:lnTo>
                    <a:pt x="84" y="367"/>
                  </a:lnTo>
                  <a:lnTo>
                    <a:pt x="86" y="364"/>
                  </a:lnTo>
                  <a:lnTo>
                    <a:pt x="87" y="362"/>
                  </a:lnTo>
                  <a:lnTo>
                    <a:pt x="89" y="361"/>
                  </a:lnTo>
                  <a:lnTo>
                    <a:pt x="93" y="362"/>
                  </a:lnTo>
                  <a:lnTo>
                    <a:pt x="89" y="363"/>
                  </a:lnTo>
                  <a:lnTo>
                    <a:pt x="89" y="365"/>
                  </a:lnTo>
                  <a:lnTo>
                    <a:pt x="93" y="366"/>
                  </a:lnTo>
                  <a:lnTo>
                    <a:pt x="97" y="363"/>
                  </a:lnTo>
                  <a:lnTo>
                    <a:pt x="101" y="362"/>
                  </a:lnTo>
                  <a:lnTo>
                    <a:pt x="103" y="363"/>
                  </a:lnTo>
                  <a:lnTo>
                    <a:pt x="104" y="359"/>
                  </a:lnTo>
                  <a:lnTo>
                    <a:pt x="106" y="359"/>
                  </a:lnTo>
                  <a:lnTo>
                    <a:pt x="110" y="357"/>
                  </a:lnTo>
                  <a:lnTo>
                    <a:pt x="111" y="357"/>
                  </a:lnTo>
                  <a:lnTo>
                    <a:pt x="114" y="358"/>
                  </a:lnTo>
                  <a:lnTo>
                    <a:pt x="113" y="361"/>
                  </a:lnTo>
                  <a:lnTo>
                    <a:pt x="116" y="361"/>
                  </a:lnTo>
                  <a:lnTo>
                    <a:pt x="117" y="357"/>
                  </a:lnTo>
                  <a:lnTo>
                    <a:pt x="120" y="355"/>
                  </a:lnTo>
                  <a:lnTo>
                    <a:pt x="122" y="355"/>
                  </a:lnTo>
                  <a:lnTo>
                    <a:pt x="126" y="353"/>
                  </a:lnTo>
                  <a:lnTo>
                    <a:pt x="128" y="354"/>
                  </a:lnTo>
                  <a:lnTo>
                    <a:pt x="129" y="350"/>
                  </a:lnTo>
                  <a:lnTo>
                    <a:pt x="130" y="354"/>
                  </a:lnTo>
                  <a:lnTo>
                    <a:pt x="131" y="353"/>
                  </a:lnTo>
                  <a:lnTo>
                    <a:pt x="133" y="350"/>
                  </a:lnTo>
                  <a:lnTo>
                    <a:pt x="135" y="349"/>
                  </a:lnTo>
                  <a:lnTo>
                    <a:pt x="133" y="349"/>
                  </a:lnTo>
                  <a:lnTo>
                    <a:pt x="133" y="347"/>
                  </a:lnTo>
                  <a:lnTo>
                    <a:pt x="129" y="347"/>
                  </a:lnTo>
                  <a:lnTo>
                    <a:pt x="133" y="344"/>
                  </a:lnTo>
                  <a:lnTo>
                    <a:pt x="135" y="344"/>
                  </a:lnTo>
                  <a:lnTo>
                    <a:pt x="138" y="342"/>
                  </a:lnTo>
                  <a:lnTo>
                    <a:pt x="135" y="342"/>
                  </a:lnTo>
                  <a:lnTo>
                    <a:pt x="138" y="341"/>
                  </a:lnTo>
                  <a:lnTo>
                    <a:pt x="140" y="340"/>
                  </a:lnTo>
                  <a:lnTo>
                    <a:pt x="143" y="339"/>
                  </a:lnTo>
                  <a:lnTo>
                    <a:pt x="146" y="337"/>
                  </a:lnTo>
                  <a:lnTo>
                    <a:pt x="150" y="337"/>
                  </a:lnTo>
                  <a:lnTo>
                    <a:pt x="152" y="335"/>
                  </a:lnTo>
                  <a:lnTo>
                    <a:pt x="157" y="332"/>
                  </a:lnTo>
                  <a:lnTo>
                    <a:pt x="159" y="330"/>
                  </a:lnTo>
                  <a:lnTo>
                    <a:pt x="157" y="328"/>
                  </a:lnTo>
                  <a:lnTo>
                    <a:pt x="160" y="325"/>
                  </a:lnTo>
                  <a:lnTo>
                    <a:pt x="165" y="323"/>
                  </a:lnTo>
                  <a:lnTo>
                    <a:pt x="168" y="323"/>
                  </a:lnTo>
                  <a:lnTo>
                    <a:pt x="169" y="321"/>
                  </a:lnTo>
                  <a:lnTo>
                    <a:pt x="172" y="319"/>
                  </a:lnTo>
                  <a:lnTo>
                    <a:pt x="177" y="316"/>
                  </a:lnTo>
                  <a:lnTo>
                    <a:pt x="179" y="314"/>
                  </a:lnTo>
                  <a:lnTo>
                    <a:pt x="185" y="312"/>
                  </a:lnTo>
                  <a:lnTo>
                    <a:pt x="187" y="313"/>
                  </a:lnTo>
                  <a:lnTo>
                    <a:pt x="189" y="310"/>
                  </a:lnTo>
                  <a:lnTo>
                    <a:pt x="189" y="307"/>
                  </a:lnTo>
                  <a:lnTo>
                    <a:pt x="190" y="305"/>
                  </a:lnTo>
                  <a:lnTo>
                    <a:pt x="194" y="302"/>
                  </a:lnTo>
                  <a:lnTo>
                    <a:pt x="196" y="302"/>
                  </a:lnTo>
                  <a:lnTo>
                    <a:pt x="198" y="301"/>
                  </a:lnTo>
                  <a:lnTo>
                    <a:pt x="200" y="297"/>
                  </a:lnTo>
                  <a:lnTo>
                    <a:pt x="199" y="295"/>
                  </a:lnTo>
                  <a:lnTo>
                    <a:pt x="197" y="294"/>
                  </a:lnTo>
                  <a:lnTo>
                    <a:pt x="195" y="293"/>
                  </a:lnTo>
                  <a:lnTo>
                    <a:pt x="189" y="293"/>
                  </a:lnTo>
                  <a:lnTo>
                    <a:pt x="189" y="291"/>
                  </a:lnTo>
                  <a:lnTo>
                    <a:pt x="190" y="287"/>
                  </a:lnTo>
                  <a:lnTo>
                    <a:pt x="193" y="286"/>
                  </a:lnTo>
                  <a:lnTo>
                    <a:pt x="194" y="284"/>
                  </a:lnTo>
                  <a:lnTo>
                    <a:pt x="196" y="281"/>
                  </a:lnTo>
                  <a:lnTo>
                    <a:pt x="202" y="280"/>
                  </a:lnTo>
                  <a:lnTo>
                    <a:pt x="204" y="280"/>
                  </a:lnTo>
                  <a:lnTo>
                    <a:pt x="205" y="277"/>
                  </a:lnTo>
                  <a:lnTo>
                    <a:pt x="202" y="277"/>
                  </a:lnTo>
                  <a:lnTo>
                    <a:pt x="207" y="276"/>
                  </a:lnTo>
                  <a:lnTo>
                    <a:pt x="211" y="273"/>
                  </a:lnTo>
                  <a:lnTo>
                    <a:pt x="211" y="272"/>
                  </a:lnTo>
                  <a:lnTo>
                    <a:pt x="206" y="268"/>
                  </a:lnTo>
                  <a:lnTo>
                    <a:pt x="208" y="269"/>
                  </a:lnTo>
                  <a:lnTo>
                    <a:pt x="211" y="269"/>
                  </a:lnTo>
                  <a:lnTo>
                    <a:pt x="214" y="268"/>
                  </a:lnTo>
                  <a:lnTo>
                    <a:pt x="214" y="264"/>
                  </a:lnTo>
                  <a:lnTo>
                    <a:pt x="216" y="262"/>
                  </a:lnTo>
                  <a:lnTo>
                    <a:pt x="220" y="260"/>
                  </a:lnTo>
                  <a:lnTo>
                    <a:pt x="222" y="258"/>
                  </a:lnTo>
                  <a:lnTo>
                    <a:pt x="223" y="255"/>
                  </a:lnTo>
                  <a:lnTo>
                    <a:pt x="225" y="253"/>
                  </a:lnTo>
                  <a:lnTo>
                    <a:pt x="231" y="252"/>
                  </a:lnTo>
                  <a:lnTo>
                    <a:pt x="233" y="248"/>
                  </a:lnTo>
                  <a:lnTo>
                    <a:pt x="237" y="248"/>
                  </a:lnTo>
                  <a:lnTo>
                    <a:pt x="239" y="245"/>
                  </a:lnTo>
                  <a:lnTo>
                    <a:pt x="241" y="248"/>
                  </a:lnTo>
                  <a:lnTo>
                    <a:pt x="247" y="248"/>
                  </a:lnTo>
                  <a:lnTo>
                    <a:pt x="249" y="245"/>
                  </a:lnTo>
                  <a:lnTo>
                    <a:pt x="251" y="243"/>
                  </a:lnTo>
                  <a:lnTo>
                    <a:pt x="255" y="244"/>
                  </a:lnTo>
                  <a:lnTo>
                    <a:pt x="249" y="246"/>
                  </a:lnTo>
                  <a:lnTo>
                    <a:pt x="247" y="248"/>
                  </a:lnTo>
                  <a:lnTo>
                    <a:pt x="247" y="251"/>
                  </a:lnTo>
                  <a:lnTo>
                    <a:pt x="251" y="253"/>
                  </a:lnTo>
                  <a:lnTo>
                    <a:pt x="257" y="255"/>
                  </a:lnTo>
                  <a:lnTo>
                    <a:pt x="249" y="254"/>
                  </a:lnTo>
                  <a:lnTo>
                    <a:pt x="246" y="255"/>
                  </a:lnTo>
                  <a:lnTo>
                    <a:pt x="240" y="253"/>
                  </a:lnTo>
                  <a:lnTo>
                    <a:pt x="237" y="254"/>
                  </a:lnTo>
                  <a:lnTo>
                    <a:pt x="232" y="258"/>
                  </a:lnTo>
                  <a:lnTo>
                    <a:pt x="229" y="258"/>
                  </a:lnTo>
                  <a:lnTo>
                    <a:pt x="228" y="261"/>
                  </a:lnTo>
                  <a:lnTo>
                    <a:pt x="229" y="263"/>
                  </a:lnTo>
                  <a:lnTo>
                    <a:pt x="229" y="267"/>
                  </a:lnTo>
                  <a:lnTo>
                    <a:pt x="228" y="269"/>
                  </a:lnTo>
                  <a:lnTo>
                    <a:pt x="223" y="273"/>
                  </a:lnTo>
                  <a:lnTo>
                    <a:pt x="221" y="278"/>
                  </a:lnTo>
                  <a:lnTo>
                    <a:pt x="223" y="280"/>
                  </a:lnTo>
                  <a:lnTo>
                    <a:pt x="225" y="281"/>
                  </a:lnTo>
                  <a:lnTo>
                    <a:pt x="229" y="280"/>
                  </a:lnTo>
                  <a:lnTo>
                    <a:pt x="231" y="280"/>
                  </a:lnTo>
                  <a:lnTo>
                    <a:pt x="229" y="282"/>
                  </a:lnTo>
                  <a:lnTo>
                    <a:pt x="227" y="285"/>
                  </a:lnTo>
                  <a:lnTo>
                    <a:pt x="223" y="285"/>
                  </a:lnTo>
                  <a:lnTo>
                    <a:pt x="221" y="286"/>
                  </a:lnTo>
                  <a:lnTo>
                    <a:pt x="220" y="289"/>
                  </a:lnTo>
                  <a:lnTo>
                    <a:pt x="222" y="290"/>
                  </a:lnTo>
                  <a:lnTo>
                    <a:pt x="231" y="288"/>
                  </a:lnTo>
                  <a:lnTo>
                    <a:pt x="233" y="289"/>
                  </a:lnTo>
                  <a:lnTo>
                    <a:pt x="236" y="287"/>
                  </a:lnTo>
                  <a:lnTo>
                    <a:pt x="238" y="285"/>
                  </a:lnTo>
                  <a:lnTo>
                    <a:pt x="239" y="282"/>
                  </a:lnTo>
                  <a:lnTo>
                    <a:pt x="241" y="282"/>
                  </a:lnTo>
                  <a:lnTo>
                    <a:pt x="244" y="279"/>
                  </a:lnTo>
                  <a:lnTo>
                    <a:pt x="244" y="282"/>
                  </a:lnTo>
                  <a:lnTo>
                    <a:pt x="247" y="281"/>
                  </a:lnTo>
                  <a:lnTo>
                    <a:pt x="247" y="278"/>
                  </a:lnTo>
                  <a:lnTo>
                    <a:pt x="250" y="279"/>
                  </a:lnTo>
                  <a:lnTo>
                    <a:pt x="249" y="277"/>
                  </a:lnTo>
                  <a:lnTo>
                    <a:pt x="251" y="277"/>
                  </a:lnTo>
                  <a:lnTo>
                    <a:pt x="253" y="279"/>
                  </a:lnTo>
                  <a:lnTo>
                    <a:pt x="253" y="277"/>
                  </a:lnTo>
                  <a:lnTo>
                    <a:pt x="255" y="273"/>
                  </a:lnTo>
                  <a:lnTo>
                    <a:pt x="256" y="273"/>
                  </a:lnTo>
                  <a:lnTo>
                    <a:pt x="256" y="277"/>
                  </a:lnTo>
                  <a:lnTo>
                    <a:pt x="257" y="273"/>
                  </a:lnTo>
                  <a:lnTo>
                    <a:pt x="264" y="274"/>
                  </a:lnTo>
                  <a:lnTo>
                    <a:pt x="266" y="273"/>
                  </a:lnTo>
                  <a:lnTo>
                    <a:pt x="268" y="273"/>
                  </a:lnTo>
                  <a:lnTo>
                    <a:pt x="268" y="271"/>
                  </a:lnTo>
                  <a:lnTo>
                    <a:pt x="272" y="271"/>
                  </a:lnTo>
                  <a:lnTo>
                    <a:pt x="270" y="268"/>
                  </a:lnTo>
                  <a:lnTo>
                    <a:pt x="273" y="265"/>
                  </a:lnTo>
                  <a:lnTo>
                    <a:pt x="274" y="263"/>
                  </a:lnTo>
                  <a:lnTo>
                    <a:pt x="272" y="262"/>
                  </a:lnTo>
                  <a:lnTo>
                    <a:pt x="268" y="263"/>
                  </a:lnTo>
                  <a:lnTo>
                    <a:pt x="266" y="263"/>
                  </a:lnTo>
                  <a:lnTo>
                    <a:pt x="268" y="262"/>
                  </a:lnTo>
                  <a:lnTo>
                    <a:pt x="271" y="261"/>
                  </a:lnTo>
                  <a:lnTo>
                    <a:pt x="271" y="258"/>
                  </a:lnTo>
                  <a:lnTo>
                    <a:pt x="268" y="261"/>
                  </a:lnTo>
                  <a:lnTo>
                    <a:pt x="267" y="258"/>
                  </a:lnTo>
                  <a:lnTo>
                    <a:pt x="265" y="260"/>
                  </a:lnTo>
                  <a:lnTo>
                    <a:pt x="266" y="256"/>
                  </a:lnTo>
                  <a:lnTo>
                    <a:pt x="270" y="256"/>
                  </a:lnTo>
                  <a:lnTo>
                    <a:pt x="271" y="254"/>
                  </a:lnTo>
                  <a:lnTo>
                    <a:pt x="271" y="251"/>
                  </a:lnTo>
                  <a:lnTo>
                    <a:pt x="273" y="253"/>
                  </a:lnTo>
                  <a:lnTo>
                    <a:pt x="275" y="250"/>
                  </a:lnTo>
                  <a:lnTo>
                    <a:pt x="278" y="247"/>
                  </a:lnTo>
                  <a:lnTo>
                    <a:pt x="278" y="250"/>
                  </a:lnTo>
                  <a:lnTo>
                    <a:pt x="275" y="252"/>
                  </a:lnTo>
                  <a:lnTo>
                    <a:pt x="274" y="255"/>
                  </a:lnTo>
                  <a:lnTo>
                    <a:pt x="280" y="256"/>
                  </a:lnTo>
                  <a:lnTo>
                    <a:pt x="280" y="253"/>
                  </a:lnTo>
                  <a:lnTo>
                    <a:pt x="281" y="251"/>
                  </a:lnTo>
                  <a:lnTo>
                    <a:pt x="281" y="253"/>
                  </a:lnTo>
                  <a:lnTo>
                    <a:pt x="287" y="253"/>
                  </a:lnTo>
                  <a:lnTo>
                    <a:pt x="289" y="254"/>
                  </a:lnTo>
                  <a:lnTo>
                    <a:pt x="292" y="252"/>
                  </a:lnTo>
                  <a:lnTo>
                    <a:pt x="295" y="251"/>
                  </a:lnTo>
                  <a:lnTo>
                    <a:pt x="298" y="252"/>
                  </a:lnTo>
                  <a:lnTo>
                    <a:pt x="295" y="252"/>
                  </a:lnTo>
                  <a:lnTo>
                    <a:pt x="292" y="253"/>
                  </a:lnTo>
                  <a:lnTo>
                    <a:pt x="292" y="255"/>
                  </a:lnTo>
                  <a:lnTo>
                    <a:pt x="295" y="258"/>
                  </a:lnTo>
                  <a:lnTo>
                    <a:pt x="298" y="256"/>
                  </a:lnTo>
                  <a:lnTo>
                    <a:pt x="300" y="256"/>
                  </a:lnTo>
                  <a:lnTo>
                    <a:pt x="296" y="258"/>
                  </a:lnTo>
                  <a:lnTo>
                    <a:pt x="293" y="260"/>
                  </a:lnTo>
                  <a:lnTo>
                    <a:pt x="296" y="260"/>
                  </a:lnTo>
                  <a:lnTo>
                    <a:pt x="301" y="258"/>
                  </a:lnTo>
                  <a:lnTo>
                    <a:pt x="300" y="261"/>
                  </a:lnTo>
                  <a:lnTo>
                    <a:pt x="302" y="260"/>
                  </a:lnTo>
                  <a:lnTo>
                    <a:pt x="306" y="262"/>
                  </a:lnTo>
                  <a:lnTo>
                    <a:pt x="304" y="264"/>
                  </a:lnTo>
                  <a:lnTo>
                    <a:pt x="307" y="264"/>
                  </a:lnTo>
                  <a:lnTo>
                    <a:pt x="309" y="267"/>
                  </a:lnTo>
                  <a:lnTo>
                    <a:pt x="313" y="265"/>
                  </a:lnTo>
                  <a:lnTo>
                    <a:pt x="317" y="261"/>
                  </a:lnTo>
                  <a:lnTo>
                    <a:pt x="321" y="259"/>
                  </a:lnTo>
                  <a:lnTo>
                    <a:pt x="321" y="260"/>
                  </a:lnTo>
                  <a:lnTo>
                    <a:pt x="317" y="262"/>
                  </a:lnTo>
                  <a:lnTo>
                    <a:pt x="317" y="268"/>
                  </a:lnTo>
                  <a:lnTo>
                    <a:pt x="319" y="269"/>
                  </a:lnTo>
                  <a:lnTo>
                    <a:pt x="323" y="270"/>
                  </a:lnTo>
                  <a:lnTo>
                    <a:pt x="325" y="271"/>
                  </a:lnTo>
                  <a:lnTo>
                    <a:pt x="326" y="273"/>
                  </a:lnTo>
                  <a:lnTo>
                    <a:pt x="331" y="273"/>
                  </a:lnTo>
                  <a:lnTo>
                    <a:pt x="333" y="273"/>
                  </a:lnTo>
                  <a:lnTo>
                    <a:pt x="347" y="271"/>
                  </a:lnTo>
                  <a:lnTo>
                    <a:pt x="349" y="272"/>
                  </a:lnTo>
                  <a:lnTo>
                    <a:pt x="358" y="273"/>
                  </a:lnTo>
                  <a:lnTo>
                    <a:pt x="360" y="274"/>
                  </a:lnTo>
                  <a:lnTo>
                    <a:pt x="364" y="273"/>
                  </a:lnTo>
                  <a:lnTo>
                    <a:pt x="365" y="271"/>
                  </a:lnTo>
                  <a:lnTo>
                    <a:pt x="366" y="273"/>
                  </a:lnTo>
                  <a:lnTo>
                    <a:pt x="365" y="277"/>
                  </a:lnTo>
                  <a:lnTo>
                    <a:pt x="373" y="279"/>
                  </a:lnTo>
                  <a:lnTo>
                    <a:pt x="378" y="280"/>
                  </a:lnTo>
                  <a:lnTo>
                    <a:pt x="381" y="279"/>
                  </a:lnTo>
                  <a:lnTo>
                    <a:pt x="384" y="278"/>
                  </a:lnTo>
                  <a:lnTo>
                    <a:pt x="386" y="277"/>
                  </a:lnTo>
                  <a:lnTo>
                    <a:pt x="390" y="273"/>
                  </a:lnTo>
                  <a:lnTo>
                    <a:pt x="392" y="273"/>
                  </a:lnTo>
                  <a:lnTo>
                    <a:pt x="393" y="276"/>
                  </a:lnTo>
                  <a:lnTo>
                    <a:pt x="399" y="278"/>
                  </a:lnTo>
                  <a:lnTo>
                    <a:pt x="396" y="277"/>
                  </a:lnTo>
                  <a:lnTo>
                    <a:pt x="393" y="279"/>
                  </a:lnTo>
                  <a:lnTo>
                    <a:pt x="393" y="282"/>
                  </a:lnTo>
                  <a:lnTo>
                    <a:pt x="393" y="277"/>
                  </a:lnTo>
                  <a:lnTo>
                    <a:pt x="390" y="274"/>
                  </a:lnTo>
                  <a:lnTo>
                    <a:pt x="390" y="277"/>
                  </a:lnTo>
                  <a:lnTo>
                    <a:pt x="391" y="280"/>
                  </a:lnTo>
                  <a:lnTo>
                    <a:pt x="389" y="282"/>
                  </a:lnTo>
                  <a:lnTo>
                    <a:pt x="385" y="284"/>
                  </a:lnTo>
                  <a:lnTo>
                    <a:pt x="389" y="285"/>
                  </a:lnTo>
                  <a:lnTo>
                    <a:pt x="391" y="286"/>
                  </a:lnTo>
                  <a:lnTo>
                    <a:pt x="393" y="287"/>
                  </a:lnTo>
                  <a:lnTo>
                    <a:pt x="396" y="288"/>
                  </a:lnTo>
                  <a:lnTo>
                    <a:pt x="399" y="289"/>
                  </a:lnTo>
                  <a:lnTo>
                    <a:pt x="402" y="291"/>
                  </a:lnTo>
                  <a:lnTo>
                    <a:pt x="404" y="290"/>
                  </a:lnTo>
                  <a:lnTo>
                    <a:pt x="403" y="293"/>
                  </a:lnTo>
                  <a:lnTo>
                    <a:pt x="407" y="293"/>
                  </a:lnTo>
                  <a:lnTo>
                    <a:pt x="409" y="295"/>
                  </a:lnTo>
                  <a:lnTo>
                    <a:pt x="411" y="297"/>
                  </a:lnTo>
                  <a:lnTo>
                    <a:pt x="416" y="302"/>
                  </a:lnTo>
                  <a:lnTo>
                    <a:pt x="421" y="305"/>
                  </a:lnTo>
                  <a:lnTo>
                    <a:pt x="427" y="307"/>
                  </a:lnTo>
                  <a:lnTo>
                    <a:pt x="429" y="310"/>
                  </a:lnTo>
                  <a:lnTo>
                    <a:pt x="429" y="307"/>
                  </a:lnTo>
                  <a:lnTo>
                    <a:pt x="433" y="306"/>
                  </a:lnTo>
                  <a:lnTo>
                    <a:pt x="435" y="307"/>
                  </a:lnTo>
                  <a:lnTo>
                    <a:pt x="437" y="306"/>
                  </a:lnTo>
                  <a:lnTo>
                    <a:pt x="435" y="304"/>
                  </a:lnTo>
                  <a:lnTo>
                    <a:pt x="435" y="301"/>
                  </a:lnTo>
                  <a:lnTo>
                    <a:pt x="432" y="301"/>
                  </a:lnTo>
                  <a:lnTo>
                    <a:pt x="432" y="298"/>
                  </a:lnTo>
                  <a:lnTo>
                    <a:pt x="426" y="296"/>
                  </a:lnTo>
                  <a:lnTo>
                    <a:pt x="424" y="297"/>
                  </a:lnTo>
                  <a:lnTo>
                    <a:pt x="426" y="296"/>
                  </a:lnTo>
                  <a:lnTo>
                    <a:pt x="424" y="293"/>
                  </a:lnTo>
                  <a:lnTo>
                    <a:pt x="426" y="295"/>
                  </a:lnTo>
                  <a:lnTo>
                    <a:pt x="429" y="294"/>
                  </a:lnTo>
                  <a:lnTo>
                    <a:pt x="432" y="297"/>
                  </a:lnTo>
                  <a:lnTo>
                    <a:pt x="434" y="298"/>
                  </a:lnTo>
                  <a:lnTo>
                    <a:pt x="437" y="297"/>
                  </a:lnTo>
                  <a:lnTo>
                    <a:pt x="437" y="294"/>
                  </a:lnTo>
                  <a:lnTo>
                    <a:pt x="437" y="297"/>
                  </a:lnTo>
                  <a:lnTo>
                    <a:pt x="441" y="297"/>
                  </a:lnTo>
                  <a:lnTo>
                    <a:pt x="437" y="298"/>
                  </a:lnTo>
                  <a:lnTo>
                    <a:pt x="441" y="304"/>
                  </a:lnTo>
                  <a:lnTo>
                    <a:pt x="441" y="306"/>
                  </a:lnTo>
                  <a:lnTo>
                    <a:pt x="443" y="305"/>
                  </a:lnTo>
                  <a:lnTo>
                    <a:pt x="446" y="306"/>
                  </a:lnTo>
                  <a:lnTo>
                    <a:pt x="447" y="308"/>
                  </a:lnTo>
                  <a:lnTo>
                    <a:pt x="450" y="310"/>
                  </a:lnTo>
                  <a:lnTo>
                    <a:pt x="451" y="307"/>
                  </a:lnTo>
                  <a:lnTo>
                    <a:pt x="450" y="305"/>
                  </a:lnTo>
                  <a:lnTo>
                    <a:pt x="450" y="302"/>
                  </a:lnTo>
                  <a:lnTo>
                    <a:pt x="446" y="295"/>
                  </a:lnTo>
                  <a:lnTo>
                    <a:pt x="446" y="293"/>
                  </a:lnTo>
                  <a:lnTo>
                    <a:pt x="445" y="289"/>
                  </a:lnTo>
                  <a:lnTo>
                    <a:pt x="447" y="290"/>
                  </a:lnTo>
                  <a:lnTo>
                    <a:pt x="445" y="288"/>
                  </a:lnTo>
                  <a:lnTo>
                    <a:pt x="446" y="288"/>
                  </a:lnTo>
                  <a:lnTo>
                    <a:pt x="447" y="285"/>
                  </a:lnTo>
                  <a:lnTo>
                    <a:pt x="447" y="287"/>
                  </a:lnTo>
                  <a:lnTo>
                    <a:pt x="447" y="289"/>
                  </a:lnTo>
                  <a:lnTo>
                    <a:pt x="449" y="293"/>
                  </a:lnTo>
                  <a:lnTo>
                    <a:pt x="450" y="297"/>
                  </a:lnTo>
                  <a:lnTo>
                    <a:pt x="453" y="298"/>
                  </a:lnTo>
                  <a:lnTo>
                    <a:pt x="452" y="302"/>
                  </a:lnTo>
                  <a:lnTo>
                    <a:pt x="455" y="306"/>
                  </a:lnTo>
                  <a:lnTo>
                    <a:pt x="459" y="307"/>
                  </a:lnTo>
                  <a:lnTo>
                    <a:pt x="461" y="310"/>
                  </a:lnTo>
                  <a:lnTo>
                    <a:pt x="464" y="310"/>
                  </a:lnTo>
                  <a:lnTo>
                    <a:pt x="467" y="304"/>
                  </a:lnTo>
                  <a:lnTo>
                    <a:pt x="469" y="304"/>
                  </a:lnTo>
                  <a:lnTo>
                    <a:pt x="467" y="306"/>
                  </a:lnTo>
                  <a:lnTo>
                    <a:pt x="464" y="308"/>
                  </a:lnTo>
                  <a:lnTo>
                    <a:pt x="464" y="311"/>
                  </a:lnTo>
                  <a:lnTo>
                    <a:pt x="467" y="314"/>
                  </a:lnTo>
                  <a:lnTo>
                    <a:pt x="469" y="313"/>
                  </a:lnTo>
                  <a:lnTo>
                    <a:pt x="468" y="315"/>
                  </a:lnTo>
                  <a:lnTo>
                    <a:pt x="470" y="319"/>
                  </a:lnTo>
                  <a:lnTo>
                    <a:pt x="472" y="315"/>
                  </a:lnTo>
                  <a:lnTo>
                    <a:pt x="475" y="316"/>
                  </a:lnTo>
                  <a:lnTo>
                    <a:pt x="477" y="318"/>
                  </a:lnTo>
                  <a:lnTo>
                    <a:pt x="475" y="316"/>
                  </a:lnTo>
                  <a:lnTo>
                    <a:pt x="472" y="318"/>
                  </a:lnTo>
                  <a:lnTo>
                    <a:pt x="473" y="320"/>
                  </a:lnTo>
                  <a:lnTo>
                    <a:pt x="479" y="323"/>
                  </a:lnTo>
                  <a:lnTo>
                    <a:pt x="471" y="320"/>
                  </a:lnTo>
                  <a:lnTo>
                    <a:pt x="472" y="323"/>
                  </a:lnTo>
                  <a:lnTo>
                    <a:pt x="475" y="322"/>
                  </a:lnTo>
                  <a:lnTo>
                    <a:pt x="472" y="325"/>
                  </a:lnTo>
                  <a:lnTo>
                    <a:pt x="476" y="328"/>
                  </a:lnTo>
                  <a:lnTo>
                    <a:pt x="478" y="328"/>
                  </a:lnTo>
                  <a:lnTo>
                    <a:pt x="472" y="329"/>
                  </a:lnTo>
                  <a:lnTo>
                    <a:pt x="473" y="331"/>
                  </a:lnTo>
                  <a:lnTo>
                    <a:pt x="477" y="331"/>
                  </a:lnTo>
                  <a:lnTo>
                    <a:pt x="479" y="332"/>
                  </a:lnTo>
                  <a:lnTo>
                    <a:pt x="481" y="333"/>
                  </a:lnTo>
                  <a:lnTo>
                    <a:pt x="481" y="336"/>
                  </a:lnTo>
                  <a:lnTo>
                    <a:pt x="484" y="338"/>
                  </a:lnTo>
                  <a:lnTo>
                    <a:pt x="487" y="339"/>
                  </a:lnTo>
                  <a:lnTo>
                    <a:pt x="486" y="341"/>
                  </a:lnTo>
                  <a:lnTo>
                    <a:pt x="489" y="341"/>
                  </a:lnTo>
                  <a:lnTo>
                    <a:pt x="489" y="344"/>
                  </a:lnTo>
                  <a:lnTo>
                    <a:pt x="493" y="346"/>
                  </a:lnTo>
                  <a:lnTo>
                    <a:pt x="494" y="349"/>
                  </a:lnTo>
                  <a:lnTo>
                    <a:pt x="498" y="349"/>
                  </a:lnTo>
                  <a:lnTo>
                    <a:pt x="496" y="349"/>
                  </a:lnTo>
                  <a:lnTo>
                    <a:pt x="494" y="352"/>
                  </a:lnTo>
                  <a:lnTo>
                    <a:pt x="494" y="354"/>
                  </a:lnTo>
                  <a:lnTo>
                    <a:pt x="490" y="359"/>
                  </a:lnTo>
                  <a:lnTo>
                    <a:pt x="492" y="362"/>
                  </a:lnTo>
                  <a:lnTo>
                    <a:pt x="495" y="361"/>
                  </a:lnTo>
                  <a:lnTo>
                    <a:pt x="496" y="358"/>
                  </a:lnTo>
                  <a:lnTo>
                    <a:pt x="496" y="356"/>
                  </a:lnTo>
                  <a:lnTo>
                    <a:pt x="498" y="354"/>
                  </a:lnTo>
                  <a:lnTo>
                    <a:pt x="504" y="354"/>
                  </a:lnTo>
                  <a:lnTo>
                    <a:pt x="509" y="358"/>
                  </a:lnTo>
                  <a:lnTo>
                    <a:pt x="509" y="364"/>
                  </a:lnTo>
                  <a:lnTo>
                    <a:pt x="510" y="367"/>
                  </a:lnTo>
                  <a:lnTo>
                    <a:pt x="507" y="367"/>
                  </a:lnTo>
                  <a:lnTo>
                    <a:pt x="509" y="371"/>
                  </a:lnTo>
                  <a:lnTo>
                    <a:pt x="511" y="370"/>
                  </a:lnTo>
                  <a:lnTo>
                    <a:pt x="514" y="366"/>
                  </a:lnTo>
                  <a:lnTo>
                    <a:pt x="511" y="370"/>
                  </a:lnTo>
                  <a:lnTo>
                    <a:pt x="509" y="371"/>
                  </a:lnTo>
                  <a:lnTo>
                    <a:pt x="507" y="373"/>
                  </a:lnTo>
                  <a:lnTo>
                    <a:pt x="507" y="376"/>
                  </a:lnTo>
                  <a:lnTo>
                    <a:pt x="511" y="374"/>
                  </a:lnTo>
                  <a:lnTo>
                    <a:pt x="511" y="376"/>
                  </a:lnTo>
                  <a:lnTo>
                    <a:pt x="514" y="375"/>
                  </a:lnTo>
                  <a:lnTo>
                    <a:pt x="517" y="373"/>
                  </a:lnTo>
                  <a:lnTo>
                    <a:pt x="518" y="370"/>
                  </a:lnTo>
                  <a:lnTo>
                    <a:pt x="520" y="367"/>
                  </a:lnTo>
                  <a:lnTo>
                    <a:pt x="519" y="363"/>
                  </a:lnTo>
                  <a:lnTo>
                    <a:pt x="518" y="357"/>
                  </a:lnTo>
                  <a:lnTo>
                    <a:pt x="520" y="355"/>
                  </a:lnTo>
                  <a:lnTo>
                    <a:pt x="520" y="355"/>
                  </a:lnTo>
                  <a:lnTo>
                    <a:pt x="519" y="357"/>
                  </a:lnTo>
                  <a:lnTo>
                    <a:pt x="520" y="366"/>
                  </a:lnTo>
                  <a:lnTo>
                    <a:pt x="520" y="371"/>
                  </a:lnTo>
                  <a:lnTo>
                    <a:pt x="521" y="370"/>
                  </a:lnTo>
                  <a:lnTo>
                    <a:pt x="523" y="366"/>
                  </a:lnTo>
                  <a:lnTo>
                    <a:pt x="523" y="362"/>
                  </a:lnTo>
                  <a:lnTo>
                    <a:pt x="526" y="364"/>
                  </a:lnTo>
                  <a:lnTo>
                    <a:pt x="524" y="367"/>
                  </a:lnTo>
                  <a:lnTo>
                    <a:pt x="522" y="370"/>
                  </a:lnTo>
                  <a:lnTo>
                    <a:pt x="523" y="372"/>
                  </a:lnTo>
                  <a:lnTo>
                    <a:pt x="526" y="372"/>
                  </a:lnTo>
                  <a:lnTo>
                    <a:pt x="520" y="373"/>
                  </a:lnTo>
                  <a:lnTo>
                    <a:pt x="518" y="378"/>
                  </a:lnTo>
                  <a:lnTo>
                    <a:pt x="519" y="379"/>
                  </a:lnTo>
                  <a:lnTo>
                    <a:pt x="515" y="380"/>
                  </a:lnTo>
                  <a:lnTo>
                    <a:pt x="518" y="382"/>
                  </a:lnTo>
                  <a:lnTo>
                    <a:pt x="520" y="382"/>
                  </a:lnTo>
                  <a:lnTo>
                    <a:pt x="520" y="382"/>
                  </a:lnTo>
                  <a:lnTo>
                    <a:pt x="520" y="382"/>
                  </a:lnTo>
                  <a:lnTo>
                    <a:pt x="520" y="385"/>
                  </a:lnTo>
                  <a:lnTo>
                    <a:pt x="520" y="384"/>
                  </a:lnTo>
                  <a:lnTo>
                    <a:pt x="514" y="380"/>
                  </a:lnTo>
                  <a:lnTo>
                    <a:pt x="514" y="384"/>
                  </a:lnTo>
                  <a:lnTo>
                    <a:pt x="517" y="384"/>
                  </a:lnTo>
                  <a:lnTo>
                    <a:pt x="517" y="387"/>
                  </a:lnTo>
                  <a:lnTo>
                    <a:pt x="518" y="388"/>
                  </a:lnTo>
                  <a:lnTo>
                    <a:pt x="520" y="388"/>
                  </a:lnTo>
                  <a:lnTo>
                    <a:pt x="522" y="387"/>
                  </a:lnTo>
                  <a:lnTo>
                    <a:pt x="528" y="387"/>
                  </a:lnTo>
                  <a:lnTo>
                    <a:pt x="521" y="388"/>
                  </a:lnTo>
                  <a:lnTo>
                    <a:pt x="523" y="391"/>
                  </a:lnTo>
                  <a:lnTo>
                    <a:pt x="520" y="388"/>
                  </a:lnTo>
                  <a:lnTo>
                    <a:pt x="520" y="391"/>
                  </a:lnTo>
                  <a:lnTo>
                    <a:pt x="520" y="393"/>
                  </a:lnTo>
                  <a:lnTo>
                    <a:pt x="528" y="401"/>
                  </a:lnTo>
                  <a:lnTo>
                    <a:pt x="530" y="402"/>
                  </a:lnTo>
                  <a:lnTo>
                    <a:pt x="531" y="398"/>
                  </a:lnTo>
                  <a:lnTo>
                    <a:pt x="534" y="396"/>
                  </a:lnTo>
                  <a:lnTo>
                    <a:pt x="537" y="393"/>
                  </a:lnTo>
                  <a:lnTo>
                    <a:pt x="538" y="391"/>
                  </a:lnTo>
                  <a:lnTo>
                    <a:pt x="539" y="391"/>
                  </a:lnTo>
                  <a:lnTo>
                    <a:pt x="538" y="393"/>
                  </a:lnTo>
                  <a:lnTo>
                    <a:pt x="541" y="395"/>
                  </a:lnTo>
                  <a:lnTo>
                    <a:pt x="538" y="395"/>
                  </a:lnTo>
                  <a:lnTo>
                    <a:pt x="537" y="397"/>
                  </a:lnTo>
                  <a:lnTo>
                    <a:pt x="538" y="399"/>
                  </a:lnTo>
                  <a:lnTo>
                    <a:pt x="540" y="401"/>
                  </a:lnTo>
                  <a:lnTo>
                    <a:pt x="544" y="401"/>
                  </a:lnTo>
                  <a:lnTo>
                    <a:pt x="546" y="401"/>
                  </a:lnTo>
                  <a:lnTo>
                    <a:pt x="547" y="401"/>
                  </a:lnTo>
                  <a:lnTo>
                    <a:pt x="548" y="405"/>
                  </a:lnTo>
                  <a:lnTo>
                    <a:pt x="546" y="401"/>
                  </a:lnTo>
                  <a:lnTo>
                    <a:pt x="544" y="401"/>
                  </a:lnTo>
                  <a:lnTo>
                    <a:pt x="541" y="402"/>
                  </a:lnTo>
                  <a:lnTo>
                    <a:pt x="538" y="401"/>
                  </a:lnTo>
                  <a:lnTo>
                    <a:pt x="536" y="401"/>
                  </a:lnTo>
                  <a:lnTo>
                    <a:pt x="536" y="405"/>
                  </a:lnTo>
                  <a:lnTo>
                    <a:pt x="541" y="408"/>
                  </a:lnTo>
                  <a:lnTo>
                    <a:pt x="541" y="410"/>
                  </a:lnTo>
                  <a:lnTo>
                    <a:pt x="543" y="414"/>
                  </a:lnTo>
                  <a:lnTo>
                    <a:pt x="546" y="413"/>
                  </a:lnTo>
                  <a:lnTo>
                    <a:pt x="545" y="419"/>
                  </a:lnTo>
                  <a:lnTo>
                    <a:pt x="545" y="422"/>
                  </a:lnTo>
                  <a:lnTo>
                    <a:pt x="547" y="419"/>
                  </a:lnTo>
                  <a:lnTo>
                    <a:pt x="548" y="422"/>
                  </a:lnTo>
                  <a:lnTo>
                    <a:pt x="549" y="419"/>
                  </a:lnTo>
                  <a:lnTo>
                    <a:pt x="549" y="422"/>
                  </a:lnTo>
                  <a:lnTo>
                    <a:pt x="549" y="425"/>
                  </a:lnTo>
                  <a:lnTo>
                    <a:pt x="558" y="419"/>
                  </a:lnTo>
                  <a:lnTo>
                    <a:pt x="562" y="414"/>
                  </a:lnTo>
                  <a:lnTo>
                    <a:pt x="561" y="417"/>
                  </a:lnTo>
                  <a:lnTo>
                    <a:pt x="558" y="419"/>
                  </a:lnTo>
                  <a:lnTo>
                    <a:pt x="560" y="422"/>
                  </a:lnTo>
                  <a:lnTo>
                    <a:pt x="564" y="422"/>
                  </a:lnTo>
                  <a:lnTo>
                    <a:pt x="563" y="424"/>
                  </a:lnTo>
                  <a:lnTo>
                    <a:pt x="564" y="426"/>
                  </a:lnTo>
                  <a:lnTo>
                    <a:pt x="562" y="424"/>
                  </a:lnTo>
                  <a:lnTo>
                    <a:pt x="560" y="423"/>
                  </a:lnTo>
                  <a:lnTo>
                    <a:pt x="557" y="424"/>
                  </a:lnTo>
                  <a:lnTo>
                    <a:pt x="555" y="427"/>
                  </a:lnTo>
                  <a:lnTo>
                    <a:pt x="553" y="427"/>
                  </a:lnTo>
                  <a:lnTo>
                    <a:pt x="551" y="430"/>
                  </a:lnTo>
                  <a:lnTo>
                    <a:pt x="549" y="432"/>
                  </a:lnTo>
                  <a:lnTo>
                    <a:pt x="551" y="436"/>
                  </a:lnTo>
                  <a:lnTo>
                    <a:pt x="553" y="438"/>
                  </a:lnTo>
                  <a:lnTo>
                    <a:pt x="554" y="435"/>
                  </a:lnTo>
                  <a:lnTo>
                    <a:pt x="554" y="434"/>
                  </a:lnTo>
                  <a:lnTo>
                    <a:pt x="557" y="432"/>
                  </a:lnTo>
                  <a:lnTo>
                    <a:pt x="558" y="434"/>
                  </a:lnTo>
                  <a:lnTo>
                    <a:pt x="563" y="434"/>
                  </a:lnTo>
                  <a:lnTo>
                    <a:pt x="566" y="432"/>
                  </a:lnTo>
                  <a:lnTo>
                    <a:pt x="565" y="435"/>
                  </a:lnTo>
                  <a:lnTo>
                    <a:pt x="557" y="435"/>
                  </a:lnTo>
                  <a:lnTo>
                    <a:pt x="555" y="436"/>
                  </a:lnTo>
                  <a:lnTo>
                    <a:pt x="552" y="441"/>
                  </a:lnTo>
                  <a:lnTo>
                    <a:pt x="557" y="441"/>
                  </a:lnTo>
                  <a:lnTo>
                    <a:pt x="560" y="440"/>
                  </a:lnTo>
                  <a:lnTo>
                    <a:pt x="557" y="441"/>
                  </a:lnTo>
                  <a:lnTo>
                    <a:pt x="553" y="442"/>
                  </a:lnTo>
                  <a:lnTo>
                    <a:pt x="552" y="444"/>
                  </a:lnTo>
                  <a:lnTo>
                    <a:pt x="557" y="445"/>
                  </a:lnTo>
                  <a:lnTo>
                    <a:pt x="563" y="445"/>
                  </a:lnTo>
                  <a:lnTo>
                    <a:pt x="565" y="444"/>
                  </a:lnTo>
                  <a:lnTo>
                    <a:pt x="563" y="445"/>
                  </a:lnTo>
                  <a:lnTo>
                    <a:pt x="560" y="445"/>
                  </a:lnTo>
                  <a:lnTo>
                    <a:pt x="557" y="445"/>
                  </a:lnTo>
                  <a:lnTo>
                    <a:pt x="555" y="445"/>
                  </a:lnTo>
                  <a:lnTo>
                    <a:pt x="556" y="448"/>
                  </a:lnTo>
                  <a:lnTo>
                    <a:pt x="558" y="449"/>
                  </a:lnTo>
                  <a:lnTo>
                    <a:pt x="562" y="449"/>
                  </a:lnTo>
                  <a:lnTo>
                    <a:pt x="558" y="448"/>
                  </a:lnTo>
                  <a:lnTo>
                    <a:pt x="562" y="449"/>
                  </a:lnTo>
                  <a:lnTo>
                    <a:pt x="568" y="449"/>
                  </a:lnTo>
                  <a:lnTo>
                    <a:pt x="570" y="448"/>
                  </a:lnTo>
                  <a:lnTo>
                    <a:pt x="572" y="448"/>
                  </a:lnTo>
                  <a:lnTo>
                    <a:pt x="570" y="449"/>
                  </a:lnTo>
                  <a:lnTo>
                    <a:pt x="572" y="450"/>
                  </a:lnTo>
                  <a:lnTo>
                    <a:pt x="573" y="452"/>
                  </a:lnTo>
                  <a:lnTo>
                    <a:pt x="577" y="452"/>
                  </a:lnTo>
                  <a:lnTo>
                    <a:pt x="579" y="451"/>
                  </a:lnTo>
                  <a:lnTo>
                    <a:pt x="581" y="445"/>
                  </a:lnTo>
                  <a:lnTo>
                    <a:pt x="581" y="449"/>
                  </a:lnTo>
                  <a:lnTo>
                    <a:pt x="580" y="451"/>
                  </a:lnTo>
                  <a:lnTo>
                    <a:pt x="577" y="452"/>
                  </a:lnTo>
                  <a:lnTo>
                    <a:pt x="572" y="453"/>
                  </a:lnTo>
                  <a:lnTo>
                    <a:pt x="572" y="453"/>
                  </a:lnTo>
                  <a:lnTo>
                    <a:pt x="575" y="453"/>
                  </a:lnTo>
                  <a:lnTo>
                    <a:pt x="572" y="456"/>
                  </a:lnTo>
                  <a:lnTo>
                    <a:pt x="575" y="456"/>
                  </a:lnTo>
                  <a:lnTo>
                    <a:pt x="578" y="455"/>
                  </a:lnTo>
                  <a:lnTo>
                    <a:pt x="580" y="457"/>
                  </a:lnTo>
                  <a:lnTo>
                    <a:pt x="581" y="453"/>
                  </a:lnTo>
                  <a:lnTo>
                    <a:pt x="582" y="457"/>
                  </a:lnTo>
                  <a:lnTo>
                    <a:pt x="584" y="457"/>
                  </a:lnTo>
                  <a:lnTo>
                    <a:pt x="588" y="456"/>
                  </a:lnTo>
                  <a:lnTo>
                    <a:pt x="590" y="453"/>
                  </a:lnTo>
                  <a:lnTo>
                    <a:pt x="589" y="450"/>
                  </a:lnTo>
                  <a:lnTo>
                    <a:pt x="591" y="448"/>
                  </a:lnTo>
                  <a:lnTo>
                    <a:pt x="591" y="449"/>
                  </a:lnTo>
                  <a:lnTo>
                    <a:pt x="590" y="455"/>
                  </a:lnTo>
                  <a:lnTo>
                    <a:pt x="588" y="456"/>
                  </a:lnTo>
                  <a:lnTo>
                    <a:pt x="588" y="459"/>
                  </a:lnTo>
                  <a:lnTo>
                    <a:pt x="591" y="459"/>
                  </a:lnTo>
                  <a:lnTo>
                    <a:pt x="594" y="457"/>
                  </a:lnTo>
                  <a:lnTo>
                    <a:pt x="596" y="457"/>
                  </a:lnTo>
                  <a:lnTo>
                    <a:pt x="594" y="459"/>
                  </a:lnTo>
                  <a:lnTo>
                    <a:pt x="594" y="462"/>
                  </a:lnTo>
                  <a:lnTo>
                    <a:pt x="594" y="465"/>
                  </a:lnTo>
                  <a:lnTo>
                    <a:pt x="591" y="465"/>
                  </a:lnTo>
                  <a:lnTo>
                    <a:pt x="596" y="468"/>
                  </a:lnTo>
                  <a:lnTo>
                    <a:pt x="598" y="469"/>
                  </a:lnTo>
                  <a:lnTo>
                    <a:pt x="601" y="468"/>
                  </a:lnTo>
                  <a:lnTo>
                    <a:pt x="604" y="467"/>
                  </a:lnTo>
                  <a:lnTo>
                    <a:pt x="603" y="465"/>
                  </a:lnTo>
                  <a:lnTo>
                    <a:pt x="605" y="462"/>
                  </a:lnTo>
                  <a:lnTo>
                    <a:pt x="604" y="465"/>
                  </a:lnTo>
                  <a:lnTo>
                    <a:pt x="604" y="466"/>
                  </a:lnTo>
                  <a:lnTo>
                    <a:pt x="604" y="469"/>
                  </a:lnTo>
                  <a:lnTo>
                    <a:pt x="606" y="470"/>
                  </a:lnTo>
                  <a:lnTo>
                    <a:pt x="609" y="470"/>
                  </a:lnTo>
                  <a:lnTo>
                    <a:pt x="607" y="470"/>
                  </a:lnTo>
                  <a:lnTo>
                    <a:pt x="601" y="472"/>
                  </a:lnTo>
                  <a:lnTo>
                    <a:pt x="604" y="474"/>
                  </a:lnTo>
                  <a:lnTo>
                    <a:pt x="609" y="475"/>
                  </a:lnTo>
                  <a:lnTo>
                    <a:pt x="611" y="473"/>
                  </a:lnTo>
                  <a:lnTo>
                    <a:pt x="614" y="472"/>
                  </a:lnTo>
                  <a:lnTo>
                    <a:pt x="613" y="474"/>
                  </a:lnTo>
                  <a:lnTo>
                    <a:pt x="614" y="476"/>
                  </a:lnTo>
                  <a:lnTo>
                    <a:pt x="616" y="477"/>
                  </a:lnTo>
                  <a:lnTo>
                    <a:pt x="615" y="479"/>
                  </a:lnTo>
                  <a:lnTo>
                    <a:pt x="616" y="479"/>
                  </a:lnTo>
                  <a:lnTo>
                    <a:pt x="615" y="483"/>
                  </a:lnTo>
                  <a:lnTo>
                    <a:pt x="616" y="483"/>
                  </a:lnTo>
                  <a:lnTo>
                    <a:pt x="617" y="481"/>
                  </a:lnTo>
                  <a:lnTo>
                    <a:pt x="620" y="483"/>
                  </a:lnTo>
                  <a:lnTo>
                    <a:pt x="620" y="485"/>
                  </a:lnTo>
                  <a:lnTo>
                    <a:pt x="623" y="486"/>
                  </a:lnTo>
                  <a:lnTo>
                    <a:pt x="624" y="490"/>
                  </a:lnTo>
                  <a:lnTo>
                    <a:pt x="623" y="492"/>
                  </a:lnTo>
                  <a:lnTo>
                    <a:pt x="621" y="492"/>
                  </a:lnTo>
                  <a:lnTo>
                    <a:pt x="624" y="494"/>
                  </a:lnTo>
                  <a:lnTo>
                    <a:pt x="625" y="498"/>
                  </a:lnTo>
                  <a:lnTo>
                    <a:pt x="626" y="500"/>
                  </a:lnTo>
                  <a:lnTo>
                    <a:pt x="625" y="503"/>
                  </a:lnTo>
                  <a:lnTo>
                    <a:pt x="624" y="506"/>
                  </a:lnTo>
                  <a:lnTo>
                    <a:pt x="625" y="511"/>
                  </a:lnTo>
                  <a:lnTo>
                    <a:pt x="623" y="512"/>
                  </a:lnTo>
                  <a:lnTo>
                    <a:pt x="621" y="516"/>
                  </a:lnTo>
                  <a:lnTo>
                    <a:pt x="618" y="516"/>
                  </a:lnTo>
                  <a:lnTo>
                    <a:pt x="616" y="515"/>
                  </a:lnTo>
                  <a:lnTo>
                    <a:pt x="620" y="511"/>
                  </a:lnTo>
                  <a:lnTo>
                    <a:pt x="620" y="515"/>
                  </a:lnTo>
                  <a:lnTo>
                    <a:pt x="622" y="511"/>
                  </a:lnTo>
                  <a:lnTo>
                    <a:pt x="623" y="509"/>
                  </a:lnTo>
                  <a:lnTo>
                    <a:pt x="622" y="506"/>
                  </a:lnTo>
                  <a:lnTo>
                    <a:pt x="623" y="503"/>
                  </a:lnTo>
                  <a:lnTo>
                    <a:pt x="621" y="503"/>
                  </a:lnTo>
                  <a:lnTo>
                    <a:pt x="618" y="506"/>
                  </a:lnTo>
                  <a:lnTo>
                    <a:pt x="616" y="508"/>
                  </a:lnTo>
                  <a:lnTo>
                    <a:pt x="617" y="510"/>
                  </a:lnTo>
                  <a:lnTo>
                    <a:pt x="614" y="511"/>
                  </a:lnTo>
                  <a:lnTo>
                    <a:pt x="616" y="508"/>
                  </a:lnTo>
                  <a:lnTo>
                    <a:pt x="621" y="503"/>
                  </a:lnTo>
                  <a:lnTo>
                    <a:pt x="621" y="500"/>
                  </a:lnTo>
                  <a:lnTo>
                    <a:pt x="620" y="498"/>
                  </a:lnTo>
                  <a:lnTo>
                    <a:pt x="617" y="498"/>
                  </a:lnTo>
                  <a:lnTo>
                    <a:pt x="614" y="496"/>
                  </a:lnTo>
                  <a:lnTo>
                    <a:pt x="612" y="498"/>
                  </a:lnTo>
                  <a:lnTo>
                    <a:pt x="604" y="496"/>
                  </a:lnTo>
                  <a:lnTo>
                    <a:pt x="598" y="495"/>
                  </a:lnTo>
                  <a:lnTo>
                    <a:pt x="596" y="493"/>
                  </a:lnTo>
                  <a:lnTo>
                    <a:pt x="592" y="493"/>
                  </a:lnTo>
                  <a:lnTo>
                    <a:pt x="594" y="495"/>
                  </a:lnTo>
                  <a:lnTo>
                    <a:pt x="594" y="498"/>
                  </a:lnTo>
                  <a:lnTo>
                    <a:pt x="594" y="500"/>
                  </a:lnTo>
                  <a:lnTo>
                    <a:pt x="596" y="503"/>
                  </a:lnTo>
                  <a:lnTo>
                    <a:pt x="598" y="506"/>
                  </a:lnTo>
                  <a:lnTo>
                    <a:pt x="598" y="509"/>
                  </a:lnTo>
                  <a:lnTo>
                    <a:pt x="599" y="511"/>
                  </a:lnTo>
                  <a:lnTo>
                    <a:pt x="599" y="511"/>
                  </a:lnTo>
                  <a:lnTo>
                    <a:pt x="600" y="515"/>
                  </a:lnTo>
                  <a:lnTo>
                    <a:pt x="603" y="517"/>
                  </a:lnTo>
                  <a:lnTo>
                    <a:pt x="605" y="518"/>
                  </a:lnTo>
                  <a:lnTo>
                    <a:pt x="601" y="519"/>
                  </a:lnTo>
                  <a:lnTo>
                    <a:pt x="603" y="522"/>
                  </a:lnTo>
                  <a:lnTo>
                    <a:pt x="604" y="524"/>
                  </a:lnTo>
                  <a:lnTo>
                    <a:pt x="603" y="526"/>
                  </a:lnTo>
                  <a:lnTo>
                    <a:pt x="601" y="524"/>
                  </a:lnTo>
                  <a:lnTo>
                    <a:pt x="603" y="527"/>
                  </a:lnTo>
                  <a:lnTo>
                    <a:pt x="603" y="529"/>
                  </a:lnTo>
                  <a:lnTo>
                    <a:pt x="608" y="529"/>
                  </a:lnTo>
                  <a:lnTo>
                    <a:pt x="612" y="530"/>
                  </a:lnTo>
                  <a:lnTo>
                    <a:pt x="614" y="532"/>
                  </a:lnTo>
                  <a:lnTo>
                    <a:pt x="612" y="532"/>
                  </a:lnTo>
                  <a:lnTo>
                    <a:pt x="608" y="530"/>
                  </a:lnTo>
                  <a:lnTo>
                    <a:pt x="603" y="530"/>
                  </a:lnTo>
                  <a:lnTo>
                    <a:pt x="604" y="534"/>
                  </a:lnTo>
                  <a:lnTo>
                    <a:pt x="604" y="544"/>
                  </a:lnTo>
                  <a:lnTo>
                    <a:pt x="601" y="554"/>
                  </a:lnTo>
                  <a:lnTo>
                    <a:pt x="600" y="570"/>
                  </a:lnTo>
                  <a:lnTo>
                    <a:pt x="601" y="573"/>
                  </a:lnTo>
                  <a:lnTo>
                    <a:pt x="599" y="575"/>
                  </a:lnTo>
                  <a:lnTo>
                    <a:pt x="600" y="577"/>
                  </a:lnTo>
                  <a:lnTo>
                    <a:pt x="598" y="580"/>
                  </a:lnTo>
                  <a:lnTo>
                    <a:pt x="596" y="586"/>
                  </a:lnTo>
                  <a:lnTo>
                    <a:pt x="596" y="589"/>
                  </a:lnTo>
                  <a:lnTo>
                    <a:pt x="597" y="592"/>
                  </a:lnTo>
                  <a:lnTo>
                    <a:pt x="597" y="596"/>
                  </a:lnTo>
                  <a:lnTo>
                    <a:pt x="598" y="598"/>
                  </a:lnTo>
                  <a:lnTo>
                    <a:pt x="600" y="602"/>
                  </a:lnTo>
                  <a:lnTo>
                    <a:pt x="600" y="604"/>
                  </a:lnTo>
                  <a:lnTo>
                    <a:pt x="601" y="609"/>
                  </a:lnTo>
                  <a:lnTo>
                    <a:pt x="601" y="613"/>
                  </a:lnTo>
                  <a:lnTo>
                    <a:pt x="600" y="615"/>
                  </a:lnTo>
                  <a:lnTo>
                    <a:pt x="601" y="619"/>
                  </a:lnTo>
                  <a:lnTo>
                    <a:pt x="600" y="621"/>
                  </a:lnTo>
                  <a:lnTo>
                    <a:pt x="598" y="623"/>
                  </a:lnTo>
                  <a:lnTo>
                    <a:pt x="598" y="626"/>
                  </a:lnTo>
                  <a:lnTo>
                    <a:pt x="598" y="629"/>
                  </a:lnTo>
                  <a:lnTo>
                    <a:pt x="600" y="631"/>
                  </a:lnTo>
                  <a:lnTo>
                    <a:pt x="604" y="635"/>
                  </a:lnTo>
                  <a:lnTo>
                    <a:pt x="605" y="638"/>
                  </a:lnTo>
                  <a:lnTo>
                    <a:pt x="606" y="640"/>
                  </a:lnTo>
                  <a:lnTo>
                    <a:pt x="606" y="646"/>
                  </a:lnTo>
                  <a:lnTo>
                    <a:pt x="607" y="648"/>
                  </a:lnTo>
                  <a:lnTo>
                    <a:pt x="607" y="652"/>
                  </a:lnTo>
                  <a:lnTo>
                    <a:pt x="615" y="658"/>
                  </a:lnTo>
                  <a:lnTo>
                    <a:pt x="617" y="663"/>
                  </a:lnTo>
                  <a:lnTo>
                    <a:pt x="618" y="665"/>
                  </a:lnTo>
                  <a:lnTo>
                    <a:pt x="621" y="667"/>
                  </a:lnTo>
                  <a:lnTo>
                    <a:pt x="623" y="666"/>
                  </a:lnTo>
                  <a:lnTo>
                    <a:pt x="625" y="664"/>
                  </a:lnTo>
                  <a:lnTo>
                    <a:pt x="629" y="665"/>
                  </a:lnTo>
                  <a:lnTo>
                    <a:pt x="629" y="665"/>
                  </a:lnTo>
                  <a:lnTo>
                    <a:pt x="632" y="665"/>
                  </a:lnTo>
                  <a:lnTo>
                    <a:pt x="634" y="664"/>
                  </a:lnTo>
                  <a:lnTo>
                    <a:pt x="637" y="665"/>
                  </a:lnTo>
                  <a:lnTo>
                    <a:pt x="633" y="666"/>
                  </a:lnTo>
                  <a:lnTo>
                    <a:pt x="631" y="665"/>
                  </a:lnTo>
                  <a:lnTo>
                    <a:pt x="625" y="666"/>
                  </a:lnTo>
                  <a:lnTo>
                    <a:pt x="625" y="669"/>
                  </a:lnTo>
                  <a:lnTo>
                    <a:pt x="629" y="671"/>
                  </a:lnTo>
                  <a:lnTo>
                    <a:pt x="629" y="674"/>
                  </a:lnTo>
                  <a:lnTo>
                    <a:pt x="626" y="672"/>
                  </a:lnTo>
                  <a:lnTo>
                    <a:pt x="623" y="670"/>
                  </a:lnTo>
                  <a:lnTo>
                    <a:pt x="623" y="673"/>
                  </a:lnTo>
                  <a:lnTo>
                    <a:pt x="624" y="675"/>
                  </a:lnTo>
                  <a:lnTo>
                    <a:pt x="624" y="678"/>
                  </a:lnTo>
                  <a:lnTo>
                    <a:pt x="626" y="681"/>
                  </a:lnTo>
                  <a:lnTo>
                    <a:pt x="630" y="682"/>
                  </a:lnTo>
                  <a:lnTo>
                    <a:pt x="632" y="683"/>
                  </a:lnTo>
                  <a:lnTo>
                    <a:pt x="633" y="686"/>
                  </a:lnTo>
                  <a:lnTo>
                    <a:pt x="631" y="690"/>
                  </a:lnTo>
                  <a:lnTo>
                    <a:pt x="632" y="693"/>
                  </a:lnTo>
                  <a:lnTo>
                    <a:pt x="634" y="695"/>
                  </a:lnTo>
                  <a:lnTo>
                    <a:pt x="638" y="698"/>
                  </a:lnTo>
                  <a:lnTo>
                    <a:pt x="639" y="700"/>
                  </a:lnTo>
                  <a:lnTo>
                    <a:pt x="641" y="703"/>
                  </a:lnTo>
                  <a:lnTo>
                    <a:pt x="646" y="707"/>
                  </a:lnTo>
                  <a:lnTo>
                    <a:pt x="647" y="710"/>
                  </a:lnTo>
                  <a:lnTo>
                    <a:pt x="649" y="712"/>
                  </a:lnTo>
                  <a:lnTo>
                    <a:pt x="649" y="715"/>
                  </a:lnTo>
                  <a:lnTo>
                    <a:pt x="649" y="720"/>
                  </a:lnTo>
                  <a:lnTo>
                    <a:pt x="651" y="722"/>
                  </a:lnTo>
                  <a:lnTo>
                    <a:pt x="658" y="722"/>
                  </a:lnTo>
                  <a:lnTo>
                    <a:pt x="663" y="722"/>
                  </a:lnTo>
                  <a:lnTo>
                    <a:pt x="666" y="723"/>
                  </a:lnTo>
                  <a:lnTo>
                    <a:pt x="668" y="726"/>
                  </a:lnTo>
                  <a:lnTo>
                    <a:pt x="671" y="727"/>
                  </a:lnTo>
                  <a:lnTo>
                    <a:pt x="674" y="729"/>
                  </a:lnTo>
                  <a:lnTo>
                    <a:pt x="676" y="727"/>
                  </a:lnTo>
                  <a:lnTo>
                    <a:pt x="680" y="730"/>
                  </a:lnTo>
                  <a:lnTo>
                    <a:pt x="681" y="733"/>
                  </a:lnTo>
                  <a:lnTo>
                    <a:pt x="682" y="732"/>
                  </a:lnTo>
                  <a:lnTo>
                    <a:pt x="684" y="733"/>
                  </a:lnTo>
                  <a:lnTo>
                    <a:pt x="690" y="737"/>
                  </a:lnTo>
                  <a:lnTo>
                    <a:pt x="692" y="740"/>
                  </a:lnTo>
                  <a:lnTo>
                    <a:pt x="694" y="742"/>
                  </a:lnTo>
                  <a:lnTo>
                    <a:pt x="694" y="746"/>
                  </a:lnTo>
                  <a:lnTo>
                    <a:pt x="694" y="748"/>
                  </a:lnTo>
                  <a:lnTo>
                    <a:pt x="697" y="750"/>
                  </a:lnTo>
                  <a:lnTo>
                    <a:pt x="698" y="752"/>
                  </a:lnTo>
                  <a:lnTo>
                    <a:pt x="700" y="756"/>
                  </a:lnTo>
                  <a:lnTo>
                    <a:pt x="700" y="758"/>
                  </a:lnTo>
                  <a:lnTo>
                    <a:pt x="702" y="761"/>
                  </a:lnTo>
                  <a:lnTo>
                    <a:pt x="703" y="766"/>
                  </a:lnTo>
                  <a:lnTo>
                    <a:pt x="708" y="772"/>
                  </a:lnTo>
                  <a:lnTo>
                    <a:pt x="709" y="775"/>
                  </a:lnTo>
                  <a:lnTo>
                    <a:pt x="711" y="777"/>
                  </a:lnTo>
                  <a:lnTo>
                    <a:pt x="711" y="780"/>
                  </a:lnTo>
                  <a:lnTo>
                    <a:pt x="714" y="783"/>
                  </a:lnTo>
                  <a:lnTo>
                    <a:pt x="715" y="784"/>
                  </a:lnTo>
                  <a:lnTo>
                    <a:pt x="715" y="786"/>
                  </a:lnTo>
                  <a:lnTo>
                    <a:pt x="715" y="790"/>
                  </a:lnTo>
                  <a:lnTo>
                    <a:pt x="716" y="791"/>
                  </a:lnTo>
                  <a:lnTo>
                    <a:pt x="717" y="793"/>
                  </a:lnTo>
                  <a:lnTo>
                    <a:pt x="720" y="795"/>
                  </a:lnTo>
                  <a:lnTo>
                    <a:pt x="720" y="797"/>
                  </a:lnTo>
                  <a:lnTo>
                    <a:pt x="724" y="798"/>
                  </a:lnTo>
                  <a:lnTo>
                    <a:pt x="725" y="798"/>
                  </a:lnTo>
                  <a:lnTo>
                    <a:pt x="727" y="799"/>
                  </a:lnTo>
                  <a:lnTo>
                    <a:pt x="727" y="800"/>
                  </a:lnTo>
                  <a:lnTo>
                    <a:pt x="728" y="801"/>
                  </a:lnTo>
                  <a:lnTo>
                    <a:pt x="732" y="806"/>
                  </a:lnTo>
                  <a:lnTo>
                    <a:pt x="737" y="810"/>
                  </a:lnTo>
                  <a:lnTo>
                    <a:pt x="737" y="811"/>
                  </a:lnTo>
                  <a:lnTo>
                    <a:pt x="739" y="814"/>
                  </a:lnTo>
                  <a:lnTo>
                    <a:pt x="739" y="817"/>
                  </a:lnTo>
                  <a:lnTo>
                    <a:pt x="737" y="819"/>
                  </a:lnTo>
                  <a:lnTo>
                    <a:pt x="737" y="821"/>
                  </a:lnTo>
                  <a:lnTo>
                    <a:pt x="737" y="824"/>
                  </a:lnTo>
                  <a:lnTo>
                    <a:pt x="741" y="821"/>
                  </a:lnTo>
                  <a:lnTo>
                    <a:pt x="741" y="824"/>
                  </a:lnTo>
                  <a:lnTo>
                    <a:pt x="741" y="827"/>
                  </a:lnTo>
                  <a:lnTo>
                    <a:pt x="740" y="824"/>
                  </a:lnTo>
                  <a:lnTo>
                    <a:pt x="737" y="824"/>
                  </a:lnTo>
                  <a:lnTo>
                    <a:pt x="734" y="821"/>
                  </a:lnTo>
                  <a:lnTo>
                    <a:pt x="732" y="823"/>
                  </a:lnTo>
                  <a:lnTo>
                    <a:pt x="728" y="823"/>
                  </a:lnTo>
                  <a:lnTo>
                    <a:pt x="726" y="824"/>
                  </a:lnTo>
                  <a:lnTo>
                    <a:pt x="728" y="825"/>
                  </a:lnTo>
                  <a:lnTo>
                    <a:pt x="732" y="827"/>
                  </a:lnTo>
                  <a:lnTo>
                    <a:pt x="733" y="829"/>
                  </a:lnTo>
                  <a:lnTo>
                    <a:pt x="735" y="832"/>
                  </a:lnTo>
                  <a:lnTo>
                    <a:pt x="739" y="833"/>
                  </a:lnTo>
                  <a:lnTo>
                    <a:pt x="739" y="833"/>
                  </a:lnTo>
                  <a:lnTo>
                    <a:pt x="742" y="835"/>
                  </a:lnTo>
                  <a:lnTo>
                    <a:pt x="744" y="837"/>
                  </a:lnTo>
                  <a:lnTo>
                    <a:pt x="746" y="837"/>
                  </a:lnTo>
                  <a:lnTo>
                    <a:pt x="749" y="837"/>
                  </a:lnTo>
                  <a:lnTo>
                    <a:pt x="751" y="835"/>
                  </a:lnTo>
                  <a:lnTo>
                    <a:pt x="751" y="834"/>
                  </a:lnTo>
                  <a:lnTo>
                    <a:pt x="751" y="837"/>
                  </a:lnTo>
                  <a:lnTo>
                    <a:pt x="752" y="840"/>
                  </a:lnTo>
                  <a:lnTo>
                    <a:pt x="756" y="842"/>
                  </a:lnTo>
                  <a:lnTo>
                    <a:pt x="758" y="844"/>
                  </a:lnTo>
                  <a:lnTo>
                    <a:pt x="758" y="844"/>
                  </a:lnTo>
                  <a:lnTo>
                    <a:pt x="761" y="845"/>
                  </a:lnTo>
                  <a:lnTo>
                    <a:pt x="761" y="845"/>
                  </a:lnTo>
                  <a:lnTo>
                    <a:pt x="763" y="849"/>
                  </a:lnTo>
                  <a:lnTo>
                    <a:pt x="763" y="849"/>
                  </a:lnTo>
                  <a:lnTo>
                    <a:pt x="766" y="851"/>
                  </a:lnTo>
                  <a:lnTo>
                    <a:pt x="766" y="854"/>
                  </a:lnTo>
                  <a:lnTo>
                    <a:pt x="766" y="857"/>
                  </a:lnTo>
                  <a:lnTo>
                    <a:pt x="766" y="859"/>
                  </a:lnTo>
                  <a:lnTo>
                    <a:pt x="766" y="860"/>
                  </a:lnTo>
                  <a:lnTo>
                    <a:pt x="765" y="862"/>
                  </a:lnTo>
                  <a:lnTo>
                    <a:pt x="765" y="864"/>
                  </a:lnTo>
                  <a:lnTo>
                    <a:pt x="768" y="867"/>
                  </a:lnTo>
                  <a:lnTo>
                    <a:pt x="769" y="869"/>
                  </a:lnTo>
                  <a:lnTo>
                    <a:pt x="773" y="871"/>
                  </a:lnTo>
                  <a:lnTo>
                    <a:pt x="773" y="871"/>
                  </a:lnTo>
                  <a:lnTo>
                    <a:pt x="778" y="875"/>
                  </a:lnTo>
                  <a:lnTo>
                    <a:pt x="780" y="877"/>
                  </a:lnTo>
                  <a:lnTo>
                    <a:pt x="783" y="879"/>
                  </a:lnTo>
                  <a:lnTo>
                    <a:pt x="786" y="881"/>
                  </a:lnTo>
                  <a:lnTo>
                    <a:pt x="788" y="883"/>
                  </a:lnTo>
                  <a:lnTo>
                    <a:pt x="791" y="886"/>
                  </a:lnTo>
                  <a:lnTo>
                    <a:pt x="792" y="888"/>
                  </a:lnTo>
                  <a:lnTo>
                    <a:pt x="793" y="891"/>
                  </a:lnTo>
                  <a:lnTo>
                    <a:pt x="794" y="893"/>
                  </a:lnTo>
                  <a:lnTo>
                    <a:pt x="795" y="894"/>
                  </a:lnTo>
                  <a:lnTo>
                    <a:pt x="796" y="893"/>
                  </a:lnTo>
                  <a:lnTo>
                    <a:pt x="799" y="891"/>
                  </a:lnTo>
                  <a:lnTo>
                    <a:pt x="802" y="889"/>
                  </a:lnTo>
                  <a:lnTo>
                    <a:pt x="802" y="886"/>
                  </a:lnTo>
                  <a:lnTo>
                    <a:pt x="801" y="884"/>
                  </a:lnTo>
                  <a:lnTo>
                    <a:pt x="799" y="883"/>
                  </a:lnTo>
                  <a:lnTo>
                    <a:pt x="797" y="880"/>
                  </a:lnTo>
                  <a:lnTo>
                    <a:pt x="797" y="877"/>
                  </a:lnTo>
                  <a:lnTo>
                    <a:pt x="794" y="876"/>
                  </a:lnTo>
                  <a:lnTo>
                    <a:pt x="793" y="875"/>
                  </a:lnTo>
                  <a:lnTo>
                    <a:pt x="790" y="874"/>
                  </a:lnTo>
                  <a:lnTo>
                    <a:pt x="788" y="875"/>
                  </a:lnTo>
                  <a:lnTo>
                    <a:pt x="787" y="875"/>
                  </a:lnTo>
                  <a:lnTo>
                    <a:pt x="785" y="872"/>
                  </a:lnTo>
                  <a:lnTo>
                    <a:pt x="784" y="870"/>
                  </a:lnTo>
                  <a:lnTo>
                    <a:pt x="784" y="867"/>
                  </a:lnTo>
                  <a:lnTo>
                    <a:pt x="784" y="864"/>
                  </a:lnTo>
                  <a:lnTo>
                    <a:pt x="782" y="861"/>
                  </a:lnTo>
                  <a:lnTo>
                    <a:pt x="782" y="859"/>
                  </a:lnTo>
                  <a:lnTo>
                    <a:pt x="780" y="857"/>
                  </a:lnTo>
                  <a:lnTo>
                    <a:pt x="778" y="853"/>
                  </a:lnTo>
                  <a:lnTo>
                    <a:pt x="776" y="851"/>
                  </a:lnTo>
                  <a:lnTo>
                    <a:pt x="776" y="848"/>
                  </a:lnTo>
                  <a:lnTo>
                    <a:pt x="775" y="845"/>
                  </a:lnTo>
                  <a:lnTo>
                    <a:pt x="775" y="843"/>
                  </a:lnTo>
                  <a:lnTo>
                    <a:pt x="773" y="840"/>
                  </a:lnTo>
                  <a:lnTo>
                    <a:pt x="771" y="837"/>
                  </a:lnTo>
                  <a:lnTo>
                    <a:pt x="768" y="835"/>
                  </a:lnTo>
                  <a:lnTo>
                    <a:pt x="768" y="838"/>
                  </a:lnTo>
                  <a:lnTo>
                    <a:pt x="768" y="835"/>
                  </a:lnTo>
                  <a:lnTo>
                    <a:pt x="768" y="833"/>
                  </a:lnTo>
                  <a:lnTo>
                    <a:pt x="766" y="832"/>
                  </a:lnTo>
                  <a:lnTo>
                    <a:pt x="763" y="829"/>
                  </a:lnTo>
                  <a:lnTo>
                    <a:pt x="762" y="826"/>
                  </a:lnTo>
                  <a:lnTo>
                    <a:pt x="760" y="825"/>
                  </a:lnTo>
                  <a:lnTo>
                    <a:pt x="757" y="821"/>
                  </a:lnTo>
                  <a:lnTo>
                    <a:pt x="757" y="819"/>
                  </a:lnTo>
                  <a:lnTo>
                    <a:pt x="756" y="818"/>
                  </a:lnTo>
                  <a:lnTo>
                    <a:pt x="756" y="815"/>
                  </a:lnTo>
                  <a:lnTo>
                    <a:pt x="751" y="809"/>
                  </a:lnTo>
                  <a:lnTo>
                    <a:pt x="746" y="806"/>
                  </a:lnTo>
                  <a:lnTo>
                    <a:pt x="745" y="802"/>
                  </a:lnTo>
                  <a:lnTo>
                    <a:pt x="744" y="800"/>
                  </a:lnTo>
                  <a:lnTo>
                    <a:pt x="737" y="793"/>
                  </a:lnTo>
                  <a:lnTo>
                    <a:pt x="734" y="792"/>
                  </a:lnTo>
                  <a:lnTo>
                    <a:pt x="732" y="790"/>
                  </a:lnTo>
                  <a:lnTo>
                    <a:pt x="731" y="785"/>
                  </a:lnTo>
                  <a:lnTo>
                    <a:pt x="731" y="782"/>
                  </a:lnTo>
                  <a:lnTo>
                    <a:pt x="729" y="780"/>
                  </a:lnTo>
                  <a:lnTo>
                    <a:pt x="729" y="777"/>
                  </a:lnTo>
                  <a:lnTo>
                    <a:pt x="728" y="774"/>
                  </a:lnTo>
                  <a:lnTo>
                    <a:pt x="727" y="772"/>
                  </a:lnTo>
                  <a:lnTo>
                    <a:pt x="728" y="764"/>
                  </a:lnTo>
                  <a:lnTo>
                    <a:pt x="726" y="760"/>
                  </a:lnTo>
                  <a:lnTo>
                    <a:pt x="725" y="759"/>
                  </a:lnTo>
                  <a:lnTo>
                    <a:pt x="726" y="760"/>
                  </a:lnTo>
                  <a:lnTo>
                    <a:pt x="727" y="760"/>
                  </a:lnTo>
                  <a:lnTo>
                    <a:pt x="735" y="766"/>
                  </a:lnTo>
                  <a:lnTo>
                    <a:pt x="739" y="767"/>
                  </a:lnTo>
                  <a:lnTo>
                    <a:pt x="741" y="765"/>
                  </a:lnTo>
                  <a:lnTo>
                    <a:pt x="744" y="766"/>
                  </a:lnTo>
                  <a:lnTo>
                    <a:pt x="744" y="769"/>
                  </a:lnTo>
                  <a:lnTo>
                    <a:pt x="746" y="770"/>
                  </a:lnTo>
                  <a:lnTo>
                    <a:pt x="750" y="770"/>
                  </a:lnTo>
                  <a:lnTo>
                    <a:pt x="752" y="772"/>
                  </a:lnTo>
                  <a:lnTo>
                    <a:pt x="752" y="773"/>
                  </a:lnTo>
                  <a:lnTo>
                    <a:pt x="752" y="778"/>
                  </a:lnTo>
                  <a:lnTo>
                    <a:pt x="757" y="786"/>
                  </a:lnTo>
                  <a:lnTo>
                    <a:pt x="757" y="790"/>
                  </a:lnTo>
                  <a:lnTo>
                    <a:pt x="759" y="794"/>
                  </a:lnTo>
                  <a:lnTo>
                    <a:pt x="761" y="797"/>
                  </a:lnTo>
                  <a:lnTo>
                    <a:pt x="761" y="799"/>
                  </a:lnTo>
                  <a:lnTo>
                    <a:pt x="765" y="801"/>
                  </a:lnTo>
                  <a:lnTo>
                    <a:pt x="765" y="802"/>
                  </a:lnTo>
                  <a:lnTo>
                    <a:pt x="766" y="806"/>
                  </a:lnTo>
                  <a:lnTo>
                    <a:pt x="769" y="808"/>
                  </a:lnTo>
                  <a:lnTo>
                    <a:pt x="770" y="810"/>
                  </a:lnTo>
                  <a:lnTo>
                    <a:pt x="775" y="815"/>
                  </a:lnTo>
                  <a:lnTo>
                    <a:pt x="777" y="818"/>
                  </a:lnTo>
                  <a:lnTo>
                    <a:pt x="779" y="820"/>
                  </a:lnTo>
                  <a:lnTo>
                    <a:pt x="783" y="821"/>
                  </a:lnTo>
                  <a:lnTo>
                    <a:pt x="783" y="819"/>
                  </a:lnTo>
                  <a:lnTo>
                    <a:pt x="783" y="819"/>
                  </a:lnTo>
                  <a:lnTo>
                    <a:pt x="783" y="820"/>
                  </a:lnTo>
                  <a:lnTo>
                    <a:pt x="787" y="821"/>
                  </a:lnTo>
                  <a:lnTo>
                    <a:pt x="785" y="824"/>
                  </a:lnTo>
                  <a:lnTo>
                    <a:pt x="786" y="827"/>
                  </a:lnTo>
                  <a:lnTo>
                    <a:pt x="790" y="831"/>
                  </a:lnTo>
                  <a:lnTo>
                    <a:pt x="792" y="832"/>
                  </a:lnTo>
                  <a:lnTo>
                    <a:pt x="795" y="833"/>
                  </a:lnTo>
                  <a:lnTo>
                    <a:pt x="797" y="837"/>
                  </a:lnTo>
                  <a:lnTo>
                    <a:pt x="799" y="838"/>
                  </a:lnTo>
                  <a:lnTo>
                    <a:pt x="802" y="838"/>
                  </a:lnTo>
                  <a:lnTo>
                    <a:pt x="804" y="841"/>
                  </a:lnTo>
                  <a:lnTo>
                    <a:pt x="804" y="844"/>
                  </a:lnTo>
                  <a:lnTo>
                    <a:pt x="807" y="843"/>
                  </a:lnTo>
                  <a:lnTo>
                    <a:pt x="805" y="845"/>
                  </a:lnTo>
                  <a:lnTo>
                    <a:pt x="804" y="845"/>
                  </a:lnTo>
                  <a:lnTo>
                    <a:pt x="802" y="848"/>
                  </a:lnTo>
                  <a:lnTo>
                    <a:pt x="802" y="851"/>
                  </a:lnTo>
                  <a:lnTo>
                    <a:pt x="803" y="852"/>
                  </a:lnTo>
                  <a:lnTo>
                    <a:pt x="805" y="854"/>
                  </a:lnTo>
                  <a:lnTo>
                    <a:pt x="808" y="854"/>
                  </a:lnTo>
                  <a:lnTo>
                    <a:pt x="810" y="854"/>
                  </a:lnTo>
                  <a:lnTo>
                    <a:pt x="813" y="858"/>
                  </a:lnTo>
                  <a:lnTo>
                    <a:pt x="814" y="859"/>
                  </a:lnTo>
                  <a:lnTo>
                    <a:pt x="818" y="860"/>
                  </a:lnTo>
                  <a:lnTo>
                    <a:pt x="821" y="862"/>
                  </a:lnTo>
                  <a:lnTo>
                    <a:pt x="821" y="863"/>
                  </a:lnTo>
                  <a:lnTo>
                    <a:pt x="821" y="867"/>
                  </a:lnTo>
                  <a:lnTo>
                    <a:pt x="822" y="869"/>
                  </a:lnTo>
                  <a:lnTo>
                    <a:pt x="826" y="870"/>
                  </a:lnTo>
                  <a:lnTo>
                    <a:pt x="827" y="872"/>
                  </a:lnTo>
                  <a:lnTo>
                    <a:pt x="834" y="877"/>
                  </a:lnTo>
                  <a:lnTo>
                    <a:pt x="842" y="887"/>
                  </a:lnTo>
                  <a:lnTo>
                    <a:pt x="844" y="889"/>
                  </a:lnTo>
                  <a:lnTo>
                    <a:pt x="850" y="894"/>
                  </a:lnTo>
                  <a:lnTo>
                    <a:pt x="853" y="900"/>
                  </a:lnTo>
                  <a:lnTo>
                    <a:pt x="854" y="902"/>
                  </a:lnTo>
                  <a:lnTo>
                    <a:pt x="854" y="908"/>
                  </a:lnTo>
                  <a:lnTo>
                    <a:pt x="857" y="913"/>
                  </a:lnTo>
                  <a:lnTo>
                    <a:pt x="860" y="913"/>
                  </a:lnTo>
                  <a:lnTo>
                    <a:pt x="860" y="919"/>
                  </a:lnTo>
                  <a:lnTo>
                    <a:pt x="857" y="921"/>
                  </a:lnTo>
                  <a:lnTo>
                    <a:pt x="856" y="925"/>
                  </a:lnTo>
                  <a:lnTo>
                    <a:pt x="860" y="926"/>
                  </a:lnTo>
                  <a:lnTo>
                    <a:pt x="860" y="926"/>
                  </a:lnTo>
                  <a:lnTo>
                    <a:pt x="859" y="927"/>
                  </a:lnTo>
                  <a:lnTo>
                    <a:pt x="854" y="930"/>
                  </a:lnTo>
                  <a:lnTo>
                    <a:pt x="855" y="932"/>
                  </a:lnTo>
                  <a:lnTo>
                    <a:pt x="856" y="935"/>
                  </a:lnTo>
                  <a:lnTo>
                    <a:pt x="862" y="943"/>
                  </a:lnTo>
                  <a:lnTo>
                    <a:pt x="865" y="946"/>
                  </a:lnTo>
                  <a:lnTo>
                    <a:pt x="872" y="948"/>
                  </a:lnTo>
                  <a:lnTo>
                    <a:pt x="877" y="952"/>
                  </a:lnTo>
                  <a:lnTo>
                    <a:pt x="880" y="954"/>
                  </a:lnTo>
                  <a:lnTo>
                    <a:pt x="885" y="960"/>
                  </a:lnTo>
                  <a:lnTo>
                    <a:pt x="890" y="961"/>
                  </a:lnTo>
                  <a:lnTo>
                    <a:pt x="893" y="963"/>
                  </a:lnTo>
                  <a:lnTo>
                    <a:pt x="902" y="964"/>
                  </a:lnTo>
                  <a:lnTo>
                    <a:pt x="903" y="964"/>
                  </a:lnTo>
                  <a:lnTo>
                    <a:pt x="906" y="964"/>
                  </a:lnTo>
                  <a:lnTo>
                    <a:pt x="908" y="968"/>
                  </a:lnTo>
                  <a:lnTo>
                    <a:pt x="916" y="974"/>
                  </a:lnTo>
                  <a:lnTo>
                    <a:pt x="931" y="979"/>
                  </a:lnTo>
                  <a:lnTo>
                    <a:pt x="935" y="981"/>
                  </a:lnTo>
                  <a:lnTo>
                    <a:pt x="949" y="985"/>
                  </a:lnTo>
                  <a:lnTo>
                    <a:pt x="950" y="987"/>
                  </a:lnTo>
                  <a:lnTo>
                    <a:pt x="957" y="989"/>
                  </a:lnTo>
                  <a:lnTo>
                    <a:pt x="962" y="992"/>
                  </a:lnTo>
                  <a:lnTo>
                    <a:pt x="965" y="992"/>
                  </a:lnTo>
                  <a:lnTo>
                    <a:pt x="970" y="994"/>
                  </a:lnTo>
                  <a:lnTo>
                    <a:pt x="974" y="996"/>
                  </a:lnTo>
                  <a:lnTo>
                    <a:pt x="980" y="997"/>
                  </a:lnTo>
                  <a:lnTo>
                    <a:pt x="980" y="996"/>
                  </a:lnTo>
                  <a:lnTo>
                    <a:pt x="982" y="996"/>
                  </a:lnTo>
                  <a:lnTo>
                    <a:pt x="985" y="995"/>
                  </a:lnTo>
                  <a:lnTo>
                    <a:pt x="987" y="994"/>
                  </a:lnTo>
                  <a:lnTo>
                    <a:pt x="992" y="992"/>
                  </a:lnTo>
                  <a:lnTo>
                    <a:pt x="998" y="989"/>
                  </a:lnTo>
                  <a:lnTo>
                    <a:pt x="998" y="989"/>
                  </a:lnTo>
                  <a:lnTo>
                    <a:pt x="1000" y="989"/>
                  </a:lnTo>
                  <a:lnTo>
                    <a:pt x="1002" y="989"/>
                  </a:lnTo>
                  <a:lnTo>
                    <a:pt x="1000" y="988"/>
                  </a:lnTo>
                  <a:lnTo>
                    <a:pt x="1000" y="987"/>
                  </a:lnTo>
                  <a:lnTo>
                    <a:pt x="1002" y="986"/>
                  </a:lnTo>
                  <a:lnTo>
                    <a:pt x="1004" y="989"/>
                  </a:lnTo>
                  <a:lnTo>
                    <a:pt x="1006" y="989"/>
                  </a:lnTo>
                  <a:lnTo>
                    <a:pt x="1013" y="991"/>
                  </a:lnTo>
                  <a:lnTo>
                    <a:pt x="1012" y="990"/>
                  </a:lnTo>
                  <a:lnTo>
                    <a:pt x="1009" y="989"/>
                  </a:lnTo>
                  <a:lnTo>
                    <a:pt x="1013" y="989"/>
                  </a:lnTo>
                  <a:lnTo>
                    <a:pt x="1015" y="990"/>
                  </a:lnTo>
                  <a:lnTo>
                    <a:pt x="1017" y="994"/>
                  </a:lnTo>
                  <a:lnTo>
                    <a:pt x="1027" y="1002"/>
                  </a:lnTo>
                  <a:lnTo>
                    <a:pt x="1030" y="1003"/>
                  </a:lnTo>
                  <a:lnTo>
                    <a:pt x="1031" y="1006"/>
                  </a:lnTo>
                  <a:lnTo>
                    <a:pt x="1038" y="1012"/>
                  </a:lnTo>
                  <a:lnTo>
                    <a:pt x="1047" y="1020"/>
                  </a:lnTo>
                  <a:lnTo>
                    <a:pt x="1050" y="1021"/>
                  </a:lnTo>
                  <a:lnTo>
                    <a:pt x="1053" y="1021"/>
                  </a:lnTo>
                  <a:lnTo>
                    <a:pt x="1059" y="1021"/>
                  </a:lnTo>
                  <a:lnTo>
                    <a:pt x="1061" y="1021"/>
                  </a:lnTo>
                  <a:lnTo>
                    <a:pt x="1068" y="1024"/>
                  </a:lnTo>
                  <a:lnTo>
                    <a:pt x="1070" y="1026"/>
                  </a:lnTo>
                  <a:lnTo>
                    <a:pt x="1077" y="1028"/>
                  </a:lnTo>
                  <a:lnTo>
                    <a:pt x="1079" y="1028"/>
                  </a:lnTo>
                  <a:lnTo>
                    <a:pt x="1084" y="1030"/>
                  </a:lnTo>
                  <a:lnTo>
                    <a:pt x="1090" y="1031"/>
                  </a:lnTo>
                  <a:lnTo>
                    <a:pt x="1086" y="1030"/>
                  </a:lnTo>
                  <a:lnTo>
                    <a:pt x="1091" y="1031"/>
                  </a:lnTo>
                  <a:lnTo>
                    <a:pt x="1091" y="1031"/>
                  </a:lnTo>
                  <a:lnTo>
                    <a:pt x="1095" y="1031"/>
                  </a:lnTo>
                  <a:lnTo>
                    <a:pt x="1098" y="1030"/>
                  </a:lnTo>
                  <a:lnTo>
                    <a:pt x="1098" y="1028"/>
                  </a:lnTo>
                  <a:lnTo>
                    <a:pt x="1098" y="1029"/>
                  </a:lnTo>
                  <a:lnTo>
                    <a:pt x="1100" y="1029"/>
                  </a:lnTo>
                  <a:lnTo>
                    <a:pt x="1101" y="1029"/>
                  </a:lnTo>
                  <a:lnTo>
                    <a:pt x="1104" y="1029"/>
                  </a:lnTo>
                  <a:lnTo>
                    <a:pt x="1103" y="1029"/>
                  </a:lnTo>
                  <a:lnTo>
                    <a:pt x="1103" y="1032"/>
                  </a:lnTo>
                  <a:lnTo>
                    <a:pt x="1106" y="1033"/>
                  </a:lnTo>
                  <a:lnTo>
                    <a:pt x="1106" y="1034"/>
                  </a:lnTo>
                  <a:lnTo>
                    <a:pt x="1104" y="1034"/>
                  </a:lnTo>
                  <a:lnTo>
                    <a:pt x="1101" y="1033"/>
                  </a:lnTo>
                  <a:lnTo>
                    <a:pt x="1100" y="1033"/>
                  </a:lnTo>
                  <a:lnTo>
                    <a:pt x="1102" y="1037"/>
                  </a:lnTo>
                  <a:lnTo>
                    <a:pt x="1107" y="1041"/>
                  </a:lnTo>
                  <a:lnTo>
                    <a:pt x="1108" y="1041"/>
                  </a:lnTo>
                  <a:lnTo>
                    <a:pt x="1108" y="1041"/>
                  </a:lnTo>
                  <a:lnTo>
                    <a:pt x="1107" y="1041"/>
                  </a:lnTo>
                  <a:lnTo>
                    <a:pt x="1112" y="1045"/>
                  </a:lnTo>
                  <a:lnTo>
                    <a:pt x="1113" y="1048"/>
                  </a:lnTo>
                  <a:lnTo>
                    <a:pt x="1118" y="1052"/>
                  </a:lnTo>
                  <a:lnTo>
                    <a:pt x="1120" y="1055"/>
                  </a:lnTo>
                  <a:lnTo>
                    <a:pt x="1127" y="1060"/>
                  </a:lnTo>
                  <a:lnTo>
                    <a:pt x="1125" y="1063"/>
                  </a:lnTo>
                  <a:lnTo>
                    <a:pt x="1125" y="1064"/>
                  </a:lnTo>
                  <a:lnTo>
                    <a:pt x="1128" y="1065"/>
                  </a:lnTo>
                  <a:lnTo>
                    <a:pt x="1127" y="1067"/>
                  </a:lnTo>
                  <a:lnTo>
                    <a:pt x="1125" y="1071"/>
                  </a:lnTo>
                  <a:lnTo>
                    <a:pt x="1125" y="1073"/>
                  </a:lnTo>
                  <a:lnTo>
                    <a:pt x="1128" y="1076"/>
                  </a:lnTo>
                  <a:lnTo>
                    <a:pt x="1130" y="1077"/>
                  </a:lnTo>
                  <a:lnTo>
                    <a:pt x="1134" y="1079"/>
                  </a:lnTo>
                  <a:lnTo>
                    <a:pt x="1135" y="1081"/>
                  </a:lnTo>
                  <a:lnTo>
                    <a:pt x="1137" y="1079"/>
                  </a:lnTo>
                  <a:lnTo>
                    <a:pt x="1137" y="1076"/>
                  </a:lnTo>
                  <a:lnTo>
                    <a:pt x="1135" y="1075"/>
                  </a:lnTo>
                  <a:lnTo>
                    <a:pt x="1134" y="1074"/>
                  </a:lnTo>
                  <a:lnTo>
                    <a:pt x="1133" y="1072"/>
                  </a:lnTo>
                  <a:lnTo>
                    <a:pt x="1134" y="1072"/>
                  </a:lnTo>
                  <a:lnTo>
                    <a:pt x="1134" y="1073"/>
                  </a:lnTo>
                  <a:lnTo>
                    <a:pt x="1136" y="1073"/>
                  </a:lnTo>
                  <a:lnTo>
                    <a:pt x="1142" y="1079"/>
                  </a:lnTo>
                  <a:lnTo>
                    <a:pt x="1142" y="1080"/>
                  </a:lnTo>
                  <a:lnTo>
                    <a:pt x="1143" y="1082"/>
                  </a:lnTo>
                  <a:lnTo>
                    <a:pt x="1147" y="1083"/>
                  </a:lnTo>
                  <a:lnTo>
                    <a:pt x="1153" y="1086"/>
                  </a:lnTo>
                  <a:lnTo>
                    <a:pt x="1155" y="1090"/>
                  </a:lnTo>
                  <a:lnTo>
                    <a:pt x="1157" y="1091"/>
                  </a:lnTo>
                  <a:lnTo>
                    <a:pt x="1154" y="1093"/>
                  </a:lnTo>
                  <a:lnTo>
                    <a:pt x="1154" y="1096"/>
                  </a:lnTo>
                  <a:lnTo>
                    <a:pt x="1160" y="1098"/>
                  </a:lnTo>
                  <a:lnTo>
                    <a:pt x="1160" y="1096"/>
                  </a:lnTo>
                  <a:lnTo>
                    <a:pt x="1159" y="1093"/>
                  </a:lnTo>
                  <a:lnTo>
                    <a:pt x="1161" y="1094"/>
                  </a:lnTo>
                  <a:lnTo>
                    <a:pt x="1166" y="1102"/>
                  </a:lnTo>
                  <a:lnTo>
                    <a:pt x="1164" y="1099"/>
                  </a:lnTo>
                  <a:lnTo>
                    <a:pt x="1164" y="1099"/>
                  </a:lnTo>
                  <a:lnTo>
                    <a:pt x="1164" y="1098"/>
                  </a:lnTo>
                  <a:lnTo>
                    <a:pt x="1166" y="1097"/>
                  </a:lnTo>
                  <a:lnTo>
                    <a:pt x="1167" y="1097"/>
                  </a:lnTo>
                  <a:lnTo>
                    <a:pt x="1167" y="1096"/>
                  </a:lnTo>
                  <a:lnTo>
                    <a:pt x="1166" y="1092"/>
                  </a:lnTo>
                  <a:lnTo>
                    <a:pt x="1167" y="1091"/>
                  </a:lnTo>
                  <a:lnTo>
                    <a:pt x="1168" y="1090"/>
                  </a:lnTo>
                  <a:lnTo>
                    <a:pt x="1168" y="1090"/>
                  </a:lnTo>
                  <a:lnTo>
                    <a:pt x="1164" y="1089"/>
                  </a:lnTo>
                  <a:lnTo>
                    <a:pt x="1164" y="1085"/>
                  </a:lnTo>
                  <a:lnTo>
                    <a:pt x="1167" y="1082"/>
                  </a:lnTo>
                  <a:lnTo>
                    <a:pt x="1166" y="1081"/>
                  </a:lnTo>
                  <a:lnTo>
                    <a:pt x="1167" y="1081"/>
                  </a:lnTo>
                  <a:lnTo>
                    <a:pt x="1169" y="1082"/>
                  </a:lnTo>
                  <a:lnTo>
                    <a:pt x="1170" y="1081"/>
                  </a:lnTo>
                  <a:lnTo>
                    <a:pt x="1166" y="1079"/>
                  </a:lnTo>
                  <a:lnTo>
                    <a:pt x="1163" y="1075"/>
                  </a:lnTo>
                  <a:lnTo>
                    <a:pt x="1163" y="1075"/>
                  </a:lnTo>
                  <a:lnTo>
                    <a:pt x="1160" y="1072"/>
                  </a:lnTo>
                  <a:lnTo>
                    <a:pt x="1157" y="1067"/>
                  </a:lnTo>
                  <a:lnTo>
                    <a:pt x="1155" y="1065"/>
                  </a:lnTo>
                  <a:lnTo>
                    <a:pt x="1155" y="1065"/>
                  </a:lnTo>
                  <a:lnTo>
                    <a:pt x="1155" y="1063"/>
                  </a:lnTo>
                  <a:lnTo>
                    <a:pt x="1154" y="1063"/>
                  </a:lnTo>
                  <a:lnTo>
                    <a:pt x="1153" y="1060"/>
                  </a:lnTo>
                  <a:lnTo>
                    <a:pt x="1152" y="1057"/>
                  </a:lnTo>
                  <a:lnTo>
                    <a:pt x="1155" y="1051"/>
                  </a:lnTo>
                  <a:lnTo>
                    <a:pt x="1153" y="1049"/>
                  </a:lnTo>
                  <a:lnTo>
                    <a:pt x="1154" y="1046"/>
                  </a:lnTo>
                  <a:lnTo>
                    <a:pt x="1155" y="1043"/>
                  </a:lnTo>
                  <a:lnTo>
                    <a:pt x="1154" y="1042"/>
                  </a:lnTo>
                  <a:lnTo>
                    <a:pt x="1155" y="1039"/>
                  </a:lnTo>
                  <a:lnTo>
                    <a:pt x="1155" y="1037"/>
                  </a:lnTo>
                  <a:lnTo>
                    <a:pt x="1157" y="1037"/>
                  </a:lnTo>
                  <a:lnTo>
                    <a:pt x="1155" y="1040"/>
                  </a:lnTo>
                  <a:lnTo>
                    <a:pt x="1155" y="1040"/>
                  </a:lnTo>
                  <a:lnTo>
                    <a:pt x="1155" y="1042"/>
                  </a:lnTo>
                  <a:lnTo>
                    <a:pt x="1157" y="1040"/>
                  </a:lnTo>
                  <a:lnTo>
                    <a:pt x="1157" y="1038"/>
                  </a:lnTo>
                  <a:lnTo>
                    <a:pt x="1158" y="1035"/>
                  </a:lnTo>
                  <a:lnTo>
                    <a:pt x="1157" y="1033"/>
                  </a:lnTo>
                  <a:lnTo>
                    <a:pt x="1157" y="1029"/>
                  </a:lnTo>
                  <a:lnTo>
                    <a:pt x="1158" y="1021"/>
                  </a:lnTo>
                  <a:lnTo>
                    <a:pt x="1161" y="1016"/>
                  </a:lnTo>
                  <a:lnTo>
                    <a:pt x="1161" y="1014"/>
                  </a:lnTo>
                  <a:lnTo>
                    <a:pt x="1160" y="1009"/>
                  </a:lnTo>
                  <a:lnTo>
                    <a:pt x="1162" y="1006"/>
                  </a:lnTo>
                  <a:lnTo>
                    <a:pt x="1161" y="1005"/>
                  </a:lnTo>
                  <a:lnTo>
                    <a:pt x="1159" y="1003"/>
                  </a:lnTo>
                  <a:lnTo>
                    <a:pt x="1157" y="1002"/>
                  </a:lnTo>
                  <a:lnTo>
                    <a:pt x="1157" y="1002"/>
                  </a:lnTo>
                  <a:lnTo>
                    <a:pt x="1153" y="1003"/>
                  </a:lnTo>
                  <a:lnTo>
                    <a:pt x="1151" y="1000"/>
                  </a:lnTo>
                  <a:lnTo>
                    <a:pt x="1152" y="1003"/>
                  </a:lnTo>
                  <a:lnTo>
                    <a:pt x="1151" y="1002"/>
                  </a:lnTo>
                  <a:lnTo>
                    <a:pt x="1149" y="999"/>
                  </a:lnTo>
                  <a:lnTo>
                    <a:pt x="1151" y="998"/>
                  </a:lnTo>
                  <a:lnTo>
                    <a:pt x="1154" y="1000"/>
                  </a:lnTo>
                  <a:lnTo>
                    <a:pt x="1154" y="1000"/>
                  </a:lnTo>
                  <a:lnTo>
                    <a:pt x="1151" y="998"/>
                  </a:lnTo>
                  <a:lnTo>
                    <a:pt x="1146" y="994"/>
                  </a:lnTo>
                  <a:lnTo>
                    <a:pt x="1144" y="995"/>
                  </a:lnTo>
                  <a:lnTo>
                    <a:pt x="1142" y="994"/>
                  </a:lnTo>
                  <a:lnTo>
                    <a:pt x="1137" y="992"/>
                  </a:lnTo>
                  <a:lnTo>
                    <a:pt x="1130" y="994"/>
                  </a:lnTo>
                  <a:lnTo>
                    <a:pt x="1127" y="992"/>
                  </a:lnTo>
                  <a:lnTo>
                    <a:pt x="1127" y="992"/>
                  </a:lnTo>
                  <a:lnTo>
                    <a:pt x="1125" y="992"/>
                  </a:lnTo>
                  <a:lnTo>
                    <a:pt x="1124" y="994"/>
                  </a:lnTo>
                  <a:lnTo>
                    <a:pt x="1120" y="994"/>
                  </a:lnTo>
                  <a:lnTo>
                    <a:pt x="1118" y="995"/>
                  </a:lnTo>
                  <a:lnTo>
                    <a:pt x="1117" y="995"/>
                  </a:lnTo>
                  <a:lnTo>
                    <a:pt x="1108" y="995"/>
                  </a:lnTo>
                  <a:lnTo>
                    <a:pt x="1104" y="994"/>
                  </a:lnTo>
                  <a:lnTo>
                    <a:pt x="1102" y="995"/>
                  </a:lnTo>
                  <a:lnTo>
                    <a:pt x="1099" y="992"/>
                  </a:lnTo>
                  <a:lnTo>
                    <a:pt x="1095" y="995"/>
                  </a:lnTo>
                  <a:lnTo>
                    <a:pt x="1093" y="996"/>
                  </a:lnTo>
                  <a:lnTo>
                    <a:pt x="1090" y="994"/>
                  </a:lnTo>
                  <a:lnTo>
                    <a:pt x="1089" y="994"/>
                  </a:lnTo>
                  <a:lnTo>
                    <a:pt x="1087" y="996"/>
                  </a:lnTo>
                  <a:lnTo>
                    <a:pt x="1087" y="995"/>
                  </a:lnTo>
                  <a:lnTo>
                    <a:pt x="1083" y="994"/>
                  </a:lnTo>
                  <a:lnTo>
                    <a:pt x="1083" y="992"/>
                  </a:lnTo>
                  <a:lnTo>
                    <a:pt x="1086" y="988"/>
                  </a:lnTo>
                  <a:lnTo>
                    <a:pt x="1089" y="987"/>
                  </a:lnTo>
                  <a:lnTo>
                    <a:pt x="1090" y="985"/>
                  </a:lnTo>
                  <a:lnTo>
                    <a:pt x="1091" y="985"/>
                  </a:lnTo>
                  <a:lnTo>
                    <a:pt x="1092" y="981"/>
                  </a:lnTo>
                  <a:lnTo>
                    <a:pt x="1092" y="973"/>
                  </a:lnTo>
                  <a:lnTo>
                    <a:pt x="1093" y="971"/>
                  </a:lnTo>
                  <a:lnTo>
                    <a:pt x="1092" y="970"/>
                  </a:lnTo>
                  <a:lnTo>
                    <a:pt x="1094" y="962"/>
                  </a:lnTo>
                  <a:lnTo>
                    <a:pt x="1094" y="960"/>
                  </a:lnTo>
                  <a:lnTo>
                    <a:pt x="1092" y="956"/>
                  </a:lnTo>
                  <a:lnTo>
                    <a:pt x="1092" y="954"/>
                  </a:lnTo>
                  <a:lnTo>
                    <a:pt x="1095" y="953"/>
                  </a:lnTo>
                  <a:lnTo>
                    <a:pt x="1094" y="955"/>
                  </a:lnTo>
                  <a:lnTo>
                    <a:pt x="1098" y="961"/>
                  </a:lnTo>
                  <a:lnTo>
                    <a:pt x="1103" y="945"/>
                  </a:lnTo>
                  <a:lnTo>
                    <a:pt x="1101" y="946"/>
                  </a:lnTo>
                  <a:lnTo>
                    <a:pt x="1100" y="945"/>
                  </a:lnTo>
                  <a:lnTo>
                    <a:pt x="1102" y="941"/>
                  </a:lnTo>
                  <a:lnTo>
                    <a:pt x="1100" y="941"/>
                  </a:lnTo>
                  <a:lnTo>
                    <a:pt x="1103" y="936"/>
                  </a:lnTo>
                  <a:lnTo>
                    <a:pt x="1103" y="934"/>
                  </a:lnTo>
                  <a:lnTo>
                    <a:pt x="1104" y="931"/>
                  </a:lnTo>
                  <a:lnTo>
                    <a:pt x="1106" y="929"/>
                  </a:lnTo>
                  <a:lnTo>
                    <a:pt x="1109" y="926"/>
                  </a:lnTo>
                  <a:lnTo>
                    <a:pt x="1111" y="923"/>
                  </a:lnTo>
                  <a:lnTo>
                    <a:pt x="1111" y="921"/>
                  </a:lnTo>
                  <a:lnTo>
                    <a:pt x="1111" y="917"/>
                  </a:lnTo>
                  <a:lnTo>
                    <a:pt x="1110" y="914"/>
                  </a:lnTo>
                  <a:lnTo>
                    <a:pt x="1108" y="912"/>
                  </a:lnTo>
                  <a:lnTo>
                    <a:pt x="1104" y="914"/>
                  </a:lnTo>
                  <a:lnTo>
                    <a:pt x="1094" y="912"/>
                  </a:lnTo>
                  <a:lnTo>
                    <a:pt x="1091" y="913"/>
                  </a:lnTo>
                  <a:lnTo>
                    <a:pt x="1090" y="913"/>
                  </a:lnTo>
                  <a:lnTo>
                    <a:pt x="1084" y="915"/>
                  </a:lnTo>
                  <a:lnTo>
                    <a:pt x="1070" y="917"/>
                  </a:lnTo>
                  <a:lnTo>
                    <a:pt x="1065" y="920"/>
                  </a:lnTo>
                  <a:lnTo>
                    <a:pt x="1063" y="922"/>
                  </a:lnTo>
                  <a:lnTo>
                    <a:pt x="1064" y="923"/>
                  </a:lnTo>
                  <a:lnTo>
                    <a:pt x="1063" y="925"/>
                  </a:lnTo>
                  <a:lnTo>
                    <a:pt x="1061" y="927"/>
                  </a:lnTo>
                  <a:lnTo>
                    <a:pt x="1061" y="930"/>
                  </a:lnTo>
                  <a:lnTo>
                    <a:pt x="1061" y="932"/>
                  </a:lnTo>
                  <a:lnTo>
                    <a:pt x="1061" y="935"/>
                  </a:lnTo>
                  <a:lnTo>
                    <a:pt x="1061" y="936"/>
                  </a:lnTo>
                  <a:lnTo>
                    <a:pt x="1059" y="938"/>
                  </a:lnTo>
                  <a:lnTo>
                    <a:pt x="1058" y="944"/>
                  </a:lnTo>
                  <a:lnTo>
                    <a:pt x="1056" y="947"/>
                  </a:lnTo>
                  <a:lnTo>
                    <a:pt x="1050" y="949"/>
                  </a:lnTo>
                  <a:lnTo>
                    <a:pt x="1048" y="952"/>
                  </a:lnTo>
                  <a:lnTo>
                    <a:pt x="1049" y="952"/>
                  </a:lnTo>
                  <a:lnTo>
                    <a:pt x="1051" y="955"/>
                  </a:lnTo>
                  <a:lnTo>
                    <a:pt x="1050" y="955"/>
                  </a:lnTo>
                  <a:lnTo>
                    <a:pt x="1048" y="957"/>
                  </a:lnTo>
                  <a:lnTo>
                    <a:pt x="1046" y="957"/>
                  </a:lnTo>
                  <a:lnTo>
                    <a:pt x="1043" y="957"/>
                  </a:lnTo>
                  <a:lnTo>
                    <a:pt x="1041" y="955"/>
                  </a:lnTo>
                  <a:lnTo>
                    <a:pt x="1042" y="955"/>
                  </a:lnTo>
                  <a:lnTo>
                    <a:pt x="1040" y="954"/>
                  </a:lnTo>
                  <a:lnTo>
                    <a:pt x="1034" y="954"/>
                  </a:lnTo>
                  <a:lnTo>
                    <a:pt x="1033" y="955"/>
                  </a:lnTo>
                  <a:lnTo>
                    <a:pt x="1032" y="957"/>
                  </a:lnTo>
                  <a:lnTo>
                    <a:pt x="1031" y="956"/>
                  </a:lnTo>
                  <a:lnTo>
                    <a:pt x="1029" y="957"/>
                  </a:lnTo>
                  <a:lnTo>
                    <a:pt x="1025" y="957"/>
                  </a:lnTo>
                  <a:lnTo>
                    <a:pt x="1021" y="957"/>
                  </a:lnTo>
                  <a:lnTo>
                    <a:pt x="1010" y="961"/>
                  </a:lnTo>
                  <a:lnTo>
                    <a:pt x="1007" y="962"/>
                  </a:lnTo>
                  <a:lnTo>
                    <a:pt x="1006" y="961"/>
                  </a:lnTo>
                  <a:lnTo>
                    <a:pt x="1002" y="956"/>
                  </a:lnTo>
                  <a:lnTo>
                    <a:pt x="1000" y="956"/>
                  </a:lnTo>
                  <a:lnTo>
                    <a:pt x="996" y="954"/>
                  </a:lnTo>
                  <a:lnTo>
                    <a:pt x="991" y="953"/>
                  </a:lnTo>
                  <a:lnTo>
                    <a:pt x="989" y="953"/>
                  </a:lnTo>
                  <a:lnTo>
                    <a:pt x="989" y="953"/>
                  </a:lnTo>
                  <a:lnTo>
                    <a:pt x="988" y="954"/>
                  </a:lnTo>
                  <a:lnTo>
                    <a:pt x="988" y="955"/>
                  </a:lnTo>
                  <a:lnTo>
                    <a:pt x="987" y="955"/>
                  </a:lnTo>
                  <a:lnTo>
                    <a:pt x="988" y="954"/>
                  </a:lnTo>
                  <a:lnTo>
                    <a:pt x="987" y="952"/>
                  </a:lnTo>
                  <a:lnTo>
                    <a:pt x="989" y="953"/>
                  </a:lnTo>
                  <a:lnTo>
                    <a:pt x="987" y="952"/>
                  </a:lnTo>
                  <a:lnTo>
                    <a:pt x="985" y="948"/>
                  </a:lnTo>
                  <a:lnTo>
                    <a:pt x="982" y="945"/>
                  </a:lnTo>
                  <a:lnTo>
                    <a:pt x="981" y="944"/>
                  </a:lnTo>
                  <a:lnTo>
                    <a:pt x="980" y="938"/>
                  </a:lnTo>
                  <a:lnTo>
                    <a:pt x="979" y="935"/>
                  </a:lnTo>
                  <a:lnTo>
                    <a:pt x="971" y="927"/>
                  </a:lnTo>
                  <a:lnTo>
                    <a:pt x="967" y="919"/>
                  </a:lnTo>
                  <a:lnTo>
                    <a:pt x="965" y="914"/>
                  </a:lnTo>
                  <a:lnTo>
                    <a:pt x="964" y="912"/>
                  </a:lnTo>
                  <a:lnTo>
                    <a:pt x="963" y="910"/>
                  </a:lnTo>
                  <a:lnTo>
                    <a:pt x="963" y="906"/>
                  </a:lnTo>
                  <a:lnTo>
                    <a:pt x="964" y="910"/>
                  </a:lnTo>
                  <a:lnTo>
                    <a:pt x="967" y="913"/>
                  </a:lnTo>
                  <a:lnTo>
                    <a:pt x="966" y="915"/>
                  </a:lnTo>
                  <a:lnTo>
                    <a:pt x="967" y="917"/>
                  </a:lnTo>
                  <a:lnTo>
                    <a:pt x="968" y="913"/>
                  </a:lnTo>
                  <a:lnTo>
                    <a:pt x="967" y="912"/>
                  </a:lnTo>
                  <a:lnTo>
                    <a:pt x="964" y="910"/>
                  </a:lnTo>
                  <a:lnTo>
                    <a:pt x="963" y="906"/>
                  </a:lnTo>
                  <a:lnTo>
                    <a:pt x="962" y="904"/>
                  </a:lnTo>
                  <a:lnTo>
                    <a:pt x="962" y="903"/>
                  </a:lnTo>
                  <a:lnTo>
                    <a:pt x="961" y="901"/>
                  </a:lnTo>
                  <a:lnTo>
                    <a:pt x="961" y="896"/>
                  </a:lnTo>
                  <a:lnTo>
                    <a:pt x="962" y="893"/>
                  </a:lnTo>
                  <a:lnTo>
                    <a:pt x="962" y="891"/>
                  </a:lnTo>
                  <a:lnTo>
                    <a:pt x="962" y="884"/>
                  </a:lnTo>
                  <a:lnTo>
                    <a:pt x="961" y="880"/>
                  </a:lnTo>
                  <a:lnTo>
                    <a:pt x="962" y="880"/>
                  </a:lnTo>
                  <a:lnTo>
                    <a:pt x="962" y="878"/>
                  </a:lnTo>
                  <a:lnTo>
                    <a:pt x="962" y="872"/>
                  </a:lnTo>
                  <a:lnTo>
                    <a:pt x="961" y="869"/>
                  </a:lnTo>
                  <a:lnTo>
                    <a:pt x="963" y="867"/>
                  </a:lnTo>
                  <a:lnTo>
                    <a:pt x="963" y="864"/>
                  </a:lnTo>
                  <a:lnTo>
                    <a:pt x="963" y="863"/>
                  </a:lnTo>
                  <a:lnTo>
                    <a:pt x="963" y="858"/>
                  </a:lnTo>
                  <a:lnTo>
                    <a:pt x="965" y="859"/>
                  </a:lnTo>
                  <a:lnTo>
                    <a:pt x="965" y="863"/>
                  </a:lnTo>
                  <a:lnTo>
                    <a:pt x="964" y="869"/>
                  </a:lnTo>
                  <a:lnTo>
                    <a:pt x="962" y="879"/>
                  </a:lnTo>
                  <a:lnTo>
                    <a:pt x="963" y="879"/>
                  </a:lnTo>
                  <a:lnTo>
                    <a:pt x="963" y="871"/>
                  </a:lnTo>
                  <a:lnTo>
                    <a:pt x="965" y="862"/>
                  </a:lnTo>
                  <a:lnTo>
                    <a:pt x="970" y="854"/>
                  </a:lnTo>
                  <a:lnTo>
                    <a:pt x="971" y="849"/>
                  </a:lnTo>
                  <a:lnTo>
                    <a:pt x="968" y="846"/>
                  </a:lnTo>
                  <a:lnTo>
                    <a:pt x="964" y="834"/>
                  </a:lnTo>
                  <a:lnTo>
                    <a:pt x="966" y="832"/>
                  </a:lnTo>
                  <a:lnTo>
                    <a:pt x="964" y="831"/>
                  </a:lnTo>
                  <a:lnTo>
                    <a:pt x="962" y="827"/>
                  </a:lnTo>
                  <a:lnTo>
                    <a:pt x="964" y="828"/>
                  </a:lnTo>
                  <a:lnTo>
                    <a:pt x="966" y="829"/>
                  </a:lnTo>
                  <a:lnTo>
                    <a:pt x="968" y="824"/>
                  </a:lnTo>
                  <a:lnTo>
                    <a:pt x="967" y="821"/>
                  </a:lnTo>
                  <a:lnTo>
                    <a:pt x="965" y="821"/>
                  </a:lnTo>
                  <a:lnTo>
                    <a:pt x="970" y="821"/>
                  </a:lnTo>
                  <a:lnTo>
                    <a:pt x="972" y="818"/>
                  </a:lnTo>
                  <a:lnTo>
                    <a:pt x="972" y="817"/>
                  </a:lnTo>
                  <a:lnTo>
                    <a:pt x="975" y="816"/>
                  </a:lnTo>
                  <a:lnTo>
                    <a:pt x="974" y="814"/>
                  </a:lnTo>
                  <a:lnTo>
                    <a:pt x="975" y="812"/>
                  </a:lnTo>
                  <a:lnTo>
                    <a:pt x="978" y="815"/>
                  </a:lnTo>
                  <a:lnTo>
                    <a:pt x="981" y="812"/>
                  </a:lnTo>
                  <a:lnTo>
                    <a:pt x="978" y="810"/>
                  </a:lnTo>
                  <a:lnTo>
                    <a:pt x="978" y="810"/>
                  </a:lnTo>
                  <a:lnTo>
                    <a:pt x="979" y="809"/>
                  </a:lnTo>
                  <a:lnTo>
                    <a:pt x="980" y="810"/>
                  </a:lnTo>
                  <a:lnTo>
                    <a:pt x="980" y="808"/>
                  </a:lnTo>
                  <a:lnTo>
                    <a:pt x="983" y="809"/>
                  </a:lnTo>
                  <a:lnTo>
                    <a:pt x="984" y="810"/>
                  </a:lnTo>
                  <a:lnTo>
                    <a:pt x="983" y="810"/>
                  </a:lnTo>
                  <a:lnTo>
                    <a:pt x="987" y="810"/>
                  </a:lnTo>
                  <a:lnTo>
                    <a:pt x="983" y="812"/>
                  </a:lnTo>
                  <a:lnTo>
                    <a:pt x="991" y="808"/>
                  </a:lnTo>
                  <a:lnTo>
                    <a:pt x="993" y="807"/>
                  </a:lnTo>
                  <a:lnTo>
                    <a:pt x="995" y="807"/>
                  </a:lnTo>
                  <a:lnTo>
                    <a:pt x="997" y="804"/>
                  </a:lnTo>
                  <a:lnTo>
                    <a:pt x="998" y="802"/>
                  </a:lnTo>
                  <a:lnTo>
                    <a:pt x="1001" y="800"/>
                  </a:lnTo>
                  <a:lnTo>
                    <a:pt x="999" y="794"/>
                  </a:lnTo>
                  <a:lnTo>
                    <a:pt x="999" y="793"/>
                  </a:lnTo>
                  <a:lnTo>
                    <a:pt x="1001" y="794"/>
                  </a:lnTo>
                  <a:lnTo>
                    <a:pt x="1004" y="793"/>
                  </a:lnTo>
                  <a:lnTo>
                    <a:pt x="1005" y="797"/>
                  </a:lnTo>
                  <a:lnTo>
                    <a:pt x="1007" y="797"/>
                  </a:lnTo>
                  <a:lnTo>
                    <a:pt x="1006" y="797"/>
                  </a:lnTo>
                  <a:lnTo>
                    <a:pt x="1002" y="799"/>
                  </a:lnTo>
                  <a:lnTo>
                    <a:pt x="1008" y="795"/>
                  </a:lnTo>
                  <a:lnTo>
                    <a:pt x="1012" y="794"/>
                  </a:lnTo>
                  <a:lnTo>
                    <a:pt x="1014" y="794"/>
                  </a:lnTo>
                  <a:lnTo>
                    <a:pt x="1015" y="793"/>
                  </a:lnTo>
                  <a:lnTo>
                    <a:pt x="1014" y="792"/>
                  </a:lnTo>
                  <a:lnTo>
                    <a:pt x="1016" y="790"/>
                  </a:lnTo>
                  <a:lnTo>
                    <a:pt x="1015" y="792"/>
                  </a:lnTo>
                  <a:lnTo>
                    <a:pt x="1015" y="793"/>
                  </a:lnTo>
                  <a:lnTo>
                    <a:pt x="1021" y="793"/>
                  </a:lnTo>
                  <a:lnTo>
                    <a:pt x="1022" y="792"/>
                  </a:lnTo>
                  <a:lnTo>
                    <a:pt x="1023" y="790"/>
                  </a:lnTo>
                  <a:lnTo>
                    <a:pt x="1023" y="790"/>
                  </a:lnTo>
                  <a:lnTo>
                    <a:pt x="1022" y="792"/>
                  </a:lnTo>
                  <a:lnTo>
                    <a:pt x="1027" y="793"/>
                  </a:lnTo>
                  <a:lnTo>
                    <a:pt x="1031" y="795"/>
                  </a:lnTo>
                  <a:lnTo>
                    <a:pt x="1036" y="797"/>
                  </a:lnTo>
                  <a:lnTo>
                    <a:pt x="1039" y="795"/>
                  </a:lnTo>
                  <a:lnTo>
                    <a:pt x="1040" y="795"/>
                  </a:lnTo>
                  <a:lnTo>
                    <a:pt x="1041" y="792"/>
                  </a:lnTo>
                  <a:lnTo>
                    <a:pt x="1043" y="793"/>
                  </a:lnTo>
                  <a:lnTo>
                    <a:pt x="1049" y="797"/>
                  </a:lnTo>
                  <a:lnTo>
                    <a:pt x="1051" y="795"/>
                  </a:lnTo>
                  <a:lnTo>
                    <a:pt x="1051" y="797"/>
                  </a:lnTo>
                  <a:lnTo>
                    <a:pt x="1055" y="802"/>
                  </a:lnTo>
                  <a:lnTo>
                    <a:pt x="1059" y="802"/>
                  </a:lnTo>
                  <a:lnTo>
                    <a:pt x="1059" y="801"/>
                  </a:lnTo>
                  <a:lnTo>
                    <a:pt x="1063" y="799"/>
                  </a:lnTo>
                  <a:lnTo>
                    <a:pt x="1066" y="802"/>
                  </a:lnTo>
                  <a:lnTo>
                    <a:pt x="1067" y="801"/>
                  </a:lnTo>
                  <a:lnTo>
                    <a:pt x="1067" y="799"/>
                  </a:lnTo>
                  <a:lnTo>
                    <a:pt x="1066" y="795"/>
                  </a:lnTo>
                  <a:lnTo>
                    <a:pt x="1070" y="798"/>
                  </a:lnTo>
                  <a:lnTo>
                    <a:pt x="1074" y="801"/>
                  </a:lnTo>
                  <a:lnTo>
                    <a:pt x="1076" y="802"/>
                  </a:lnTo>
                  <a:lnTo>
                    <a:pt x="1076" y="806"/>
                  </a:lnTo>
                  <a:lnTo>
                    <a:pt x="1078" y="803"/>
                  </a:lnTo>
                  <a:lnTo>
                    <a:pt x="1082" y="802"/>
                  </a:lnTo>
                  <a:lnTo>
                    <a:pt x="1082" y="801"/>
                  </a:lnTo>
                  <a:lnTo>
                    <a:pt x="1079" y="800"/>
                  </a:lnTo>
                  <a:lnTo>
                    <a:pt x="1077" y="799"/>
                  </a:lnTo>
                  <a:lnTo>
                    <a:pt x="1074" y="797"/>
                  </a:lnTo>
                  <a:lnTo>
                    <a:pt x="1073" y="794"/>
                  </a:lnTo>
                  <a:lnTo>
                    <a:pt x="1076" y="792"/>
                  </a:lnTo>
                  <a:lnTo>
                    <a:pt x="1076" y="790"/>
                  </a:lnTo>
                  <a:lnTo>
                    <a:pt x="1074" y="790"/>
                  </a:lnTo>
                  <a:lnTo>
                    <a:pt x="1072" y="790"/>
                  </a:lnTo>
                  <a:lnTo>
                    <a:pt x="1070" y="790"/>
                  </a:lnTo>
                  <a:lnTo>
                    <a:pt x="1073" y="787"/>
                  </a:lnTo>
                  <a:lnTo>
                    <a:pt x="1073" y="787"/>
                  </a:lnTo>
                  <a:lnTo>
                    <a:pt x="1070" y="787"/>
                  </a:lnTo>
                  <a:lnTo>
                    <a:pt x="1068" y="789"/>
                  </a:lnTo>
                  <a:lnTo>
                    <a:pt x="1066" y="789"/>
                  </a:lnTo>
                  <a:lnTo>
                    <a:pt x="1063" y="787"/>
                  </a:lnTo>
                  <a:lnTo>
                    <a:pt x="1064" y="785"/>
                  </a:lnTo>
                  <a:lnTo>
                    <a:pt x="1067" y="784"/>
                  </a:lnTo>
                  <a:lnTo>
                    <a:pt x="1070" y="786"/>
                  </a:lnTo>
                  <a:lnTo>
                    <a:pt x="1072" y="785"/>
                  </a:lnTo>
                  <a:lnTo>
                    <a:pt x="1074" y="786"/>
                  </a:lnTo>
                  <a:lnTo>
                    <a:pt x="1074" y="787"/>
                  </a:lnTo>
                  <a:lnTo>
                    <a:pt x="1077" y="785"/>
                  </a:lnTo>
                  <a:lnTo>
                    <a:pt x="1077" y="784"/>
                  </a:lnTo>
                  <a:lnTo>
                    <a:pt x="1084" y="784"/>
                  </a:lnTo>
                  <a:lnTo>
                    <a:pt x="1084" y="783"/>
                  </a:lnTo>
                  <a:lnTo>
                    <a:pt x="1083" y="783"/>
                  </a:lnTo>
                  <a:lnTo>
                    <a:pt x="1086" y="784"/>
                  </a:lnTo>
                  <a:lnTo>
                    <a:pt x="1093" y="784"/>
                  </a:lnTo>
                  <a:lnTo>
                    <a:pt x="1094" y="781"/>
                  </a:lnTo>
                  <a:lnTo>
                    <a:pt x="1095" y="778"/>
                  </a:lnTo>
                  <a:lnTo>
                    <a:pt x="1096" y="780"/>
                  </a:lnTo>
                  <a:lnTo>
                    <a:pt x="1096" y="782"/>
                  </a:lnTo>
                  <a:lnTo>
                    <a:pt x="1099" y="784"/>
                  </a:lnTo>
                  <a:lnTo>
                    <a:pt x="1095" y="785"/>
                  </a:lnTo>
                  <a:lnTo>
                    <a:pt x="1099" y="786"/>
                  </a:lnTo>
                  <a:lnTo>
                    <a:pt x="1101" y="785"/>
                  </a:lnTo>
                  <a:lnTo>
                    <a:pt x="1103" y="783"/>
                  </a:lnTo>
                  <a:lnTo>
                    <a:pt x="1103" y="782"/>
                  </a:lnTo>
                  <a:lnTo>
                    <a:pt x="1104" y="783"/>
                  </a:lnTo>
                  <a:lnTo>
                    <a:pt x="1107" y="783"/>
                  </a:lnTo>
                  <a:lnTo>
                    <a:pt x="1107" y="782"/>
                  </a:lnTo>
                  <a:lnTo>
                    <a:pt x="1109" y="781"/>
                  </a:lnTo>
                  <a:lnTo>
                    <a:pt x="1109" y="783"/>
                  </a:lnTo>
                  <a:lnTo>
                    <a:pt x="1108" y="784"/>
                  </a:lnTo>
                  <a:lnTo>
                    <a:pt x="1115" y="783"/>
                  </a:lnTo>
                  <a:lnTo>
                    <a:pt x="1120" y="782"/>
                  </a:lnTo>
                  <a:lnTo>
                    <a:pt x="1121" y="783"/>
                  </a:lnTo>
                  <a:lnTo>
                    <a:pt x="1121" y="784"/>
                  </a:lnTo>
                  <a:lnTo>
                    <a:pt x="1120" y="783"/>
                  </a:lnTo>
                  <a:lnTo>
                    <a:pt x="1116" y="783"/>
                  </a:lnTo>
                  <a:lnTo>
                    <a:pt x="1121" y="784"/>
                  </a:lnTo>
                  <a:lnTo>
                    <a:pt x="1127" y="787"/>
                  </a:lnTo>
                  <a:lnTo>
                    <a:pt x="1125" y="785"/>
                  </a:lnTo>
                  <a:lnTo>
                    <a:pt x="1128" y="785"/>
                  </a:lnTo>
                  <a:lnTo>
                    <a:pt x="1127" y="786"/>
                  </a:lnTo>
                  <a:lnTo>
                    <a:pt x="1132" y="789"/>
                  </a:lnTo>
                  <a:lnTo>
                    <a:pt x="1128" y="787"/>
                  </a:lnTo>
                  <a:lnTo>
                    <a:pt x="1129" y="790"/>
                  </a:lnTo>
                  <a:lnTo>
                    <a:pt x="1132" y="791"/>
                  </a:lnTo>
                  <a:lnTo>
                    <a:pt x="1133" y="794"/>
                  </a:lnTo>
                  <a:lnTo>
                    <a:pt x="1134" y="793"/>
                  </a:lnTo>
                  <a:lnTo>
                    <a:pt x="1137" y="793"/>
                  </a:lnTo>
                  <a:lnTo>
                    <a:pt x="1144" y="791"/>
                  </a:lnTo>
                  <a:lnTo>
                    <a:pt x="1144" y="790"/>
                  </a:lnTo>
                  <a:lnTo>
                    <a:pt x="1145" y="790"/>
                  </a:lnTo>
                  <a:lnTo>
                    <a:pt x="1147" y="787"/>
                  </a:lnTo>
                  <a:lnTo>
                    <a:pt x="1151" y="789"/>
                  </a:lnTo>
                  <a:lnTo>
                    <a:pt x="1155" y="791"/>
                  </a:lnTo>
                  <a:lnTo>
                    <a:pt x="1159" y="797"/>
                  </a:lnTo>
                  <a:lnTo>
                    <a:pt x="1161" y="799"/>
                  </a:lnTo>
                  <a:lnTo>
                    <a:pt x="1162" y="800"/>
                  </a:lnTo>
                  <a:lnTo>
                    <a:pt x="1168" y="803"/>
                  </a:lnTo>
                  <a:lnTo>
                    <a:pt x="1169" y="806"/>
                  </a:lnTo>
                  <a:lnTo>
                    <a:pt x="1169" y="811"/>
                  </a:lnTo>
                  <a:lnTo>
                    <a:pt x="1167" y="817"/>
                  </a:lnTo>
                  <a:lnTo>
                    <a:pt x="1167" y="819"/>
                  </a:lnTo>
                  <a:lnTo>
                    <a:pt x="1166" y="821"/>
                  </a:lnTo>
                  <a:lnTo>
                    <a:pt x="1168" y="824"/>
                  </a:lnTo>
                  <a:lnTo>
                    <a:pt x="1169" y="821"/>
                  </a:lnTo>
                  <a:lnTo>
                    <a:pt x="1168" y="819"/>
                  </a:lnTo>
                  <a:lnTo>
                    <a:pt x="1170" y="821"/>
                  </a:lnTo>
                  <a:lnTo>
                    <a:pt x="1171" y="824"/>
                  </a:lnTo>
                  <a:lnTo>
                    <a:pt x="1170" y="825"/>
                  </a:lnTo>
                  <a:lnTo>
                    <a:pt x="1169" y="828"/>
                  </a:lnTo>
                  <a:lnTo>
                    <a:pt x="1171" y="831"/>
                  </a:lnTo>
                  <a:lnTo>
                    <a:pt x="1172" y="835"/>
                  </a:lnTo>
                  <a:lnTo>
                    <a:pt x="1176" y="836"/>
                  </a:lnTo>
                  <a:lnTo>
                    <a:pt x="1174" y="834"/>
                  </a:lnTo>
                  <a:lnTo>
                    <a:pt x="1177" y="835"/>
                  </a:lnTo>
                  <a:lnTo>
                    <a:pt x="1177" y="840"/>
                  </a:lnTo>
                  <a:lnTo>
                    <a:pt x="1180" y="838"/>
                  </a:lnTo>
                  <a:lnTo>
                    <a:pt x="1179" y="841"/>
                  </a:lnTo>
                  <a:lnTo>
                    <a:pt x="1180" y="846"/>
                  </a:lnTo>
                  <a:lnTo>
                    <a:pt x="1181" y="849"/>
                  </a:lnTo>
                  <a:lnTo>
                    <a:pt x="1181" y="850"/>
                  </a:lnTo>
                  <a:lnTo>
                    <a:pt x="1187" y="851"/>
                  </a:lnTo>
                  <a:lnTo>
                    <a:pt x="1189" y="857"/>
                  </a:lnTo>
                  <a:lnTo>
                    <a:pt x="1192" y="859"/>
                  </a:lnTo>
                  <a:lnTo>
                    <a:pt x="1189" y="859"/>
                  </a:lnTo>
                  <a:lnTo>
                    <a:pt x="1192" y="861"/>
                  </a:lnTo>
                  <a:lnTo>
                    <a:pt x="1195" y="861"/>
                  </a:lnTo>
                  <a:lnTo>
                    <a:pt x="1200" y="859"/>
                  </a:lnTo>
                  <a:lnTo>
                    <a:pt x="1202" y="853"/>
                  </a:lnTo>
                  <a:lnTo>
                    <a:pt x="1203" y="852"/>
                  </a:lnTo>
                  <a:lnTo>
                    <a:pt x="1203" y="850"/>
                  </a:lnTo>
                  <a:lnTo>
                    <a:pt x="1204" y="838"/>
                  </a:lnTo>
                  <a:lnTo>
                    <a:pt x="1204" y="836"/>
                  </a:lnTo>
                  <a:lnTo>
                    <a:pt x="1204" y="835"/>
                  </a:lnTo>
                  <a:lnTo>
                    <a:pt x="1203" y="832"/>
                  </a:lnTo>
                  <a:lnTo>
                    <a:pt x="1202" y="831"/>
                  </a:lnTo>
                  <a:lnTo>
                    <a:pt x="1202" y="831"/>
                  </a:lnTo>
                  <a:lnTo>
                    <a:pt x="1201" y="825"/>
                  </a:lnTo>
                  <a:lnTo>
                    <a:pt x="1195" y="814"/>
                  </a:lnTo>
                  <a:lnTo>
                    <a:pt x="1194" y="811"/>
                  </a:lnTo>
                  <a:lnTo>
                    <a:pt x="1194" y="808"/>
                  </a:lnTo>
                  <a:lnTo>
                    <a:pt x="1196" y="810"/>
                  </a:lnTo>
                  <a:lnTo>
                    <a:pt x="1197" y="812"/>
                  </a:lnTo>
                  <a:lnTo>
                    <a:pt x="1196" y="816"/>
                  </a:lnTo>
                  <a:lnTo>
                    <a:pt x="1197" y="818"/>
                  </a:lnTo>
                  <a:lnTo>
                    <a:pt x="1198" y="821"/>
                  </a:lnTo>
                  <a:lnTo>
                    <a:pt x="1197" y="816"/>
                  </a:lnTo>
                  <a:lnTo>
                    <a:pt x="1197" y="810"/>
                  </a:lnTo>
                  <a:lnTo>
                    <a:pt x="1193" y="803"/>
                  </a:lnTo>
                  <a:lnTo>
                    <a:pt x="1191" y="799"/>
                  </a:lnTo>
                  <a:lnTo>
                    <a:pt x="1188" y="793"/>
                  </a:lnTo>
                  <a:lnTo>
                    <a:pt x="1186" y="784"/>
                  </a:lnTo>
                  <a:lnTo>
                    <a:pt x="1185" y="781"/>
                  </a:lnTo>
                  <a:lnTo>
                    <a:pt x="1185" y="773"/>
                  </a:lnTo>
                  <a:lnTo>
                    <a:pt x="1187" y="772"/>
                  </a:lnTo>
                  <a:lnTo>
                    <a:pt x="1185" y="768"/>
                  </a:lnTo>
                  <a:lnTo>
                    <a:pt x="1187" y="769"/>
                  </a:lnTo>
                  <a:lnTo>
                    <a:pt x="1188" y="768"/>
                  </a:lnTo>
                  <a:lnTo>
                    <a:pt x="1187" y="766"/>
                  </a:lnTo>
                  <a:lnTo>
                    <a:pt x="1189" y="764"/>
                  </a:lnTo>
                  <a:lnTo>
                    <a:pt x="1189" y="761"/>
                  </a:lnTo>
                  <a:lnTo>
                    <a:pt x="1193" y="760"/>
                  </a:lnTo>
                  <a:lnTo>
                    <a:pt x="1193" y="759"/>
                  </a:lnTo>
                  <a:lnTo>
                    <a:pt x="1195" y="756"/>
                  </a:lnTo>
                  <a:lnTo>
                    <a:pt x="1194" y="752"/>
                  </a:lnTo>
                  <a:lnTo>
                    <a:pt x="1196" y="755"/>
                  </a:lnTo>
                  <a:lnTo>
                    <a:pt x="1198" y="755"/>
                  </a:lnTo>
                  <a:lnTo>
                    <a:pt x="1198" y="751"/>
                  </a:lnTo>
                  <a:lnTo>
                    <a:pt x="1201" y="751"/>
                  </a:lnTo>
                  <a:lnTo>
                    <a:pt x="1203" y="750"/>
                  </a:lnTo>
                  <a:lnTo>
                    <a:pt x="1205" y="750"/>
                  </a:lnTo>
                  <a:lnTo>
                    <a:pt x="1206" y="746"/>
                  </a:lnTo>
                  <a:lnTo>
                    <a:pt x="1209" y="747"/>
                  </a:lnTo>
                  <a:lnTo>
                    <a:pt x="1211" y="744"/>
                  </a:lnTo>
                  <a:lnTo>
                    <a:pt x="1213" y="743"/>
                  </a:lnTo>
                  <a:lnTo>
                    <a:pt x="1215" y="739"/>
                  </a:lnTo>
                  <a:lnTo>
                    <a:pt x="1222" y="732"/>
                  </a:lnTo>
                  <a:lnTo>
                    <a:pt x="1224" y="731"/>
                  </a:lnTo>
                  <a:lnTo>
                    <a:pt x="1224" y="731"/>
                  </a:lnTo>
                  <a:lnTo>
                    <a:pt x="1230" y="730"/>
                  </a:lnTo>
                  <a:lnTo>
                    <a:pt x="1234" y="729"/>
                  </a:lnTo>
                  <a:lnTo>
                    <a:pt x="1234" y="726"/>
                  </a:lnTo>
                  <a:lnTo>
                    <a:pt x="1234" y="729"/>
                  </a:lnTo>
                  <a:lnTo>
                    <a:pt x="1235" y="726"/>
                  </a:lnTo>
                  <a:lnTo>
                    <a:pt x="1236" y="724"/>
                  </a:lnTo>
                  <a:lnTo>
                    <a:pt x="1239" y="722"/>
                  </a:lnTo>
                  <a:lnTo>
                    <a:pt x="1241" y="720"/>
                  </a:lnTo>
                  <a:lnTo>
                    <a:pt x="1249" y="717"/>
                  </a:lnTo>
                  <a:lnTo>
                    <a:pt x="1252" y="717"/>
                  </a:lnTo>
                  <a:lnTo>
                    <a:pt x="1255" y="715"/>
                  </a:lnTo>
                  <a:lnTo>
                    <a:pt x="1255" y="713"/>
                  </a:lnTo>
                  <a:lnTo>
                    <a:pt x="1253" y="713"/>
                  </a:lnTo>
                  <a:lnTo>
                    <a:pt x="1249" y="715"/>
                  </a:lnTo>
                  <a:lnTo>
                    <a:pt x="1247" y="714"/>
                  </a:lnTo>
                  <a:lnTo>
                    <a:pt x="1246" y="713"/>
                  </a:lnTo>
                  <a:lnTo>
                    <a:pt x="1251" y="713"/>
                  </a:lnTo>
                  <a:lnTo>
                    <a:pt x="1252" y="710"/>
                  </a:lnTo>
                  <a:lnTo>
                    <a:pt x="1251" y="708"/>
                  </a:lnTo>
                  <a:lnTo>
                    <a:pt x="1248" y="706"/>
                  </a:lnTo>
                  <a:lnTo>
                    <a:pt x="1251" y="706"/>
                  </a:lnTo>
                  <a:lnTo>
                    <a:pt x="1254" y="705"/>
                  </a:lnTo>
                  <a:lnTo>
                    <a:pt x="1254" y="707"/>
                  </a:lnTo>
                  <a:lnTo>
                    <a:pt x="1257" y="708"/>
                  </a:lnTo>
                  <a:lnTo>
                    <a:pt x="1260" y="705"/>
                  </a:lnTo>
                  <a:lnTo>
                    <a:pt x="1263" y="704"/>
                  </a:lnTo>
                  <a:lnTo>
                    <a:pt x="1264" y="701"/>
                  </a:lnTo>
                  <a:lnTo>
                    <a:pt x="1263" y="699"/>
                  </a:lnTo>
                  <a:lnTo>
                    <a:pt x="1260" y="699"/>
                  </a:lnTo>
                  <a:lnTo>
                    <a:pt x="1260" y="701"/>
                  </a:lnTo>
                  <a:lnTo>
                    <a:pt x="1260" y="699"/>
                  </a:lnTo>
                  <a:lnTo>
                    <a:pt x="1256" y="698"/>
                  </a:lnTo>
                  <a:lnTo>
                    <a:pt x="1251" y="698"/>
                  </a:lnTo>
                  <a:lnTo>
                    <a:pt x="1249" y="696"/>
                  </a:lnTo>
                  <a:lnTo>
                    <a:pt x="1251" y="693"/>
                  </a:lnTo>
                  <a:lnTo>
                    <a:pt x="1251" y="696"/>
                  </a:lnTo>
                  <a:lnTo>
                    <a:pt x="1253" y="698"/>
                  </a:lnTo>
                  <a:lnTo>
                    <a:pt x="1255" y="696"/>
                  </a:lnTo>
                  <a:lnTo>
                    <a:pt x="1258" y="696"/>
                  </a:lnTo>
                  <a:lnTo>
                    <a:pt x="1257" y="693"/>
                  </a:lnTo>
                  <a:lnTo>
                    <a:pt x="1262" y="696"/>
                  </a:lnTo>
                  <a:lnTo>
                    <a:pt x="1262" y="693"/>
                  </a:lnTo>
                  <a:lnTo>
                    <a:pt x="1260" y="691"/>
                  </a:lnTo>
                  <a:lnTo>
                    <a:pt x="1260" y="689"/>
                  </a:lnTo>
                  <a:lnTo>
                    <a:pt x="1262" y="689"/>
                  </a:lnTo>
                  <a:lnTo>
                    <a:pt x="1263" y="695"/>
                  </a:lnTo>
                  <a:lnTo>
                    <a:pt x="1265" y="700"/>
                  </a:lnTo>
                  <a:lnTo>
                    <a:pt x="1263" y="695"/>
                  </a:lnTo>
                  <a:lnTo>
                    <a:pt x="1260" y="683"/>
                  </a:lnTo>
                  <a:lnTo>
                    <a:pt x="1257" y="683"/>
                  </a:lnTo>
                  <a:lnTo>
                    <a:pt x="1255" y="683"/>
                  </a:lnTo>
                  <a:lnTo>
                    <a:pt x="1256" y="684"/>
                  </a:lnTo>
                  <a:lnTo>
                    <a:pt x="1252" y="681"/>
                  </a:lnTo>
                  <a:lnTo>
                    <a:pt x="1248" y="679"/>
                  </a:lnTo>
                  <a:lnTo>
                    <a:pt x="1246" y="678"/>
                  </a:lnTo>
                  <a:lnTo>
                    <a:pt x="1244" y="678"/>
                  </a:lnTo>
                  <a:lnTo>
                    <a:pt x="1243" y="677"/>
                  </a:lnTo>
                  <a:lnTo>
                    <a:pt x="1246" y="678"/>
                  </a:lnTo>
                  <a:lnTo>
                    <a:pt x="1248" y="677"/>
                  </a:lnTo>
                  <a:lnTo>
                    <a:pt x="1251" y="679"/>
                  </a:lnTo>
                  <a:lnTo>
                    <a:pt x="1253" y="681"/>
                  </a:lnTo>
                  <a:lnTo>
                    <a:pt x="1255" y="682"/>
                  </a:lnTo>
                  <a:lnTo>
                    <a:pt x="1255" y="679"/>
                  </a:lnTo>
                  <a:lnTo>
                    <a:pt x="1253" y="678"/>
                  </a:lnTo>
                  <a:lnTo>
                    <a:pt x="1251" y="675"/>
                  </a:lnTo>
                  <a:lnTo>
                    <a:pt x="1252" y="677"/>
                  </a:lnTo>
                  <a:lnTo>
                    <a:pt x="1255" y="678"/>
                  </a:lnTo>
                  <a:lnTo>
                    <a:pt x="1256" y="675"/>
                  </a:lnTo>
                  <a:lnTo>
                    <a:pt x="1248" y="667"/>
                  </a:lnTo>
                  <a:lnTo>
                    <a:pt x="1247" y="665"/>
                  </a:lnTo>
                  <a:lnTo>
                    <a:pt x="1245" y="663"/>
                  </a:lnTo>
                  <a:lnTo>
                    <a:pt x="1247" y="664"/>
                  </a:lnTo>
                  <a:lnTo>
                    <a:pt x="1249" y="667"/>
                  </a:lnTo>
                  <a:lnTo>
                    <a:pt x="1254" y="671"/>
                  </a:lnTo>
                  <a:lnTo>
                    <a:pt x="1255" y="669"/>
                  </a:lnTo>
                  <a:lnTo>
                    <a:pt x="1256" y="667"/>
                  </a:lnTo>
                  <a:lnTo>
                    <a:pt x="1254" y="666"/>
                  </a:lnTo>
                  <a:lnTo>
                    <a:pt x="1252" y="664"/>
                  </a:lnTo>
                  <a:lnTo>
                    <a:pt x="1247" y="663"/>
                  </a:lnTo>
                  <a:lnTo>
                    <a:pt x="1244" y="661"/>
                  </a:lnTo>
                  <a:lnTo>
                    <a:pt x="1243" y="661"/>
                  </a:lnTo>
                  <a:lnTo>
                    <a:pt x="1243" y="660"/>
                  </a:lnTo>
                  <a:lnTo>
                    <a:pt x="1243" y="657"/>
                  </a:lnTo>
                  <a:lnTo>
                    <a:pt x="1245" y="656"/>
                  </a:lnTo>
                  <a:lnTo>
                    <a:pt x="1245" y="655"/>
                  </a:lnTo>
                  <a:lnTo>
                    <a:pt x="1246" y="654"/>
                  </a:lnTo>
                  <a:lnTo>
                    <a:pt x="1246" y="654"/>
                  </a:lnTo>
                  <a:lnTo>
                    <a:pt x="1245" y="652"/>
                  </a:lnTo>
                  <a:lnTo>
                    <a:pt x="1246" y="653"/>
                  </a:lnTo>
                  <a:lnTo>
                    <a:pt x="1246" y="654"/>
                  </a:lnTo>
                  <a:lnTo>
                    <a:pt x="1246" y="654"/>
                  </a:lnTo>
                  <a:lnTo>
                    <a:pt x="1246" y="654"/>
                  </a:lnTo>
                  <a:lnTo>
                    <a:pt x="1245" y="656"/>
                  </a:lnTo>
                  <a:lnTo>
                    <a:pt x="1243" y="658"/>
                  </a:lnTo>
                  <a:lnTo>
                    <a:pt x="1245" y="660"/>
                  </a:lnTo>
                  <a:lnTo>
                    <a:pt x="1248" y="662"/>
                  </a:lnTo>
                  <a:lnTo>
                    <a:pt x="1248" y="661"/>
                  </a:lnTo>
                  <a:lnTo>
                    <a:pt x="1252" y="663"/>
                  </a:lnTo>
                  <a:lnTo>
                    <a:pt x="1254" y="663"/>
                  </a:lnTo>
                  <a:lnTo>
                    <a:pt x="1253" y="661"/>
                  </a:lnTo>
                  <a:lnTo>
                    <a:pt x="1252" y="658"/>
                  </a:lnTo>
                  <a:lnTo>
                    <a:pt x="1251" y="658"/>
                  </a:lnTo>
                  <a:lnTo>
                    <a:pt x="1251" y="655"/>
                  </a:lnTo>
                  <a:lnTo>
                    <a:pt x="1252" y="658"/>
                  </a:lnTo>
                  <a:lnTo>
                    <a:pt x="1254" y="661"/>
                  </a:lnTo>
                  <a:lnTo>
                    <a:pt x="1253" y="655"/>
                  </a:lnTo>
                  <a:lnTo>
                    <a:pt x="1253" y="647"/>
                  </a:lnTo>
                  <a:lnTo>
                    <a:pt x="1255" y="645"/>
                  </a:lnTo>
                  <a:lnTo>
                    <a:pt x="1255" y="645"/>
                  </a:lnTo>
                  <a:lnTo>
                    <a:pt x="1257" y="643"/>
                  </a:lnTo>
                  <a:lnTo>
                    <a:pt x="1258" y="641"/>
                  </a:lnTo>
                  <a:lnTo>
                    <a:pt x="1261" y="641"/>
                  </a:lnTo>
                  <a:lnTo>
                    <a:pt x="1260" y="644"/>
                  </a:lnTo>
                  <a:lnTo>
                    <a:pt x="1257" y="646"/>
                  </a:lnTo>
                  <a:lnTo>
                    <a:pt x="1257" y="649"/>
                  </a:lnTo>
                  <a:lnTo>
                    <a:pt x="1257" y="649"/>
                  </a:lnTo>
                  <a:lnTo>
                    <a:pt x="1255" y="650"/>
                  </a:lnTo>
                  <a:lnTo>
                    <a:pt x="1256" y="652"/>
                  </a:lnTo>
                  <a:lnTo>
                    <a:pt x="1258" y="654"/>
                  </a:lnTo>
                  <a:lnTo>
                    <a:pt x="1255" y="654"/>
                  </a:lnTo>
                  <a:lnTo>
                    <a:pt x="1258" y="655"/>
                  </a:lnTo>
                  <a:lnTo>
                    <a:pt x="1260" y="657"/>
                  </a:lnTo>
                  <a:lnTo>
                    <a:pt x="1256" y="656"/>
                  </a:lnTo>
                  <a:lnTo>
                    <a:pt x="1256" y="658"/>
                  </a:lnTo>
                  <a:lnTo>
                    <a:pt x="1258" y="662"/>
                  </a:lnTo>
                  <a:lnTo>
                    <a:pt x="1261" y="662"/>
                  </a:lnTo>
                  <a:lnTo>
                    <a:pt x="1262" y="664"/>
                  </a:lnTo>
                  <a:lnTo>
                    <a:pt x="1262" y="667"/>
                  </a:lnTo>
                  <a:lnTo>
                    <a:pt x="1264" y="666"/>
                  </a:lnTo>
                  <a:lnTo>
                    <a:pt x="1264" y="670"/>
                  </a:lnTo>
                  <a:lnTo>
                    <a:pt x="1261" y="675"/>
                  </a:lnTo>
                  <a:lnTo>
                    <a:pt x="1260" y="678"/>
                  </a:lnTo>
                  <a:lnTo>
                    <a:pt x="1261" y="680"/>
                  </a:lnTo>
                  <a:lnTo>
                    <a:pt x="1263" y="674"/>
                  </a:lnTo>
                  <a:lnTo>
                    <a:pt x="1265" y="671"/>
                  </a:lnTo>
                  <a:lnTo>
                    <a:pt x="1272" y="658"/>
                  </a:lnTo>
                  <a:lnTo>
                    <a:pt x="1273" y="658"/>
                  </a:lnTo>
                  <a:lnTo>
                    <a:pt x="1272" y="656"/>
                  </a:lnTo>
                  <a:lnTo>
                    <a:pt x="1271" y="654"/>
                  </a:lnTo>
                  <a:lnTo>
                    <a:pt x="1269" y="648"/>
                  </a:lnTo>
                  <a:lnTo>
                    <a:pt x="1268" y="645"/>
                  </a:lnTo>
                  <a:lnTo>
                    <a:pt x="1265" y="643"/>
                  </a:lnTo>
                  <a:lnTo>
                    <a:pt x="1265" y="640"/>
                  </a:lnTo>
                  <a:lnTo>
                    <a:pt x="1268" y="637"/>
                  </a:lnTo>
                  <a:lnTo>
                    <a:pt x="1271" y="637"/>
                  </a:lnTo>
                  <a:lnTo>
                    <a:pt x="1270" y="637"/>
                  </a:lnTo>
                  <a:lnTo>
                    <a:pt x="1269" y="637"/>
                  </a:lnTo>
                  <a:lnTo>
                    <a:pt x="1266" y="640"/>
                  </a:lnTo>
                  <a:lnTo>
                    <a:pt x="1266" y="643"/>
                  </a:lnTo>
                  <a:lnTo>
                    <a:pt x="1269" y="645"/>
                  </a:lnTo>
                  <a:lnTo>
                    <a:pt x="1271" y="646"/>
                  </a:lnTo>
                  <a:lnTo>
                    <a:pt x="1274" y="647"/>
                  </a:lnTo>
                  <a:lnTo>
                    <a:pt x="1274" y="649"/>
                  </a:lnTo>
                  <a:lnTo>
                    <a:pt x="1277" y="650"/>
                  </a:lnTo>
                  <a:lnTo>
                    <a:pt x="1278" y="648"/>
                  </a:lnTo>
                  <a:lnTo>
                    <a:pt x="1279" y="645"/>
                  </a:lnTo>
                  <a:lnTo>
                    <a:pt x="1281" y="645"/>
                  </a:lnTo>
                  <a:lnTo>
                    <a:pt x="1281" y="641"/>
                  </a:lnTo>
                  <a:lnTo>
                    <a:pt x="1283" y="640"/>
                  </a:lnTo>
                  <a:lnTo>
                    <a:pt x="1285" y="638"/>
                  </a:lnTo>
                  <a:lnTo>
                    <a:pt x="1286" y="636"/>
                  </a:lnTo>
                  <a:lnTo>
                    <a:pt x="1286" y="635"/>
                  </a:lnTo>
                  <a:lnTo>
                    <a:pt x="1287" y="635"/>
                  </a:lnTo>
                  <a:lnTo>
                    <a:pt x="1288" y="629"/>
                  </a:lnTo>
                  <a:lnTo>
                    <a:pt x="1283" y="626"/>
                  </a:lnTo>
                  <a:lnTo>
                    <a:pt x="1286" y="623"/>
                  </a:lnTo>
                  <a:lnTo>
                    <a:pt x="1286" y="623"/>
                  </a:lnTo>
                  <a:lnTo>
                    <a:pt x="1287" y="622"/>
                  </a:lnTo>
                  <a:lnTo>
                    <a:pt x="1288" y="619"/>
                  </a:lnTo>
                  <a:lnTo>
                    <a:pt x="1289" y="615"/>
                  </a:lnTo>
                  <a:lnTo>
                    <a:pt x="1288" y="613"/>
                  </a:lnTo>
                  <a:lnTo>
                    <a:pt x="1289" y="615"/>
                  </a:lnTo>
                  <a:lnTo>
                    <a:pt x="1289" y="619"/>
                  </a:lnTo>
                  <a:lnTo>
                    <a:pt x="1287" y="622"/>
                  </a:lnTo>
                  <a:lnTo>
                    <a:pt x="1290" y="621"/>
                  </a:lnTo>
                  <a:lnTo>
                    <a:pt x="1292" y="618"/>
                  </a:lnTo>
                  <a:lnTo>
                    <a:pt x="1303" y="614"/>
                  </a:lnTo>
                  <a:lnTo>
                    <a:pt x="1309" y="613"/>
                  </a:lnTo>
                  <a:lnTo>
                    <a:pt x="1315" y="612"/>
                  </a:lnTo>
                  <a:lnTo>
                    <a:pt x="1316" y="613"/>
                  </a:lnTo>
                  <a:lnTo>
                    <a:pt x="1320" y="612"/>
                  </a:lnTo>
                  <a:lnTo>
                    <a:pt x="1322" y="611"/>
                  </a:lnTo>
                  <a:lnTo>
                    <a:pt x="1323" y="605"/>
                  </a:lnTo>
                  <a:lnTo>
                    <a:pt x="1325" y="606"/>
                  </a:lnTo>
                  <a:lnTo>
                    <a:pt x="1325" y="610"/>
                  </a:lnTo>
                  <a:lnTo>
                    <a:pt x="1329" y="609"/>
                  </a:lnTo>
                  <a:lnTo>
                    <a:pt x="1333" y="606"/>
                  </a:lnTo>
                  <a:lnTo>
                    <a:pt x="1333" y="609"/>
                  </a:lnTo>
                  <a:lnTo>
                    <a:pt x="1335" y="609"/>
                  </a:lnTo>
                  <a:lnTo>
                    <a:pt x="1339" y="607"/>
                  </a:lnTo>
                  <a:lnTo>
                    <a:pt x="1341" y="606"/>
                  </a:lnTo>
                  <a:lnTo>
                    <a:pt x="1342" y="607"/>
                  </a:lnTo>
                  <a:lnTo>
                    <a:pt x="1342" y="604"/>
                  </a:lnTo>
                  <a:lnTo>
                    <a:pt x="1342" y="602"/>
                  </a:lnTo>
                  <a:lnTo>
                    <a:pt x="1339" y="601"/>
                  </a:lnTo>
                  <a:lnTo>
                    <a:pt x="1341" y="603"/>
                  </a:lnTo>
                  <a:lnTo>
                    <a:pt x="1342" y="603"/>
                  </a:lnTo>
                  <a:lnTo>
                    <a:pt x="1342" y="605"/>
                  </a:lnTo>
                  <a:lnTo>
                    <a:pt x="1339" y="606"/>
                  </a:lnTo>
                  <a:lnTo>
                    <a:pt x="1337" y="606"/>
                  </a:lnTo>
                  <a:lnTo>
                    <a:pt x="1335" y="605"/>
                  </a:lnTo>
                  <a:lnTo>
                    <a:pt x="1333" y="600"/>
                  </a:lnTo>
                  <a:lnTo>
                    <a:pt x="1331" y="597"/>
                  </a:lnTo>
                  <a:lnTo>
                    <a:pt x="1328" y="597"/>
                  </a:lnTo>
                  <a:lnTo>
                    <a:pt x="1330" y="594"/>
                  </a:lnTo>
                  <a:lnTo>
                    <a:pt x="1332" y="592"/>
                  </a:lnTo>
                  <a:lnTo>
                    <a:pt x="1330" y="588"/>
                  </a:lnTo>
                  <a:lnTo>
                    <a:pt x="1332" y="584"/>
                  </a:lnTo>
                  <a:lnTo>
                    <a:pt x="1332" y="584"/>
                  </a:lnTo>
                  <a:lnTo>
                    <a:pt x="1337" y="578"/>
                  </a:lnTo>
                  <a:lnTo>
                    <a:pt x="1339" y="573"/>
                  </a:lnTo>
                  <a:lnTo>
                    <a:pt x="1342" y="570"/>
                  </a:lnTo>
                  <a:lnTo>
                    <a:pt x="1342" y="572"/>
                  </a:lnTo>
                  <a:lnTo>
                    <a:pt x="1345" y="573"/>
                  </a:lnTo>
                  <a:lnTo>
                    <a:pt x="1345" y="570"/>
                  </a:lnTo>
                  <a:lnTo>
                    <a:pt x="1343" y="569"/>
                  </a:lnTo>
                  <a:lnTo>
                    <a:pt x="1346" y="567"/>
                  </a:lnTo>
                  <a:lnTo>
                    <a:pt x="1345" y="570"/>
                  </a:lnTo>
                  <a:lnTo>
                    <a:pt x="1348" y="571"/>
                  </a:lnTo>
                  <a:lnTo>
                    <a:pt x="1348" y="568"/>
                  </a:lnTo>
                  <a:lnTo>
                    <a:pt x="1348" y="571"/>
                  </a:lnTo>
                  <a:lnTo>
                    <a:pt x="1349" y="571"/>
                  </a:lnTo>
                  <a:lnTo>
                    <a:pt x="1350" y="568"/>
                  </a:lnTo>
                  <a:lnTo>
                    <a:pt x="1352" y="569"/>
                  </a:lnTo>
                  <a:lnTo>
                    <a:pt x="1355" y="567"/>
                  </a:lnTo>
                  <a:lnTo>
                    <a:pt x="1356" y="563"/>
                  </a:lnTo>
                  <a:lnTo>
                    <a:pt x="1356" y="561"/>
                  </a:lnTo>
                  <a:lnTo>
                    <a:pt x="1358" y="559"/>
                  </a:lnTo>
                  <a:lnTo>
                    <a:pt x="1358" y="561"/>
                  </a:lnTo>
                  <a:lnTo>
                    <a:pt x="1363" y="564"/>
                  </a:lnTo>
                  <a:lnTo>
                    <a:pt x="1362" y="561"/>
                  </a:lnTo>
                  <a:lnTo>
                    <a:pt x="1367" y="560"/>
                  </a:lnTo>
                  <a:lnTo>
                    <a:pt x="1368" y="561"/>
                  </a:lnTo>
                  <a:lnTo>
                    <a:pt x="1371" y="560"/>
                  </a:lnTo>
                  <a:lnTo>
                    <a:pt x="1373" y="560"/>
                  </a:lnTo>
                  <a:lnTo>
                    <a:pt x="1376" y="558"/>
                  </a:lnTo>
                  <a:lnTo>
                    <a:pt x="1379" y="556"/>
                  </a:lnTo>
                  <a:lnTo>
                    <a:pt x="1382" y="556"/>
                  </a:lnTo>
                  <a:lnTo>
                    <a:pt x="1383" y="553"/>
                  </a:lnTo>
                  <a:lnTo>
                    <a:pt x="1382" y="550"/>
                  </a:lnTo>
                  <a:lnTo>
                    <a:pt x="1381" y="549"/>
                  </a:lnTo>
                  <a:lnTo>
                    <a:pt x="1381" y="549"/>
                  </a:lnTo>
                  <a:lnTo>
                    <a:pt x="1382" y="550"/>
                  </a:lnTo>
                  <a:lnTo>
                    <a:pt x="1384" y="551"/>
                  </a:lnTo>
                  <a:lnTo>
                    <a:pt x="1388" y="550"/>
                  </a:lnTo>
                  <a:lnTo>
                    <a:pt x="1390" y="549"/>
                  </a:lnTo>
                  <a:lnTo>
                    <a:pt x="1393" y="550"/>
                  </a:lnTo>
                  <a:lnTo>
                    <a:pt x="1394" y="549"/>
                  </a:lnTo>
                  <a:lnTo>
                    <a:pt x="1394" y="546"/>
                  </a:lnTo>
                  <a:lnTo>
                    <a:pt x="1397" y="544"/>
                  </a:lnTo>
                  <a:lnTo>
                    <a:pt x="1396" y="546"/>
                  </a:lnTo>
                  <a:lnTo>
                    <a:pt x="1398" y="547"/>
                  </a:lnTo>
                  <a:lnTo>
                    <a:pt x="1400" y="547"/>
                  </a:lnTo>
                  <a:lnTo>
                    <a:pt x="1408" y="543"/>
                  </a:lnTo>
                  <a:lnTo>
                    <a:pt x="1414" y="541"/>
                  </a:lnTo>
                  <a:lnTo>
                    <a:pt x="1416" y="538"/>
                  </a:lnTo>
                  <a:lnTo>
                    <a:pt x="1416" y="536"/>
                  </a:lnTo>
                  <a:lnTo>
                    <a:pt x="1414" y="533"/>
                  </a:lnTo>
                  <a:lnTo>
                    <a:pt x="1418" y="538"/>
                  </a:lnTo>
                  <a:lnTo>
                    <a:pt x="1420" y="537"/>
                  </a:lnTo>
                  <a:lnTo>
                    <a:pt x="1420" y="538"/>
                  </a:lnTo>
                  <a:lnTo>
                    <a:pt x="1413" y="544"/>
                  </a:lnTo>
                  <a:lnTo>
                    <a:pt x="1414" y="546"/>
                  </a:lnTo>
                  <a:lnTo>
                    <a:pt x="1417" y="545"/>
                  </a:lnTo>
                  <a:lnTo>
                    <a:pt x="1419" y="545"/>
                  </a:lnTo>
                  <a:lnTo>
                    <a:pt x="1422" y="545"/>
                  </a:lnTo>
                  <a:lnTo>
                    <a:pt x="1427" y="545"/>
                  </a:lnTo>
                  <a:lnTo>
                    <a:pt x="1433" y="545"/>
                  </a:lnTo>
                  <a:lnTo>
                    <a:pt x="1430" y="546"/>
                  </a:lnTo>
                  <a:lnTo>
                    <a:pt x="1427" y="546"/>
                  </a:lnTo>
                  <a:lnTo>
                    <a:pt x="1422" y="549"/>
                  </a:lnTo>
                  <a:lnTo>
                    <a:pt x="1423" y="552"/>
                  </a:lnTo>
                  <a:lnTo>
                    <a:pt x="1422" y="552"/>
                  </a:lnTo>
                  <a:lnTo>
                    <a:pt x="1422" y="551"/>
                  </a:lnTo>
                  <a:lnTo>
                    <a:pt x="1419" y="549"/>
                  </a:lnTo>
                  <a:lnTo>
                    <a:pt x="1419" y="546"/>
                  </a:lnTo>
                  <a:lnTo>
                    <a:pt x="1416" y="547"/>
                  </a:lnTo>
                  <a:lnTo>
                    <a:pt x="1414" y="549"/>
                  </a:lnTo>
                  <a:lnTo>
                    <a:pt x="1403" y="554"/>
                  </a:lnTo>
                  <a:lnTo>
                    <a:pt x="1400" y="558"/>
                  </a:lnTo>
                  <a:lnTo>
                    <a:pt x="1403" y="556"/>
                  </a:lnTo>
                  <a:lnTo>
                    <a:pt x="1400" y="558"/>
                  </a:lnTo>
                  <a:lnTo>
                    <a:pt x="1400" y="556"/>
                  </a:lnTo>
                  <a:lnTo>
                    <a:pt x="1397" y="559"/>
                  </a:lnTo>
                  <a:lnTo>
                    <a:pt x="1394" y="561"/>
                  </a:lnTo>
                  <a:lnTo>
                    <a:pt x="1398" y="560"/>
                  </a:lnTo>
                  <a:lnTo>
                    <a:pt x="1396" y="562"/>
                  </a:lnTo>
                  <a:lnTo>
                    <a:pt x="1394" y="566"/>
                  </a:lnTo>
                  <a:lnTo>
                    <a:pt x="1394" y="571"/>
                  </a:lnTo>
                  <a:lnTo>
                    <a:pt x="1397" y="573"/>
                  </a:lnTo>
                  <a:lnTo>
                    <a:pt x="1397" y="571"/>
                  </a:lnTo>
                  <a:lnTo>
                    <a:pt x="1402" y="576"/>
                  </a:lnTo>
                  <a:lnTo>
                    <a:pt x="1405" y="576"/>
                  </a:lnTo>
                  <a:lnTo>
                    <a:pt x="1406" y="573"/>
                  </a:lnTo>
                  <a:lnTo>
                    <a:pt x="1409" y="573"/>
                  </a:lnTo>
                  <a:lnTo>
                    <a:pt x="1410" y="573"/>
                  </a:lnTo>
                  <a:lnTo>
                    <a:pt x="1411" y="570"/>
                  </a:lnTo>
                  <a:lnTo>
                    <a:pt x="1415" y="569"/>
                  </a:lnTo>
                  <a:lnTo>
                    <a:pt x="1416" y="567"/>
                  </a:lnTo>
                  <a:lnTo>
                    <a:pt x="1418" y="564"/>
                  </a:lnTo>
                  <a:lnTo>
                    <a:pt x="1420" y="562"/>
                  </a:lnTo>
                  <a:lnTo>
                    <a:pt x="1420" y="562"/>
                  </a:lnTo>
                  <a:lnTo>
                    <a:pt x="1422" y="559"/>
                  </a:lnTo>
                  <a:lnTo>
                    <a:pt x="1424" y="560"/>
                  </a:lnTo>
                  <a:lnTo>
                    <a:pt x="1426" y="556"/>
                  </a:lnTo>
                  <a:lnTo>
                    <a:pt x="1425" y="560"/>
                  </a:lnTo>
                  <a:lnTo>
                    <a:pt x="1428" y="561"/>
                  </a:lnTo>
                  <a:lnTo>
                    <a:pt x="1431" y="559"/>
                  </a:lnTo>
                  <a:lnTo>
                    <a:pt x="1430" y="556"/>
                  </a:lnTo>
                  <a:lnTo>
                    <a:pt x="1432" y="558"/>
                  </a:lnTo>
                  <a:lnTo>
                    <a:pt x="1434" y="558"/>
                  </a:lnTo>
                  <a:lnTo>
                    <a:pt x="1435" y="556"/>
                  </a:lnTo>
                  <a:lnTo>
                    <a:pt x="1439" y="556"/>
                  </a:lnTo>
                  <a:lnTo>
                    <a:pt x="1447" y="553"/>
                  </a:lnTo>
                  <a:lnTo>
                    <a:pt x="1451" y="552"/>
                  </a:lnTo>
                  <a:lnTo>
                    <a:pt x="1457" y="549"/>
                  </a:lnTo>
                  <a:lnTo>
                    <a:pt x="1459" y="550"/>
                  </a:lnTo>
                  <a:lnTo>
                    <a:pt x="1465" y="545"/>
                  </a:lnTo>
                  <a:lnTo>
                    <a:pt x="1461" y="546"/>
                  </a:lnTo>
                  <a:lnTo>
                    <a:pt x="1459" y="545"/>
                  </a:lnTo>
                  <a:lnTo>
                    <a:pt x="1462" y="544"/>
                  </a:lnTo>
                  <a:lnTo>
                    <a:pt x="1460" y="542"/>
                  </a:lnTo>
                  <a:lnTo>
                    <a:pt x="1460" y="541"/>
                  </a:lnTo>
                  <a:lnTo>
                    <a:pt x="1459" y="539"/>
                  </a:lnTo>
                  <a:lnTo>
                    <a:pt x="1456" y="541"/>
                  </a:lnTo>
                  <a:lnTo>
                    <a:pt x="1453" y="539"/>
                  </a:lnTo>
                  <a:lnTo>
                    <a:pt x="1452" y="536"/>
                  </a:lnTo>
                  <a:lnTo>
                    <a:pt x="1450" y="538"/>
                  </a:lnTo>
                  <a:lnTo>
                    <a:pt x="1447" y="541"/>
                  </a:lnTo>
                  <a:lnTo>
                    <a:pt x="1444" y="541"/>
                  </a:lnTo>
                  <a:lnTo>
                    <a:pt x="1441" y="541"/>
                  </a:lnTo>
                  <a:lnTo>
                    <a:pt x="1443" y="539"/>
                  </a:lnTo>
                  <a:lnTo>
                    <a:pt x="1440" y="538"/>
                  </a:lnTo>
                  <a:lnTo>
                    <a:pt x="1434" y="537"/>
                  </a:lnTo>
                  <a:lnTo>
                    <a:pt x="1432" y="536"/>
                  </a:lnTo>
                  <a:lnTo>
                    <a:pt x="1430" y="537"/>
                  </a:lnTo>
                  <a:lnTo>
                    <a:pt x="1426" y="536"/>
                  </a:lnTo>
                  <a:lnTo>
                    <a:pt x="1424" y="535"/>
                  </a:lnTo>
                  <a:lnTo>
                    <a:pt x="1424" y="534"/>
                  </a:lnTo>
                  <a:lnTo>
                    <a:pt x="1427" y="532"/>
                  </a:lnTo>
                  <a:lnTo>
                    <a:pt x="1425" y="532"/>
                  </a:lnTo>
                  <a:lnTo>
                    <a:pt x="1419" y="530"/>
                  </a:lnTo>
                  <a:lnTo>
                    <a:pt x="1416" y="529"/>
                  </a:lnTo>
                  <a:lnTo>
                    <a:pt x="1415" y="524"/>
                  </a:lnTo>
                  <a:lnTo>
                    <a:pt x="1413" y="521"/>
                  </a:lnTo>
                  <a:lnTo>
                    <a:pt x="1413" y="519"/>
                  </a:lnTo>
                  <a:lnTo>
                    <a:pt x="1413" y="516"/>
                  </a:lnTo>
                  <a:lnTo>
                    <a:pt x="1410" y="516"/>
                  </a:lnTo>
                  <a:lnTo>
                    <a:pt x="1408" y="517"/>
                  </a:lnTo>
                  <a:lnTo>
                    <a:pt x="1406" y="516"/>
                  </a:lnTo>
                  <a:lnTo>
                    <a:pt x="1409" y="515"/>
                  </a:lnTo>
                  <a:lnTo>
                    <a:pt x="1411" y="511"/>
                  </a:lnTo>
                  <a:lnTo>
                    <a:pt x="1414" y="506"/>
                  </a:lnTo>
                  <a:lnTo>
                    <a:pt x="1413" y="503"/>
                  </a:lnTo>
                  <a:lnTo>
                    <a:pt x="1410" y="502"/>
                  </a:lnTo>
                  <a:lnTo>
                    <a:pt x="1408" y="503"/>
                  </a:lnTo>
                  <a:lnTo>
                    <a:pt x="1402" y="507"/>
                  </a:lnTo>
                  <a:lnTo>
                    <a:pt x="1401" y="504"/>
                  </a:lnTo>
                  <a:lnTo>
                    <a:pt x="1399" y="501"/>
                  </a:lnTo>
                  <a:lnTo>
                    <a:pt x="1397" y="501"/>
                  </a:lnTo>
                  <a:lnTo>
                    <a:pt x="1391" y="499"/>
                  </a:lnTo>
                  <a:lnTo>
                    <a:pt x="1388" y="500"/>
                  </a:lnTo>
                  <a:lnTo>
                    <a:pt x="1386" y="500"/>
                  </a:lnTo>
                  <a:lnTo>
                    <a:pt x="1385" y="500"/>
                  </a:lnTo>
                  <a:lnTo>
                    <a:pt x="1391" y="498"/>
                  </a:lnTo>
                  <a:lnTo>
                    <a:pt x="1393" y="498"/>
                  </a:lnTo>
                  <a:lnTo>
                    <a:pt x="1399" y="498"/>
                  </a:lnTo>
                  <a:lnTo>
                    <a:pt x="1401" y="499"/>
                  </a:lnTo>
                  <a:lnTo>
                    <a:pt x="1407" y="500"/>
                  </a:lnTo>
                  <a:lnTo>
                    <a:pt x="1413" y="496"/>
                  </a:lnTo>
                  <a:lnTo>
                    <a:pt x="1415" y="494"/>
                  </a:lnTo>
                  <a:lnTo>
                    <a:pt x="1418" y="493"/>
                  </a:lnTo>
                  <a:lnTo>
                    <a:pt x="1422" y="491"/>
                  </a:lnTo>
                  <a:lnTo>
                    <a:pt x="1422" y="489"/>
                  </a:lnTo>
                  <a:lnTo>
                    <a:pt x="1419" y="486"/>
                  </a:lnTo>
                  <a:lnTo>
                    <a:pt x="1418" y="486"/>
                  </a:lnTo>
                  <a:lnTo>
                    <a:pt x="1419" y="486"/>
                  </a:lnTo>
                  <a:lnTo>
                    <a:pt x="1417" y="485"/>
                  </a:lnTo>
                  <a:lnTo>
                    <a:pt x="1418" y="485"/>
                  </a:lnTo>
                  <a:lnTo>
                    <a:pt x="1422" y="484"/>
                  </a:lnTo>
                  <a:lnTo>
                    <a:pt x="1418" y="482"/>
                  </a:lnTo>
                  <a:lnTo>
                    <a:pt x="1413" y="479"/>
                  </a:lnTo>
                  <a:lnTo>
                    <a:pt x="1408" y="478"/>
                  </a:lnTo>
                  <a:lnTo>
                    <a:pt x="1405" y="477"/>
                  </a:lnTo>
                  <a:lnTo>
                    <a:pt x="1394" y="478"/>
                  </a:lnTo>
                  <a:lnTo>
                    <a:pt x="1386" y="481"/>
                  </a:lnTo>
                  <a:lnTo>
                    <a:pt x="1382" y="483"/>
                  </a:lnTo>
                  <a:lnTo>
                    <a:pt x="1373" y="486"/>
                  </a:lnTo>
                  <a:lnTo>
                    <a:pt x="1367" y="489"/>
                  </a:lnTo>
                  <a:lnTo>
                    <a:pt x="1363" y="492"/>
                  </a:lnTo>
                  <a:lnTo>
                    <a:pt x="1357" y="494"/>
                  </a:lnTo>
                  <a:lnTo>
                    <a:pt x="1349" y="501"/>
                  </a:lnTo>
                  <a:lnTo>
                    <a:pt x="1347" y="504"/>
                  </a:lnTo>
                  <a:lnTo>
                    <a:pt x="1345" y="507"/>
                  </a:lnTo>
                  <a:lnTo>
                    <a:pt x="1341" y="509"/>
                  </a:lnTo>
                  <a:lnTo>
                    <a:pt x="1338" y="515"/>
                  </a:lnTo>
                  <a:lnTo>
                    <a:pt x="1335" y="517"/>
                  </a:lnTo>
                  <a:lnTo>
                    <a:pt x="1329" y="519"/>
                  </a:lnTo>
                  <a:lnTo>
                    <a:pt x="1326" y="520"/>
                  </a:lnTo>
                  <a:lnTo>
                    <a:pt x="1324" y="521"/>
                  </a:lnTo>
                  <a:lnTo>
                    <a:pt x="1328" y="519"/>
                  </a:lnTo>
                  <a:lnTo>
                    <a:pt x="1330" y="517"/>
                  </a:lnTo>
                  <a:lnTo>
                    <a:pt x="1333" y="515"/>
                  </a:lnTo>
                  <a:lnTo>
                    <a:pt x="1334" y="512"/>
                  </a:lnTo>
                  <a:lnTo>
                    <a:pt x="1337" y="510"/>
                  </a:lnTo>
                  <a:lnTo>
                    <a:pt x="1339" y="507"/>
                  </a:lnTo>
                  <a:lnTo>
                    <a:pt x="1342" y="506"/>
                  </a:lnTo>
                  <a:lnTo>
                    <a:pt x="1343" y="503"/>
                  </a:lnTo>
                  <a:lnTo>
                    <a:pt x="1345" y="500"/>
                  </a:lnTo>
                  <a:lnTo>
                    <a:pt x="1345" y="498"/>
                  </a:lnTo>
                  <a:lnTo>
                    <a:pt x="1342" y="495"/>
                  </a:lnTo>
                  <a:lnTo>
                    <a:pt x="1341" y="495"/>
                  </a:lnTo>
                  <a:lnTo>
                    <a:pt x="1335" y="494"/>
                  </a:lnTo>
                  <a:lnTo>
                    <a:pt x="1333" y="494"/>
                  </a:lnTo>
                  <a:lnTo>
                    <a:pt x="1330" y="493"/>
                  </a:lnTo>
                  <a:lnTo>
                    <a:pt x="1328" y="492"/>
                  </a:lnTo>
                  <a:lnTo>
                    <a:pt x="1329" y="492"/>
                  </a:lnTo>
                  <a:lnTo>
                    <a:pt x="1337" y="493"/>
                  </a:lnTo>
                  <a:lnTo>
                    <a:pt x="1339" y="494"/>
                  </a:lnTo>
                  <a:lnTo>
                    <a:pt x="1342" y="495"/>
                  </a:lnTo>
                  <a:lnTo>
                    <a:pt x="1347" y="498"/>
                  </a:lnTo>
                  <a:lnTo>
                    <a:pt x="1349" y="495"/>
                  </a:lnTo>
                  <a:lnTo>
                    <a:pt x="1354" y="490"/>
                  </a:lnTo>
                  <a:lnTo>
                    <a:pt x="1355" y="487"/>
                  </a:lnTo>
                  <a:lnTo>
                    <a:pt x="1358" y="484"/>
                  </a:lnTo>
                  <a:lnTo>
                    <a:pt x="1364" y="479"/>
                  </a:lnTo>
                  <a:lnTo>
                    <a:pt x="1365" y="479"/>
                  </a:lnTo>
                  <a:lnTo>
                    <a:pt x="1368" y="477"/>
                  </a:lnTo>
                  <a:lnTo>
                    <a:pt x="1376" y="476"/>
                  </a:lnTo>
                  <a:lnTo>
                    <a:pt x="1379" y="475"/>
                  </a:lnTo>
                  <a:lnTo>
                    <a:pt x="1381" y="470"/>
                  </a:lnTo>
                  <a:lnTo>
                    <a:pt x="1383" y="467"/>
                  </a:lnTo>
                  <a:lnTo>
                    <a:pt x="1384" y="465"/>
                  </a:lnTo>
                  <a:lnTo>
                    <a:pt x="1386" y="464"/>
                  </a:lnTo>
                  <a:lnTo>
                    <a:pt x="1388" y="461"/>
                  </a:lnTo>
                  <a:lnTo>
                    <a:pt x="1390" y="461"/>
                  </a:lnTo>
                  <a:lnTo>
                    <a:pt x="1394" y="461"/>
                  </a:lnTo>
                  <a:lnTo>
                    <a:pt x="1398" y="459"/>
                  </a:lnTo>
                  <a:lnTo>
                    <a:pt x="1400" y="460"/>
                  </a:lnTo>
                  <a:lnTo>
                    <a:pt x="1406" y="459"/>
                  </a:lnTo>
                  <a:lnTo>
                    <a:pt x="1413" y="460"/>
                  </a:lnTo>
                  <a:lnTo>
                    <a:pt x="1418" y="459"/>
                  </a:lnTo>
                  <a:lnTo>
                    <a:pt x="1422" y="460"/>
                  </a:lnTo>
                  <a:lnTo>
                    <a:pt x="1426" y="459"/>
                  </a:lnTo>
                  <a:lnTo>
                    <a:pt x="1432" y="460"/>
                  </a:lnTo>
                  <a:lnTo>
                    <a:pt x="1433" y="460"/>
                  </a:lnTo>
                  <a:lnTo>
                    <a:pt x="1435" y="460"/>
                  </a:lnTo>
                  <a:lnTo>
                    <a:pt x="1437" y="459"/>
                  </a:lnTo>
                  <a:lnTo>
                    <a:pt x="1453" y="461"/>
                  </a:lnTo>
                  <a:lnTo>
                    <a:pt x="1454" y="462"/>
                  </a:lnTo>
                  <a:lnTo>
                    <a:pt x="1458" y="461"/>
                  </a:lnTo>
                  <a:lnTo>
                    <a:pt x="1458" y="461"/>
                  </a:lnTo>
                  <a:lnTo>
                    <a:pt x="1454" y="462"/>
                  </a:lnTo>
                  <a:lnTo>
                    <a:pt x="1460" y="461"/>
                  </a:lnTo>
                  <a:lnTo>
                    <a:pt x="1466" y="461"/>
                  </a:lnTo>
                  <a:lnTo>
                    <a:pt x="1471" y="461"/>
                  </a:lnTo>
                  <a:lnTo>
                    <a:pt x="1476" y="460"/>
                  </a:lnTo>
                  <a:lnTo>
                    <a:pt x="1479" y="460"/>
                  </a:lnTo>
                  <a:lnTo>
                    <a:pt x="1480" y="459"/>
                  </a:lnTo>
                  <a:lnTo>
                    <a:pt x="1482" y="457"/>
                  </a:lnTo>
                  <a:lnTo>
                    <a:pt x="1485" y="456"/>
                  </a:lnTo>
                  <a:lnTo>
                    <a:pt x="1487" y="452"/>
                  </a:lnTo>
                  <a:lnTo>
                    <a:pt x="1490" y="451"/>
                  </a:lnTo>
                  <a:lnTo>
                    <a:pt x="1492" y="451"/>
                  </a:lnTo>
                  <a:lnTo>
                    <a:pt x="1494" y="447"/>
                  </a:lnTo>
                  <a:lnTo>
                    <a:pt x="1496" y="444"/>
                  </a:lnTo>
                  <a:lnTo>
                    <a:pt x="1497" y="442"/>
                  </a:lnTo>
                  <a:lnTo>
                    <a:pt x="1503" y="441"/>
                  </a:lnTo>
                  <a:lnTo>
                    <a:pt x="1505" y="441"/>
                  </a:lnTo>
                  <a:lnTo>
                    <a:pt x="1511" y="439"/>
                  </a:lnTo>
                  <a:lnTo>
                    <a:pt x="1513" y="439"/>
                  </a:lnTo>
                  <a:lnTo>
                    <a:pt x="1516" y="438"/>
                  </a:lnTo>
                  <a:lnTo>
                    <a:pt x="1519" y="439"/>
                  </a:lnTo>
                  <a:lnTo>
                    <a:pt x="1521" y="438"/>
                  </a:lnTo>
                  <a:lnTo>
                    <a:pt x="1527" y="434"/>
                  </a:lnTo>
                  <a:lnTo>
                    <a:pt x="1533" y="431"/>
                  </a:lnTo>
                  <a:lnTo>
                    <a:pt x="1538" y="426"/>
                  </a:lnTo>
                  <a:lnTo>
                    <a:pt x="1537" y="423"/>
                  </a:lnTo>
                  <a:lnTo>
                    <a:pt x="1531" y="421"/>
                  </a:lnTo>
                  <a:close/>
                  <a:moveTo>
                    <a:pt x="688" y="144"/>
                  </a:moveTo>
                  <a:lnTo>
                    <a:pt x="685" y="143"/>
                  </a:lnTo>
                  <a:lnTo>
                    <a:pt x="682" y="147"/>
                  </a:lnTo>
                  <a:lnTo>
                    <a:pt x="682" y="149"/>
                  </a:lnTo>
                  <a:lnTo>
                    <a:pt x="685" y="149"/>
                  </a:lnTo>
                  <a:lnTo>
                    <a:pt x="688" y="148"/>
                  </a:lnTo>
                  <a:lnTo>
                    <a:pt x="685" y="150"/>
                  </a:lnTo>
                  <a:lnTo>
                    <a:pt x="688" y="151"/>
                  </a:lnTo>
                  <a:lnTo>
                    <a:pt x="685" y="151"/>
                  </a:lnTo>
                  <a:lnTo>
                    <a:pt x="683" y="152"/>
                  </a:lnTo>
                  <a:lnTo>
                    <a:pt x="681" y="152"/>
                  </a:lnTo>
                  <a:lnTo>
                    <a:pt x="677" y="152"/>
                  </a:lnTo>
                  <a:lnTo>
                    <a:pt x="675" y="152"/>
                  </a:lnTo>
                  <a:lnTo>
                    <a:pt x="673" y="150"/>
                  </a:lnTo>
                  <a:lnTo>
                    <a:pt x="669" y="149"/>
                  </a:lnTo>
                  <a:lnTo>
                    <a:pt x="667" y="150"/>
                  </a:lnTo>
                  <a:lnTo>
                    <a:pt x="664" y="150"/>
                  </a:lnTo>
                  <a:lnTo>
                    <a:pt x="662" y="149"/>
                  </a:lnTo>
                  <a:lnTo>
                    <a:pt x="660" y="152"/>
                  </a:lnTo>
                  <a:lnTo>
                    <a:pt x="657" y="153"/>
                  </a:lnTo>
                  <a:lnTo>
                    <a:pt x="657" y="154"/>
                  </a:lnTo>
                  <a:lnTo>
                    <a:pt x="660" y="157"/>
                  </a:lnTo>
                  <a:lnTo>
                    <a:pt x="663" y="157"/>
                  </a:lnTo>
                  <a:lnTo>
                    <a:pt x="665" y="160"/>
                  </a:lnTo>
                  <a:lnTo>
                    <a:pt x="662" y="160"/>
                  </a:lnTo>
                  <a:lnTo>
                    <a:pt x="659" y="160"/>
                  </a:lnTo>
                  <a:lnTo>
                    <a:pt x="657" y="161"/>
                  </a:lnTo>
                  <a:lnTo>
                    <a:pt x="655" y="164"/>
                  </a:lnTo>
                  <a:lnTo>
                    <a:pt x="651" y="165"/>
                  </a:lnTo>
                  <a:lnTo>
                    <a:pt x="649" y="167"/>
                  </a:lnTo>
                  <a:lnTo>
                    <a:pt x="647" y="168"/>
                  </a:lnTo>
                  <a:lnTo>
                    <a:pt x="643" y="169"/>
                  </a:lnTo>
                  <a:lnTo>
                    <a:pt x="641" y="171"/>
                  </a:lnTo>
                  <a:lnTo>
                    <a:pt x="639" y="171"/>
                  </a:lnTo>
                  <a:lnTo>
                    <a:pt x="637" y="169"/>
                  </a:lnTo>
                  <a:lnTo>
                    <a:pt x="640" y="168"/>
                  </a:lnTo>
                  <a:lnTo>
                    <a:pt x="642" y="168"/>
                  </a:lnTo>
                  <a:lnTo>
                    <a:pt x="643" y="165"/>
                  </a:lnTo>
                  <a:lnTo>
                    <a:pt x="647" y="164"/>
                  </a:lnTo>
                  <a:lnTo>
                    <a:pt x="649" y="161"/>
                  </a:lnTo>
                  <a:lnTo>
                    <a:pt x="651" y="159"/>
                  </a:lnTo>
                  <a:lnTo>
                    <a:pt x="652" y="157"/>
                  </a:lnTo>
                  <a:lnTo>
                    <a:pt x="650" y="153"/>
                  </a:lnTo>
                  <a:lnTo>
                    <a:pt x="647" y="153"/>
                  </a:lnTo>
                  <a:lnTo>
                    <a:pt x="645" y="154"/>
                  </a:lnTo>
                  <a:lnTo>
                    <a:pt x="641" y="156"/>
                  </a:lnTo>
                  <a:lnTo>
                    <a:pt x="639" y="158"/>
                  </a:lnTo>
                  <a:lnTo>
                    <a:pt x="637" y="159"/>
                  </a:lnTo>
                  <a:lnTo>
                    <a:pt x="635" y="161"/>
                  </a:lnTo>
                  <a:lnTo>
                    <a:pt x="635" y="164"/>
                  </a:lnTo>
                  <a:lnTo>
                    <a:pt x="633" y="167"/>
                  </a:lnTo>
                  <a:lnTo>
                    <a:pt x="630" y="168"/>
                  </a:lnTo>
                  <a:lnTo>
                    <a:pt x="628" y="168"/>
                  </a:lnTo>
                  <a:lnTo>
                    <a:pt x="624" y="167"/>
                  </a:lnTo>
                  <a:lnTo>
                    <a:pt x="620" y="166"/>
                  </a:lnTo>
                  <a:lnTo>
                    <a:pt x="616" y="166"/>
                  </a:lnTo>
                  <a:lnTo>
                    <a:pt x="614" y="166"/>
                  </a:lnTo>
                  <a:lnTo>
                    <a:pt x="611" y="165"/>
                  </a:lnTo>
                  <a:lnTo>
                    <a:pt x="609" y="164"/>
                  </a:lnTo>
                  <a:lnTo>
                    <a:pt x="613" y="162"/>
                  </a:lnTo>
                  <a:lnTo>
                    <a:pt x="615" y="162"/>
                  </a:lnTo>
                  <a:lnTo>
                    <a:pt x="618" y="161"/>
                  </a:lnTo>
                  <a:lnTo>
                    <a:pt x="620" y="159"/>
                  </a:lnTo>
                  <a:lnTo>
                    <a:pt x="620" y="156"/>
                  </a:lnTo>
                  <a:lnTo>
                    <a:pt x="622" y="154"/>
                  </a:lnTo>
                  <a:lnTo>
                    <a:pt x="624" y="153"/>
                  </a:lnTo>
                  <a:lnTo>
                    <a:pt x="628" y="151"/>
                  </a:lnTo>
                  <a:lnTo>
                    <a:pt x="626" y="148"/>
                  </a:lnTo>
                  <a:lnTo>
                    <a:pt x="624" y="148"/>
                  </a:lnTo>
                  <a:lnTo>
                    <a:pt x="621" y="145"/>
                  </a:lnTo>
                  <a:lnTo>
                    <a:pt x="624" y="144"/>
                  </a:lnTo>
                  <a:lnTo>
                    <a:pt x="626" y="144"/>
                  </a:lnTo>
                  <a:lnTo>
                    <a:pt x="629" y="145"/>
                  </a:lnTo>
                  <a:lnTo>
                    <a:pt x="632" y="147"/>
                  </a:lnTo>
                  <a:lnTo>
                    <a:pt x="638" y="147"/>
                  </a:lnTo>
                  <a:lnTo>
                    <a:pt x="640" y="144"/>
                  </a:lnTo>
                  <a:lnTo>
                    <a:pt x="638" y="142"/>
                  </a:lnTo>
                  <a:lnTo>
                    <a:pt x="634" y="141"/>
                  </a:lnTo>
                  <a:lnTo>
                    <a:pt x="632" y="140"/>
                  </a:lnTo>
                  <a:lnTo>
                    <a:pt x="629" y="139"/>
                  </a:lnTo>
                  <a:lnTo>
                    <a:pt x="617" y="139"/>
                  </a:lnTo>
                  <a:lnTo>
                    <a:pt x="616" y="142"/>
                  </a:lnTo>
                  <a:lnTo>
                    <a:pt x="614" y="142"/>
                  </a:lnTo>
                  <a:lnTo>
                    <a:pt x="611" y="141"/>
                  </a:lnTo>
                  <a:lnTo>
                    <a:pt x="608" y="142"/>
                  </a:lnTo>
                  <a:lnTo>
                    <a:pt x="605" y="142"/>
                  </a:lnTo>
                  <a:lnTo>
                    <a:pt x="603" y="142"/>
                  </a:lnTo>
                  <a:lnTo>
                    <a:pt x="599" y="141"/>
                  </a:lnTo>
                  <a:lnTo>
                    <a:pt x="597" y="141"/>
                  </a:lnTo>
                  <a:lnTo>
                    <a:pt x="595" y="141"/>
                  </a:lnTo>
                  <a:lnTo>
                    <a:pt x="595" y="144"/>
                  </a:lnTo>
                  <a:lnTo>
                    <a:pt x="592" y="144"/>
                  </a:lnTo>
                  <a:lnTo>
                    <a:pt x="591" y="147"/>
                  </a:lnTo>
                  <a:lnTo>
                    <a:pt x="589" y="144"/>
                  </a:lnTo>
                  <a:lnTo>
                    <a:pt x="587" y="142"/>
                  </a:lnTo>
                  <a:lnTo>
                    <a:pt x="588" y="139"/>
                  </a:lnTo>
                  <a:lnTo>
                    <a:pt x="590" y="139"/>
                  </a:lnTo>
                  <a:lnTo>
                    <a:pt x="594" y="139"/>
                  </a:lnTo>
                  <a:lnTo>
                    <a:pt x="596" y="140"/>
                  </a:lnTo>
                  <a:lnTo>
                    <a:pt x="598" y="136"/>
                  </a:lnTo>
                  <a:lnTo>
                    <a:pt x="601" y="137"/>
                  </a:lnTo>
                  <a:lnTo>
                    <a:pt x="604" y="137"/>
                  </a:lnTo>
                  <a:lnTo>
                    <a:pt x="609" y="135"/>
                  </a:lnTo>
                  <a:lnTo>
                    <a:pt x="612" y="134"/>
                  </a:lnTo>
                  <a:lnTo>
                    <a:pt x="615" y="134"/>
                  </a:lnTo>
                  <a:lnTo>
                    <a:pt x="617" y="132"/>
                  </a:lnTo>
                  <a:lnTo>
                    <a:pt x="623" y="132"/>
                  </a:lnTo>
                  <a:lnTo>
                    <a:pt x="625" y="132"/>
                  </a:lnTo>
                  <a:lnTo>
                    <a:pt x="631" y="131"/>
                  </a:lnTo>
                  <a:lnTo>
                    <a:pt x="634" y="128"/>
                  </a:lnTo>
                  <a:lnTo>
                    <a:pt x="637" y="128"/>
                  </a:lnTo>
                  <a:lnTo>
                    <a:pt x="639" y="127"/>
                  </a:lnTo>
                  <a:lnTo>
                    <a:pt x="642" y="125"/>
                  </a:lnTo>
                  <a:lnTo>
                    <a:pt x="645" y="125"/>
                  </a:lnTo>
                  <a:lnTo>
                    <a:pt x="648" y="124"/>
                  </a:lnTo>
                  <a:lnTo>
                    <a:pt x="650" y="123"/>
                  </a:lnTo>
                  <a:lnTo>
                    <a:pt x="654" y="123"/>
                  </a:lnTo>
                  <a:lnTo>
                    <a:pt x="657" y="122"/>
                  </a:lnTo>
                  <a:lnTo>
                    <a:pt x="660" y="120"/>
                  </a:lnTo>
                  <a:lnTo>
                    <a:pt x="663" y="123"/>
                  </a:lnTo>
                  <a:lnTo>
                    <a:pt x="666" y="124"/>
                  </a:lnTo>
                  <a:lnTo>
                    <a:pt x="668" y="124"/>
                  </a:lnTo>
                  <a:lnTo>
                    <a:pt x="672" y="124"/>
                  </a:lnTo>
                  <a:lnTo>
                    <a:pt x="668" y="126"/>
                  </a:lnTo>
                  <a:lnTo>
                    <a:pt x="666" y="127"/>
                  </a:lnTo>
                  <a:lnTo>
                    <a:pt x="660" y="130"/>
                  </a:lnTo>
                  <a:lnTo>
                    <a:pt x="658" y="130"/>
                  </a:lnTo>
                  <a:lnTo>
                    <a:pt x="657" y="130"/>
                  </a:lnTo>
                  <a:lnTo>
                    <a:pt x="655" y="132"/>
                  </a:lnTo>
                  <a:lnTo>
                    <a:pt x="651" y="134"/>
                  </a:lnTo>
                  <a:lnTo>
                    <a:pt x="655" y="136"/>
                  </a:lnTo>
                  <a:lnTo>
                    <a:pt x="657" y="136"/>
                  </a:lnTo>
                  <a:lnTo>
                    <a:pt x="657" y="136"/>
                  </a:lnTo>
                  <a:lnTo>
                    <a:pt x="660" y="137"/>
                  </a:lnTo>
                  <a:lnTo>
                    <a:pt x="663" y="137"/>
                  </a:lnTo>
                  <a:lnTo>
                    <a:pt x="666" y="137"/>
                  </a:lnTo>
                  <a:lnTo>
                    <a:pt x="668" y="137"/>
                  </a:lnTo>
                  <a:lnTo>
                    <a:pt x="674" y="137"/>
                  </a:lnTo>
                  <a:lnTo>
                    <a:pt x="676" y="137"/>
                  </a:lnTo>
                  <a:lnTo>
                    <a:pt x="680" y="136"/>
                  </a:lnTo>
                  <a:lnTo>
                    <a:pt x="682" y="135"/>
                  </a:lnTo>
                  <a:lnTo>
                    <a:pt x="683" y="132"/>
                  </a:lnTo>
                  <a:lnTo>
                    <a:pt x="686" y="131"/>
                  </a:lnTo>
                  <a:lnTo>
                    <a:pt x="689" y="130"/>
                  </a:lnTo>
                  <a:lnTo>
                    <a:pt x="689" y="132"/>
                  </a:lnTo>
                  <a:lnTo>
                    <a:pt x="686" y="135"/>
                  </a:lnTo>
                  <a:lnTo>
                    <a:pt x="689" y="135"/>
                  </a:lnTo>
                  <a:lnTo>
                    <a:pt x="692" y="134"/>
                  </a:lnTo>
                  <a:lnTo>
                    <a:pt x="690" y="137"/>
                  </a:lnTo>
                  <a:lnTo>
                    <a:pt x="689" y="140"/>
                  </a:lnTo>
                  <a:lnTo>
                    <a:pt x="685" y="141"/>
                  </a:lnTo>
                  <a:lnTo>
                    <a:pt x="688" y="144"/>
                  </a:lnTo>
                  <a:close/>
                  <a:moveTo>
                    <a:pt x="805" y="218"/>
                  </a:moveTo>
                  <a:lnTo>
                    <a:pt x="803" y="217"/>
                  </a:lnTo>
                  <a:lnTo>
                    <a:pt x="800" y="217"/>
                  </a:lnTo>
                  <a:lnTo>
                    <a:pt x="797" y="216"/>
                  </a:lnTo>
                  <a:lnTo>
                    <a:pt x="793" y="214"/>
                  </a:lnTo>
                  <a:lnTo>
                    <a:pt x="787" y="214"/>
                  </a:lnTo>
                  <a:lnTo>
                    <a:pt x="785" y="216"/>
                  </a:lnTo>
                  <a:lnTo>
                    <a:pt x="782" y="217"/>
                  </a:lnTo>
                  <a:lnTo>
                    <a:pt x="777" y="218"/>
                  </a:lnTo>
                  <a:lnTo>
                    <a:pt x="774" y="220"/>
                  </a:lnTo>
                  <a:lnTo>
                    <a:pt x="773" y="224"/>
                  </a:lnTo>
                  <a:lnTo>
                    <a:pt x="778" y="219"/>
                  </a:lnTo>
                  <a:lnTo>
                    <a:pt x="780" y="219"/>
                  </a:lnTo>
                  <a:lnTo>
                    <a:pt x="784" y="218"/>
                  </a:lnTo>
                  <a:lnTo>
                    <a:pt x="786" y="218"/>
                  </a:lnTo>
                  <a:lnTo>
                    <a:pt x="790" y="216"/>
                  </a:lnTo>
                  <a:lnTo>
                    <a:pt x="794" y="216"/>
                  </a:lnTo>
                  <a:lnTo>
                    <a:pt x="797" y="217"/>
                  </a:lnTo>
                  <a:lnTo>
                    <a:pt x="792" y="217"/>
                  </a:lnTo>
                  <a:lnTo>
                    <a:pt x="788" y="218"/>
                  </a:lnTo>
                  <a:lnTo>
                    <a:pt x="794" y="218"/>
                  </a:lnTo>
                  <a:lnTo>
                    <a:pt x="797" y="219"/>
                  </a:lnTo>
                  <a:lnTo>
                    <a:pt x="794" y="220"/>
                  </a:lnTo>
                  <a:lnTo>
                    <a:pt x="788" y="220"/>
                  </a:lnTo>
                  <a:lnTo>
                    <a:pt x="786" y="221"/>
                  </a:lnTo>
                  <a:lnTo>
                    <a:pt x="788" y="221"/>
                  </a:lnTo>
                  <a:lnTo>
                    <a:pt x="786" y="222"/>
                  </a:lnTo>
                  <a:lnTo>
                    <a:pt x="790" y="221"/>
                  </a:lnTo>
                  <a:lnTo>
                    <a:pt x="792" y="222"/>
                  </a:lnTo>
                  <a:lnTo>
                    <a:pt x="794" y="221"/>
                  </a:lnTo>
                  <a:lnTo>
                    <a:pt x="794" y="221"/>
                  </a:lnTo>
                  <a:lnTo>
                    <a:pt x="790" y="225"/>
                  </a:lnTo>
                  <a:lnTo>
                    <a:pt x="786" y="225"/>
                  </a:lnTo>
                  <a:lnTo>
                    <a:pt x="782" y="224"/>
                  </a:lnTo>
                  <a:lnTo>
                    <a:pt x="776" y="228"/>
                  </a:lnTo>
                  <a:lnTo>
                    <a:pt x="773" y="229"/>
                  </a:lnTo>
                  <a:lnTo>
                    <a:pt x="773" y="231"/>
                  </a:lnTo>
                  <a:lnTo>
                    <a:pt x="765" y="238"/>
                  </a:lnTo>
                  <a:lnTo>
                    <a:pt x="762" y="241"/>
                  </a:lnTo>
                  <a:lnTo>
                    <a:pt x="760" y="243"/>
                  </a:lnTo>
                  <a:lnTo>
                    <a:pt x="757" y="244"/>
                  </a:lnTo>
                  <a:lnTo>
                    <a:pt x="753" y="245"/>
                  </a:lnTo>
                  <a:lnTo>
                    <a:pt x="753" y="244"/>
                  </a:lnTo>
                  <a:lnTo>
                    <a:pt x="750" y="244"/>
                  </a:lnTo>
                  <a:lnTo>
                    <a:pt x="745" y="246"/>
                  </a:lnTo>
                  <a:lnTo>
                    <a:pt x="744" y="247"/>
                  </a:lnTo>
                  <a:lnTo>
                    <a:pt x="743" y="248"/>
                  </a:lnTo>
                  <a:lnTo>
                    <a:pt x="744" y="251"/>
                  </a:lnTo>
                  <a:lnTo>
                    <a:pt x="742" y="253"/>
                  </a:lnTo>
                  <a:lnTo>
                    <a:pt x="740" y="254"/>
                  </a:lnTo>
                  <a:lnTo>
                    <a:pt x="736" y="253"/>
                  </a:lnTo>
                  <a:lnTo>
                    <a:pt x="731" y="255"/>
                  </a:lnTo>
                  <a:lnTo>
                    <a:pt x="728" y="255"/>
                  </a:lnTo>
                  <a:lnTo>
                    <a:pt x="720" y="256"/>
                  </a:lnTo>
                  <a:lnTo>
                    <a:pt x="715" y="256"/>
                  </a:lnTo>
                  <a:lnTo>
                    <a:pt x="712" y="256"/>
                  </a:lnTo>
                  <a:lnTo>
                    <a:pt x="707" y="254"/>
                  </a:lnTo>
                  <a:lnTo>
                    <a:pt x="705" y="253"/>
                  </a:lnTo>
                  <a:lnTo>
                    <a:pt x="697" y="252"/>
                  </a:lnTo>
                  <a:lnTo>
                    <a:pt x="694" y="251"/>
                  </a:lnTo>
                  <a:lnTo>
                    <a:pt x="692" y="248"/>
                  </a:lnTo>
                  <a:lnTo>
                    <a:pt x="689" y="247"/>
                  </a:lnTo>
                  <a:lnTo>
                    <a:pt x="692" y="247"/>
                  </a:lnTo>
                  <a:lnTo>
                    <a:pt x="695" y="250"/>
                  </a:lnTo>
                  <a:lnTo>
                    <a:pt x="698" y="250"/>
                  </a:lnTo>
                  <a:lnTo>
                    <a:pt x="701" y="248"/>
                  </a:lnTo>
                  <a:lnTo>
                    <a:pt x="703" y="246"/>
                  </a:lnTo>
                  <a:lnTo>
                    <a:pt x="706" y="247"/>
                  </a:lnTo>
                  <a:lnTo>
                    <a:pt x="709" y="247"/>
                  </a:lnTo>
                  <a:lnTo>
                    <a:pt x="711" y="248"/>
                  </a:lnTo>
                  <a:lnTo>
                    <a:pt x="715" y="247"/>
                  </a:lnTo>
                  <a:lnTo>
                    <a:pt x="714" y="244"/>
                  </a:lnTo>
                  <a:lnTo>
                    <a:pt x="716" y="243"/>
                  </a:lnTo>
                  <a:lnTo>
                    <a:pt x="717" y="241"/>
                  </a:lnTo>
                  <a:lnTo>
                    <a:pt x="719" y="237"/>
                  </a:lnTo>
                  <a:lnTo>
                    <a:pt x="722" y="237"/>
                  </a:lnTo>
                  <a:lnTo>
                    <a:pt x="725" y="238"/>
                  </a:lnTo>
                  <a:lnTo>
                    <a:pt x="727" y="237"/>
                  </a:lnTo>
                  <a:lnTo>
                    <a:pt x="731" y="235"/>
                  </a:lnTo>
                  <a:lnTo>
                    <a:pt x="728" y="231"/>
                  </a:lnTo>
                  <a:lnTo>
                    <a:pt x="726" y="230"/>
                  </a:lnTo>
                  <a:lnTo>
                    <a:pt x="724" y="228"/>
                  </a:lnTo>
                  <a:lnTo>
                    <a:pt x="722" y="227"/>
                  </a:lnTo>
                  <a:lnTo>
                    <a:pt x="722" y="225"/>
                  </a:lnTo>
                  <a:lnTo>
                    <a:pt x="722" y="222"/>
                  </a:lnTo>
                  <a:lnTo>
                    <a:pt x="718" y="222"/>
                  </a:lnTo>
                  <a:lnTo>
                    <a:pt x="712" y="219"/>
                  </a:lnTo>
                  <a:lnTo>
                    <a:pt x="712" y="216"/>
                  </a:lnTo>
                  <a:lnTo>
                    <a:pt x="714" y="216"/>
                  </a:lnTo>
                  <a:lnTo>
                    <a:pt x="716" y="218"/>
                  </a:lnTo>
                  <a:lnTo>
                    <a:pt x="722" y="219"/>
                  </a:lnTo>
                  <a:lnTo>
                    <a:pt x="724" y="221"/>
                  </a:lnTo>
                  <a:lnTo>
                    <a:pt x="727" y="222"/>
                  </a:lnTo>
                  <a:lnTo>
                    <a:pt x="729" y="225"/>
                  </a:lnTo>
                  <a:lnTo>
                    <a:pt x="733" y="225"/>
                  </a:lnTo>
                  <a:lnTo>
                    <a:pt x="735" y="224"/>
                  </a:lnTo>
                  <a:lnTo>
                    <a:pt x="736" y="224"/>
                  </a:lnTo>
                  <a:lnTo>
                    <a:pt x="737" y="227"/>
                  </a:lnTo>
                  <a:lnTo>
                    <a:pt x="741" y="228"/>
                  </a:lnTo>
                  <a:lnTo>
                    <a:pt x="743" y="230"/>
                  </a:lnTo>
                  <a:lnTo>
                    <a:pt x="745" y="231"/>
                  </a:lnTo>
                  <a:lnTo>
                    <a:pt x="749" y="233"/>
                  </a:lnTo>
                  <a:lnTo>
                    <a:pt x="751" y="231"/>
                  </a:lnTo>
                  <a:lnTo>
                    <a:pt x="752" y="231"/>
                  </a:lnTo>
                  <a:lnTo>
                    <a:pt x="760" y="231"/>
                  </a:lnTo>
                  <a:lnTo>
                    <a:pt x="762" y="229"/>
                  </a:lnTo>
                  <a:lnTo>
                    <a:pt x="768" y="226"/>
                  </a:lnTo>
                  <a:lnTo>
                    <a:pt x="770" y="225"/>
                  </a:lnTo>
                  <a:lnTo>
                    <a:pt x="776" y="217"/>
                  </a:lnTo>
                  <a:lnTo>
                    <a:pt x="778" y="214"/>
                  </a:lnTo>
                  <a:lnTo>
                    <a:pt x="784" y="212"/>
                  </a:lnTo>
                  <a:lnTo>
                    <a:pt x="787" y="212"/>
                  </a:lnTo>
                  <a:lnTo>
                    <a:pt x="794" y="212"/>
                  </a:lnTo>
                  <a:lnTo>
                    <a:pt x="800" y="213"/>
                  </a:lnTo>
                  <a:lnTo>
                    <a:pt x="808" y="214"/>
                  </a:lnTo>
                  <a:lnTo>
                    <a:pt x="808" y="218"/>
                  </a:lnTo>
                  <a:lnTo>
                    <a:pt x="805" y="218"/>
                  </a:lnTo>
                  <a:close/>
                  <a:moveTo>
                    <a:pt x="981" y="448"/>
                  </a:moveTo>
                  <a:lnTo>
                    <a:pt x="981" y="451"/>
                  </a:lnTo>
                  <a:lnTo>
                    <a:pt x="982" y="453"/>
                  </a:lnTo>
                  <a:lnTo>
                    <a:pt x="981" y="453"/>
                  </a:lnTo>
                  <a:lnTo>
                    <a:pt x="979" y="451"/>
                  </a:lnTo>
                  <a:lnTo>
                    <a:pt x="978" y="455"/>
                  </a:lnTo>
                  <a:lnTo>
                    <a:pt x="978" y="457"/>
                  </a:lnTo>
                  <a:lnTo>
                    <a:pt x="975" y="458"/>
                  </a:lnTo>
                  <a:lnTo>
                    <a:pt x="973" y="456"/>
                  </a:lnTo>
                  <a:lnTo>
                    <a:pt x="973" y="453"/>
                  </a:lnTo>
                  <a:lnTo>
                    <a:pt x="973" y="451"/>
                  </a:lnTo>
                  <a:lnTo>
                    <a:pt x="973" y="448"/>
                  </a:lnTo>
                  <a:lnTo>
                    <a:pt x="973" y="445"/>
                  </a:lnTo>
                  <a:lnTo>
                    <a:pt x="975" y="442"/>
                  </a:lnTo>
                  <a:lnTo>
                    <a:pt x="976" y="440"/>
                  </a:lnTo>
                  <a:lnTo>
                    <a:pt x="973" y="441"/>
                  </a:lnTo>
                  <a:lnTo>
                    <a:pt x="975" y="439"/>
                  </a:lnTo>
                  <a:lnTo>
                    <a:pt x="976" y="435"/>
                  </a:lnTo>
                  <a:lnTo>
                    <a:pt x="973" y="434"/>
                  </a:lnTo>
                  <a:lnTo>
                    <a:pt x="971" y="436"/>
                  </a:lnTo>
                  <a:lnTo>
                    <a:pt x="968" y="439"/>
                  </a:lnTo>
                  <a:lnTo>
                    <a:pt x="968" y="436"/>
                  </a:lnTo>
                  <a:lnTo>
                    <a:pt x="968" y="433"/>
                  </a:lnTo>
                  <a:lnTo>
                    <a:pt x="968" y="431"/>
                  </a:lnTo>
                  <a:lnTo>
                    <a:pt x="966" y="427"/>
                  </a:lnTo>
                  <a:lnTo>
                    <a:pt x="964" y="429"/>
                  </a:lnTo>
                  <a:lnTo>
                    <a:pt x="965" y="426"/>
                  </a:lnTo>
                  <a:lnTo>
                    <a:pt x="962" y="427"/>
                  </a:lnTo>
                  <a:lnTo>
                    <a:pt x="961" y="431"/>
                  </a:lnTo>
                  <a:lnTo>
                    <a:pt x="958" y="430"/>
                  </a:lnTo>
                  <a:lnTo>
                    <a:pt x="958" y="429"/>
                  </a:lnTo>
                  <a:lnTo>
                    <a:pt x="957" y="425"/>
                  </a:lnTo>
                  <a:lnTo>
                    <a:pt x="955" y="423"/>
                  </a:lnTo>
                  <a:lnTo>
                    <a:pt x="953" y="421"/>
                  </a:lnTo>
                  <a:lnTo>
                    <a:pt x="950" y="418"/>
                  </a:lnTo>
                  <a:lnTo>
                    <a:pt x="948" y="416"/>
                  </a:lnTo>
                  <a:lnTo>
                    <a:pt x="947" y="413"/>
                  </a:lnTo>
                  <a:lnTo>
                    <a:pt x="949" y="410"/>
                  </a:lnTo>
                  <a:lnTo>
                    <a:pt x="951" y="409"/>
                  </a:lnTo>
                  <a:lnTo>
                    <a:pt x="950" y="409"/>
                  </a:lnTo>
                  <a:lnTo>
                    <a:pt x="947" y="409"/>
                  </a:lnTo>
                  <a:lnTo>
                    <a:pt x="945" y="409"/>
                  </a:lnTo>
                  <a:lnTo>
                    <a:pt x="941" y="407"/>
                  </a:lnTo>
                  <a:lnTo>
                    <a:pt x="942" y="405"/>
                  </a:lnTo>
                  <a:lnTo>
                    <a:pt x="944" y="401"/>
                  </a:lnTo>
                  <a:lnTo>
                    <a:pt x="945" y="399"/>
                  </a:lnTo>
                  <a:lnTo>
                    <a:pt x="945" y="397"/>
                  </a:lnTo>
                  <a:lnTo>
                    <a:pt x="946" y="393"/>
                  </a:lnTo>
                  <a:lnTo>
                    <a:pt x="947" y="393"/>
                  </a:lnTo>
                  <a:lnTo>
                    <a:pt x="950" y="395"/>
                  </a:lnTo>
                  <a:lnTo>
                    <a:pt x="953" y="393"/>
                  </a:lnTo>
                  <a:lnTo>
                    <a:pt x="955" y="395"/>
                  </a:lnTo>
                  <a:lnTo>
                    <a:pt x="958" y="396"/>
                  </a:lnTo>
                  <a:lnTo>
                    <a:pt x="959" y="396"/>
                  </a:lnTo>
                  <a:lnTo>
                    <a:pt x="957" y="395"/>
                  </a:lnTo>
                  <a:lnTo>
                    <a:pt x="955" y="392"/>
                  </a:lnTo>
                  <a:lnTo>
                    <a:pt x="956" y="389"/>
                  </a:lnTo>
                  <a:lnTo>
                    <a:pt x="957" y="387"/>
                  </a:lnTo>
                  <a:lnTo>
                    <a:pt x="958" y="383"/>
                  </a:lnTo>
                  <a:lnTo>
                    <a:pt x="959" y="384"/>
                  </a:lnTo>
                  <a:lnTo>
                    <a:pt x="959" y="387"/>
                  </a:lnTo>
                  <a:lnTo>
                    <a:pt x="956" y="389"/>
                  </a:lnTo>
                  <a:lnTo>
                    <a:pt x="957" y="392"/>
                  </a:lnTo>
                  <a:lnTo>
                    <a:pt x="959" y="391"/>
                  </a:lnTo>
                  <a:lnTo>
                    <a:pt x="963" y="390"/>
                  </a:lnTo>
                  <a:lnTo>
                    <a:pt x="962" y="391"/>
                  </a:lnTo>
                  <a:lnTo>
                    <a:pt x="959" y="392"/>
                  </a:lnTo>
                  <a:lnTo>
                    <a:pt x="959" y="393"/>
                  </a:lnTo>
                  <a:lnTo>
                    <a:pt x="961" y="396"/>
                  </a:lnTo>
                  <a:lnTo>
                    <a:pt x="961" y="397"/>
                  </a:lnTo>
                  <a:lnTo>
                    <a:pt x="962" y="399"/>
                  </a:lnTo>
                  <a:lnTo>
                    <a:pt x="963" y="401"/>
                  </a:lnTo>
                  <a:lnTo>
                    <a:pt x="964" y="405"/>
                  </a:lnTo>
                  <a:lnTo>
                    <a:pt x="966" y="407"/>
                  </a:lnTo>
                  <a:lnTo>
                    <a:pt x="968" y="410"/>
                  </a:lnTo>
                  <a:lnTo>
                    <a:pt x="966" y="410"/>
                  </a:lnTo>
                  <a:lnTo>
                    <a:pt x="967" y="414"/>
                  </a:lnTo>
                  <a:lnTo>
                    <a:pt x="970" y="416"/>
                  </a:lnTo>
                  <a:lnTo>
                    <a:pt x="971" y="419"/>
                  </a:lnTo>
                  <a:lnTo>
                    <a:pt x="972" y="422"/>
                  </a:lnTo>
                  <a:lnTo>
                    <a:pt x="972" y="424"/>
                  </a:lnTo>
                  <a:lnTo>
                    <a:pt x="973" y="427"/>
                  </a:lnTo>
                  <a:lnTo>
                    <a:pt x="974" y="430"/>
                  </a:lnTo>
                  <a:lnTo>
                    <a:pt x="976" y="432"/>
                  </a:lnTo>
                  <a:lnTo>
                    <a:pt x="976" y="434"/>
                  </a:lnTo>
                  <a:lnTo>
                    <a:pt x="979" y="438"/>
                  </a:lnTo>
                  <a:lnTo>
                    <a:pt x="980" y="440"/>
                  </a:lnTo>
                  <a:lnTo>
                    <a:pt x="982" y="442"/>
                  </a:lnTo>
                  <a:lnTo>
                    <a:pt x="981" y="445"/>
                  </a:lnTo>
                  <a:lnTo>
                    <a:pt x="981" y="448"/>
                  </a:lnTo>
                  <a:close/>
                  <a:moveTo>
                    <a:pt x="1152" y="575"/>
                  </a:moveTo>
                  <a:lnTo>
                    <a:pt x="1152" y="573"/>
                  </a:lnTo>
                  <a:lnTo>
                    <a:pt x="1151" y="571"/>
                  </a:lnTo>
                  <a:lnTo>
                    <a:pt x="1153" y="569"/>
                  </a:lnTo>
                  <a:lnTo>
                    <a:pt x="1157" y="567"/>
                  </a:lnTo>
                  <a:lnTo>
                    <a:pt x="1158" y="564"/>
                  </a:lnTo>
                  <a:lnTo>
                    <a:pt x="1160" y="561"/>
                  </a:lnTo>
                  <a:lnTo>
                    <a:pt x="1160" y="560"/>
                  </a:lnTo>
                  <a:lnTo>
                    <a:pt x="1160" y="556"/>
                  </a:lnTo>
                  <a:lnTo>
                    <a:pt x="1160" y="554"/>
                  </a:lnTo>
                  <a:lnTo>
                    <a:pt x="1158" y="552"/>
                  </a:lnTo>
                  <a:lnTo>
                    <a:pt x="1160" y="551"/>
                  </a:lnTo>
                  <a:lnTo>
                    <a:pt x="1159" y="549"/>
                  </a:lnTo>
                  <a:lnTo>
                    <a:pt x="1157" y="545"/>
                  </a:lnTo>
                  <a:lnTo>
                    <a:pt x="1154" y="544"/>
                  </a:lnTo>
                  <a:lnTo>
                    <a:pt x="1151" y="543"/>
                  </a:lnTo>
                  <a:lnTo>
                    <a:pt x="1149" y="542"/>
                  </a:lnTo>
                  <a:lnTo>
                    <a:pt x="1146" y="541"/>
                  </a:lnTo>
                  <a:lnTo>
                    <a:pt x="1145" y="541"/>
                  </a:lnTo>
                  <a:lnTo>
                    <a:pt x="1142" y="539"/>
                  </a:lnTo>
                  <a:lnTo>
                    <a:pt x="1140" y="538"/>
                  </a:lnTo>
                  <a:lnTo>
                    <a:pt x="1137" y="541"/>
                  </a:lnTo>
                  <a:lnTo>
                    <a:pt x="1135" y="542"/>
                  </a:lnTo>
                  <a:lnTo>
                    <a:pt x="1137" y="544"/>
                  </a:lnTo>
                  <a:lnTo>
                    <a:pt x="1137" y="545"/>
                  </a:lnTo>
                  <a:lnTo>
                    <a:pt x="1135" y="545"/>
                  </a:lnTo>
                  <a:lnTo>
                    <a:pt x="1133" y="546"/>
                  </a:lnTo>
                  <a:lnTo>
                    <a:pt x="1132" y="549"/>
                  </a:lnTo>
                  <a:lnTo>
                    <a:pt x="1132" y="552"/>
                  </a:lnTo>
                  <a:lnTo>
                    <a:pt x="1129" y="554"/>
                  </a:lnTo>
                  <a:lnTo>
                    <a:pt x="1129" y="552"/>
                  </a:lnTo>
                  <a:lnTo>
                    <a:pt x="1128" y="554"/>
                  </a:lnTo>
                  <a:lnTo>
                    <a:pt x="1128" y="552"/>
                  </a:lnTo>
                  <a:lnTo>
                    <a:pt x="1128" y="549"/>
                  </a:lnTo>
                  <a:lnTo>
                    <a:pt x="1126" y="552"/>
                  </a:lnTo>
                  <a:lnTo>
                    <a:pt x="1125" y="552"/>
                  </a:lnTo>
                  <a:lnTo>
                    <a:pt x="1121" y="554"/>
                  </a:lnTo>
                  <a:lnTo>
                    <a:pt x="1119" y="556"/>
                  </a:lnTo>
                  <a:lnTo>
                    <a:pt x="1120" y="559"/>
                  </a:lnTo>
                  <a:lnTo>
                    <a:pt x="1119" y="562"/>
                  </a:lnTo>
                  <a:lnTo>
                    <a:pt x="1118" y="564"/>
                  </a:lnTo>
                  <a:lnTo>
                    <a:pt x="1116" y="567"/>
                  </a:lnTo>
                  <a:lnTo>
                    <a:pt x="1117" y="570"/>
                  </a:lnTo>
                  <a:lnTo>
                    <a:pt x="1116" y="572"/>
                  </a:lnTo>
                  <a:lnTo>
                    <a:pt x="1116" y="576"/>
                  </a:lnTo>
                  <a:lnTo>
                    <a:pt x="1117" y="578"/>
                  </a:lnTo>
                  <a:lnTo>
                    <a:pt x="1119" y="580"/>
                  </a:lnTo>
                  <a:lnTo>
                    <a:pt x="1119" y="581"/>
                  </a:lnTo>
                  <a:lnTo>
                    <a:pt x="1119" y="584"/>
                  </a:lnTo>
                  <a:lnTo>
                    <a:pt x="1120" y="585"/>
                  </a:lnTo>
                  <a:lnTo>
                    <a:pt x="1120" y="588"/>
                  </a:lnTo>
                  <a:lnTo>
                    <a:pt x="1120" y="590"/>
                  </a:lnTo>
                  <a:lnTo>
                    <a:pt x="1119" y="593"/>
                  </a:lnTo>
                  <a:lnTo>
                    <a:pt x="1118" y="596"/>
                  </a:lnTo>
                  <a:lnTo>
                    <a:pt x="1117" y="598"/>
                  </a:lnTo>
                  <a:lnTo>
                    <a:pt x="1116" y="602"/>
                  </a:lnTo>
                  <a:lnTo>
                    <a:pt x="1113" y="604"/>
                  </a:lnTo>
                  <a:lnTo>
                    <a:pt x="1111" y="605"/>
                  </a:lnTo>
                  <a:lnTo>
                    <a:pt x="1109" y="606"/>
                  </a:lnTo>
                  <a:lnTo>
                    <a:pt x="1107" y="607"/>
                  </a:lnTo>
                  <a:lnTo>
                    <a:pt x="1103" y="607"/>
                  </a:lnTo>
                  <a:lnTo>
                    <a:pt x="1102" y="606"/>
                  </a:lnTo>
                  <a:lnTo>
                    <a:pt x="1102" y="606"/>
                  </a:lnTo>
                  <a:lnTo>
                    <a:pt x="1101" y="603"/>
                  </a:lnTo>
                  <a:lnTo>
                    <a:pt x="1100" y="602"/>
                  </a:lnTo>
                  <a:lnTo>
                    <a:pt x="1099" y="598"/>
                  </a:lnTo>
                  <a:lnTo>
                    <a:pt x="1098" y="596"/>
                  </a:lnTo>
                  <a:lnTo>
                    <a:pt x="1099" y="594"/>
                  </a:lnTo>
                  <a:lnTo>
                    <a:pt x="1099" y="592"/>
                  </a:lnTo>
                  <a:lnTo>
                    <a:pt x="1099" y="589"/>
                  </a:lnTo>
                  <a:lnTo>
                    <a:pt x="1098" y="586"/>
                  </a:lnTo>
                  <a:lnTo>
                    <a:pt x="1096" y="581"/>
                  </a:lnTo>
                  <a:lnTo>
                    <a:pt x="1098" y="578"/>
                  </a:lnTo>
                  <a:lnTo>
                    <a:pt x="1099" y="576"/>
                  </a:lnTo>
                  <a:lnTo>
                    <a:pt x="1100" y="572"/>
                  </a:lnTo>
                  <a:lnTo>
                    <a:pt x="1099" y="570"/>
                  </a:lnTo>
                  <a:lnTo>
                    <a:pt x="1100" y="567"/>
                  </a:lnTo>
                  <a:lnTo>
                    <a:pt x="1102" y="564"/>
                  </a:lnTo>
                  <a:lnTo>
                    <a:pt x="1102" y="562"/>
                  </a:lnTo>
                  <a:lnTo>
                    <a:pt x="1103" y="559"/>
                  </a:lnTo>
                  <a:lnTo>
                    <a:pt x="1104" y="556"/>
                  </a:lnTo>
                  <a:lnTo>
                    <a:pt x="1103" y="554"/>
                  </a:lnTo>
                  <a:lnTo>
                    <a:pt x="1100" y="555"/>
                  </a:lnTo>
                  <a:lnTo>
                    <a:pt x="1098" y="558"/>
                  </a:lnTo>
                  <a:lnTo>
                    <a:pt x="1095" y="558"/>
                  </a:lnTo>
                  <a:lnTo>
                    <a:pt x="1096" y="555"/>
                  </a:lnTo>
                  <a:lnTo>
                    <a:pt x="1098" y="552"/>
                  </a:lnTo>
                  <a:lnTo>
                    <a:pt x="1101" y="552"/>
                  </a:lnTo>
                  <a:lnTo>
                    <a:pt x="1101" y="550"/>
                  </a:lnTo>
                  <a:lnTo>
                    <a:pt x="1102" y="547"/>
                  </a:lnTo>
                  <a:lnTo>
                    <a:pt x="1104" y="545"/>
                  </a:lnTo>
                  <a:lnTo>
                    <a:pt x="1106" y="542"/>
                  </a:lnTo>
                  <a:lnTo>
                    <a:pt x="1108" y="539"/>
                  </a:lnTo>
                  <a:lnTo>
                    <a:pt x="1110" y="536"/>
                  </a:lnTo>
                  <a:lnTo>
                    <a:pt x="1110" y="539"/>
                  </a:lnTo>
                  <a:lnTo>
                    <a:pt x="1112" y="537"/>
                  </a:lnTo>
                  <a:lnTo>
                    <a:pt x="1116" y="536"/>
                  </a:lnTo>
                  <a:lnTo>
                    <a:pt x="1116" y="539"/>
                  </a:lnTo>
                  <a:lnTo>
                    <a:pt x="1118" y="537"/>
                  </a:lnTo>
                  <a:lnTo>
                    <a:pt x="1120" y="535"/>
                  </a:lnTo>
                  <a:lnTo>
                    <a:pt x="1123" y="535"/>
                  </a:lnTo>
                  <a:lnTo>
                    <a:pt x="1126" y="535"/>
                  </a:lnTo>
                  <a:lnTo>
                    <a:pt x="1128" y="534"/>
                  </a:lnTo>
                  <a:lnTo>
                    <a:pt x="1132" y="533"/>
                  </a:lnTo>
                  <a:lnTo>
                    <a:pt x="1134" y="533"/>
                  </a:lnTo>
                  <a:lnTo>
                    <a:pt x="1137" y="534"/>
                  </a:lnTo>
                  <a:lnTo>
                    <a:pt x="1138" y="536"/>
                  </a:lnTo>
                  <a:lnTo>
                    <a:pt x="1141" y="535"/>
                  </a:lnTo>
                  <a:lnTo>
                    <a:pt x="1144" y="535"/>
                  </a:lnTo>
                  <a:lnTo>
                    <a:pt x="1146" y="535"/>
                  </a:lnTo>
                  <a:lnTo>
                    <a:pt x="1149" y="535"/>
                  </a:lnTo>
                  <a:lnTo>
                    <a:pt x="1152" y="535"/>
                  </a:lnTo>
                  <a:lnTo>
                    <a:pt x="1150" y="532"/>
                  </a:lnTo>
                  <a:lnTo>
                    <a:pt x="1147" y="532"/>
                  </a:lnTo>
                  <a:lnTo>
                    <a:pt x="1147" y="528"/>
                  </a:lnTo>
                  <a:lnTo>
                    <a:pt x="1145" y="526"/>
                  </a:lnTo>
                  <a:lnTo>
                    <a:pt x="1145" y="526"/>
                  </a:lnTo>
                  <a:lnTo>
                    <a:pt x="1145" y="526"/>
                  </a:lnTo>
                  <a:lnTo>
                    <a:pt x="1140" y="527"/>
                  </a:lnTo>
                  <a:lnTo>
                    <a:pt x="1137" y="526"/>
                  </a:lnTo>
                  <a:lnTo>
                    <a:pt x="1136" y="525"/>
                  </a:lnTo>
                  <a:lnTo>
                    <a:pt x="1137" y="521"/>
                  </a:lnTo>
                  <a:lnTo>
                    <a:pt x="1137" y="521"/>
                  </a:lnTo>
                  <a:lnTo>
                    <a:pt x="1134" y="521"/>
                  </a:lnTo>
                  <a:lnTo>
                    <a:pt x="1130" y="522"/>
                  </a:lnTo>
                  <a:lnTo>
                    <a:pt x="1128" y="522"/>
                  </a:lnTo>
                  <a:lnTo>
                    <a:pt x="1126" y="522"/>
                  </a:lnTo>
                  <a:lnTo>
                    <a:pt x="1120" y="522"/>
                  </a:lnTo>
                  <a:lnTo>
                    <a:pt x="1118" y="525"/>
                  </a:lnTo>
                  <a:lnTo>
                    <a:pt x="1115" y="527"/>
                  </a:lnTo>
                  <a:lnTo>
                    <a:pt x="1112" y="526"/>
                  </a:lnTo>
                  <a:lnTo>
                    <a:pt x="1109" y="525"/>
                  </a:lnTo>
                  <a:lnTo>
                    <a:pt x="1107" y="526"/>
                  </a:lnTo>
                  <a:lnTo>
                    <a:pt x="1104" y="526"/>
                  </a:lnTo>
                  <a:lnTo>
                    <a:pt x="1102" y="522"/>
                  </a:lnTo>
                  <a:lnTo>
                    <a:pt x="1100" y="520"/>
                  </a:lnTo>
                  <a:lnTo>
                    <a:pt x="1098" y="519"/>
                  </a:lnTo>
                  <a:lnTo>
                    <a:pt x="1094" y="519"/>
                  </a:lnTo>
                  <a:lnTo>
                    <a:pt x="1092" y="519"/>
                  </a:lnTo>
                  <a:lnTo>
                    <a:pt x="1090" y="519"/>
                  </a:lnTo>
                  <a:lnTo>
                    <a:pt x="1089" y="516"/>
                  </a:lnTo>
                  <a:lnTo>
                    <a:pt x="1087" y="513"/>
                  </a:lnTo>
                  <a:lnTo>
                    <a:pt x="1084" y="515"/>
                  </a:lnTo>
                  <a:lnTo>
                    <a:pt x="1082" y="517"/>
                  </a:lnTo>
                  <a:lnTo>
                    <a:pt x="1079" y="518"/>
                  </a:lnTo>
                  <a:lnTo>
                    <a:pt x="1076" y="520"/>
                  </a:lnTo>
                  <a:lnTo>
                    <a:pt x="1074" y="520"/>
                  </a:lnTo>
                  <a:lnTo>
                    <a:pt x="1070" y="520"/>
                  </a:lnTo>
                  <a:lnTo>
                    <a:pt x="1068" y="522"/>
                  </a:lnTo>
                  <a:lnTo>
                    <a:pt x="1068" y="522"/>
                  </a:lnTo>
                  <a:lnTo>
                    <a:pt x="1065" y="524"/>
                  </a:lnTo>
                  <a:lnTo>
                    <a:pt x="1063" y="525"/>
                  </a:lnTo>
                  <a:lnTo>
                    <a:pt x="1060" y="524"/>
                  </a:lnTo>
                  <a:lnTo>
                    <a:pt x="1058" y="522"/>
                  </a:lnTo>
                  <a:lnTo>
                    <a:pt x="1056" y="524"/>
                  </a:lnTo>
                  <a:lnTo>
                    <a:pt x="1057" y="521"/>
                  </a:lnTo>
                  <a:lnTo>
                    <a:pt x="1056" y="518"/>
                  </a:lnTo>
                  <a:lnTo>
                    <a:pt x="1052" y="519"/>
                  </a:lnTo>
                  <a:lnTo>
                    <a:pt x="1050" y="520"/>
                  </a:lnTo>
                  <a:lnTo>
                    <a:pt x="1048" y="521"/>
                  </a:lnTo>
                  <a:lnTo>
                    <a:pt x="1042" y="522"/>
                  </a:lnTo>
                  <a:lnTo>
                    <a:pt x="1039" y="521"/>
                  </a:lnTo>
                  <a:lnTo>
                    <a:pt x="1041" y="519"/>
                  </a:lnTo>
                  <a:lnTo>
                    <a:pt x="1044" y="518"/>
                  </a:lnTo>
                  <a:lnTo>
                    <a:pt x="1047" y="516"/>
                  </a:lnTo>
                  <a:lnTo>
                    <a:pt x="1050" y="513"/>
                  </a:lnTo>
                  <a:lnTo>
                    <a:pt x="1052" y="511"/>
                  </a:lnTo>
                  <a:lnTo>
                    <a:pt x="1055" y="509"/>
                  </a:lnTo>
                  <a:lnTo>
                    <a:pt x="1057" y="507"/>
                  </a:lnTo>
                  <a:lnTo>
                    <a:pt x="1060" y="506"/>
                  </a:lnTo>
                  <a:lnTo>
                    <a:pt x="1063" y="504"/>
                  </a:lnTo>
                  <a:lnTo>
                    <a:pt x="1068" y="503"/>
                  </a:lnTo>
                  <a:lnTo>
                    <a:pt x="1068" y="502"/>
                  </a:lnTo>
                  <a:lnTo>
                    <a:pt x="1072" y="501"/>
                  </a:lnTo>
                  <a:lnTo>
                    <a:pt x="1074" y="500"/>
                  </a:lnTo>
                  <a:lnTo>
                    <a:pt x="1076" y="498"/>
                  </a:lnTo>
                  <a:lnTo>
                    <a:pt x="1078" y="495"/>
                  </a:lnTo>
                  <a:lnTo>
                    <a:pt x="1078" y="493"/>
                  </a:lnTo>
                  <a:lnTo>
                    <a:pt x="1082" y="491"/>
                  </a:lnTo>
                  <a:lnTo>
                    <a:pt x="1084" y="492"/>
                  </a:lnTo>
                  <a:lnTo>
                    <a:pt x="1084" y="494"/>
                  </a:lnTo>
                  <a:lnTo>
                    <a:pt x="1086" y="492"/>
                  </a:lnTo>
                  <a:lnTo>
                    <a:pt x="1089" y="489"/>
                  </a:lnTo>
                  <a:lnTo>
                    <a:pt x="1089" y="486"/>
                  </a:lnTo>
                  <a:lnTo>
                    <a:pt x="1091" y="486"/>
                  </a:lnTo>
                  <a:lnTo>
                    <a:pt x="1090" y="489"/>
                  </a:lnTo>
                  <a:lnTo>
                    <a:pt x="1089" y="491"/>
                  </a:lnTo>
                  <a:lnTo>
                    <a:pt x="1091" y="489"/>
                  </a:lnTo>
                  <a:lnTo>
                    <a:pt x="1094" y="487"/>
                  </a:lnTo>
                  <a:lnTo>
                    <a:pt x="1093" y="485"/>
                  </a:lnTo>
                  <a:lnTo>
                    <a:pt x="1092" y="483"/>
                  </a:lnTo>
                  <a:lnTo>
                    <a:pt x="1093" y="483"/>
                  </a:lnTo>
                  <a:lnTo>
                    <a:pt x="1096" y="483"/>
                  </a:lnTo>
                  <a:lnTo>
                    <a:pt x="1099" y="484"/>
                  </a:lnTo>
                  <a:lnTo>
                    <a:pt x="1102" y="485"/>
                  </a:lnTo>
                  <a:lnTo>
                    <a:pt x="1104" y="486"/>
                  </a:lnTo>
                  <a:lnTo>
                    <a:pt x="1107" y="486"/>
                  </a:lnTo>
                  <a:lnTo>
                    <a:pt x="1110" y="485"/>
                  </a:lnTo>
                  <a:lnTo>
                    <a:pt x="1112" y="486"/>
                  </a:lnTo>
                  <a:lnTo>
                    <a:pt x="1116" y="487"/>
                  </a:lnTo>
                  <a:lnTo>
                    <a:pt x="1118" y="487"/>
                  </a:lnTo>
                  <a:lnTo>
                    <a:pt x="1119" y="491"/>
                  </a:lnTo>
                  <a:lnTo>
                    <a:pt x="1120" y="493"/>
                  </a:lnTo>
                  <a:lnTo>
                    <a:pt x="1121" y="495"/>
                  </a:lnTo>
                  <a:lnTo>
                    <a:pt x="1124" y="499"/>
                  </a:lnTo>
                  <a:lnTo>
                    <a:pt x="1126" y="501"/>
                  </a:lnTo>
                  <a:lnTo>
                    <a:pt x="1132" y="501"/>
                  </a:lnTo>
                  <a:lnTo>
                    <a:pt x="1134" y="501"/>
                  </a:lnTo>
                  <a:lnTo>
                    <a:pt x="1137" y="501"/>
                  </a:lnTo>
                  <a:lnTo>
                    <a:pt x="1137" y="503"/>
                  </a:lnTo>
                  <a:lnTo>
                    <a:pt x="1137" y="506"/>
                  </a:lnTo>
                  <a:lnTo>
                    <a:pt x="1137" y="507"/>
                  </a:lnTo>
                  <a:lnTo>
                    <a:pt x="1140" y="509"/>
                  </a:lnTo>
                  <a:lnTo>
                    <a:pt x="1142" y="511"/>
                  </a:lnTo>
                  <a:lnTo>
                    <a:pt x="1141" y="515"/>
                  </a:lnTo>
                  <a:lnTo>
                    <a:pt x="1140" y="517"/>
                  </a:lnTo>
                  <a:lnTo>
                    <a:pt x="1142" y="518"/>
                  </a:lnTo>
                  <a:lnTo>
                    <a:pt x="1145" y="519"/>
                  </a:lnTo>
                  <a:lnTo>
                    <a:pt x="1143" y="521"/>
                  </a:lnTo>
                  <a:lnTo>
                    <a:pt x="1143" y="525"/>
                  </a:lnTo>
                  <a:lnTo>
                    <a:pt x="1145" y="526"/>
                  </a:lnTo>
                  <a:lnTo>
                    <a:pt x="1145" y="526"/>
                  </a:lnTo>
                  <a:lnTo>
                    <a:pt x="1149" y="525"/>
                  </a:lnTo>
                  <a:lnTo>
                    <a:pt x="1149" y="528"/>
                  </a:lnTo>
                  <a:lnTo>
                    <a:pt x="1154" y="529"/>
                  </a:lnTo>
                  <a:lnTo>
                    <a:pt x="1155" y="529"/>
                  </a:lnTo>
                  <a:lnTo>
                    <a:pt x="1159" y="530"/>
                  </a:lnTo>
                  <a:lnTo>
                    <a:pt x="1161" y="532"/>
                  </a:lnTo>
                  <a:lnTo>
                    <a:pt x="1164" y="532"/>
                  </a:lnTo>
                  <a:lnTo>
                    <a:pt x="1167" y="532"/>
                  </a:lnTo>
                  <a:lnTo>
                    <a:pt x="1169" y="532"/>
                  </a:lnTo>
                  <a:lnTo>
                    <a:pt x="1172" y="532"/>
                  </a:lnTo>
                  <a:lnTo>
                    <a:pt x="1175" y="532"/>
                  </a:lnTo>
                  <a:lnTo>
                    <a:pt x="1180" y="533"/>
                  </a:lnTo>
                  <a:lnTo>
                    <a:pt x="1183" y="533"/>
                  </a:lnTo>
                  <a:lnTo>
                    <a:pt x="1184" y="535"/>
                  </a:lnTo>
                  <a:lnTo>
                    <a:pt x="1186" y="535"/>
                  </a:lnTo>
                  <a:lnTo>
                    <a:pt x="1189" y="535"/>
                  </a:lnTo>
                  <a:lnTo>
                    <a:pt x="1192" y="535"/>
                  </a:lnTo>
                  <a:lnTo>
                    <a:pt x="1195" y="536"/>
                  </a:lnTo>
                  <a:lnTo>
                    <a:pt x="1196" y="538"/>
                  </a:lnTo>
                  <a:lnTo>
                    <a:pt x="1198" y="541"/>
                  </a:lnTo>
                  <a:lnTo>
                    <a:pt x="1200" y="544"/>
                  </a:lnTo>
                  <a:lnTo>
                    <a:pt x="1203" y="545"/>
                  </a:lnTo>
                  <a:lnTo>
                    <a:pt x="1203" y="545"/>
                  </a:lnTo>
                  <a:lnTo>
                    <a:pt x="1205" y="549"/>
                  </a:lnTo>
                  <a:lnTo>
                    <a:pt x="1205" y="549"/>
                  </a:lnTo>
                  <a:lnTo>
                    <a:pt x="1205" y="551"/>
                  </a:lnTo>
                  <a:lnTo>
                    <a:pt x="1206" y="552"/>
                  </a:lnTo>
                  <a:lnTo>
                    <a:pt x="1209" y="554"/>
                  </a:lnTo>
                  <a:lnTo>
                    <a:pt x="1210" y="554"/>
                  </a:lnTo>
                  <a:lnTo>
                    <a:pt x="1209" y="554"/>
                  </a:lnTo>
                  <a:lnTo>
                    <a:pt x="1209" y="554"/>
                  </a:lnTo>
                  <a:lnTo>
                    <a:pt x="1206" y="554"/>
                  </a:lnTo>
                  <a:lnTo>
                    <a:pt x="1205" y="554"/>
                  </a:lnTo>
                  <a:lnTo>
                    <a:pt x="1205" y="559"/>
                  </a:lnTo>
                  <a:lnTo>
                    <a:pt x="1203" y="560"/>
                  </a:lnTo>
                  <a:lnTo>
                    <a:pt x="1200" y="559"/>
                  </a:lnTo>
                  <a:lnTo>
                    <a:pt x="1197" y="558"/>
                  </a:lnTo>
                  <a:lnTo>
                    <a:pt x="1195" y="556"/>
                  </a:lnTo>
                  <a:lnTo>
                    <a:pt x="1192" y="554"/>
                  </a:lnTo>
                  <a:lnTo>
                    <a:pt x="1192" y="552"/>
                  </a:lnTo>
                  <a:lnTo>
                    <a:pt x="1189" y="552"/>
                  </a:lnTo>
                  <a:lnTo>
                    <a:pt x="1189" y="552"/>
                  </a:lnTo>
                  <a:lnTo>
                    <a:pt x="1188" y="552"/>
                  </a:lnTo>
                  <a:lnTo>
                    <a:pt x="1187" y="549"/>
                  </a:lnTo>
                  <a:lnTo>
                    <a:pt x="1184" y="547"/>
                  </a:lnTo>
                  <a:lnTo>
                    <a:pt x="1181" y="547"/>
                  </a:lnTo>
                  <a:lnTo>
                    <a:pt x="1185" y="550"/>
                  </a:lnTo>
                  <a:lnTo>
                    <a:pt x="1186" y="552"/>
                  </a:lnTo>
                  <a:lnTo>
                    <a:pt x="1186" y="553"/>
                  </a:lnTo>
                  <a:lnTo>
                    <a:pt x="1187" y="555"/>
                  </a:lnTo>
                  <a:lnTo>
                    <a:pt x="1187" y="559"/>
                  </a:lnTo>
                  <a:lnTo>
                    <a:pt x="1185" y="561"/>
                  </a:lnTo>
                  <a:lnTo>
                    <a:pt x="1184" y="563"/>
                  </a:lnTo>
                  <a:lnTo>
                    <a:pt x="1181" y="567"/>
                  </a:lnTo>
                  <a:lnTo>
                    <a:pt x="1181" y="569"/>
                  </a:lnTo>
                  <a:lnTo>
                    <a:pt x="1181" y="577"/>
                  </a:lnTo>
                  <a:lnTo>
                    <a:pt x="1180" y="580"/>
                  </a:lnTo>
                  <a:lnTo>
                    <a:pt x="1177" y="581"/>
                  </a:lnTo>
                  <a:lnTo>
                    <a:pt x="1175" y="584"/>
                  </a:lnTo>
                  <a:lnTo>
                    <a:pt x="1172" y="585"/>
                  </a:lnTo>
                  <a:lnTo>
                    <a:pt x="1171" y="584"/>
                  </a:lnTo>
                  <a:lnTo>
                    <a:pt x="1171" y="581"/>
                  </a:lnTo>
                  <a:lnTo>
                    <a:pt x="1170" y="579"/>
                  </a:lnTo>
                  <a:lnTo>
                    <a:pt x="1169" y="573"/>
                  </a:lnTo>
                  <a:lnTo>
                    <a:pt x="1169" y="571"/>
                  </a:lnTo>
                  <a:lnTo>
                    <a:pt x="1167" y="568"/>
                  </a:lnTo>
                  <a:lnTo>
                    <a:pt x="1164" y="568"/>
                  </a:lnTo>
                  <a:lnTo>
                    <a:pt x="1161" y="569"/>
                  </a:lnTo>
                  <a:lnTo>
                    <a:pt x="1159" y="570"/>
                  </a:lnTo>
                  <a:lnTo>
                    <a:pt x="1158" y="572"/>
                  </a:lnTo>
                  <a:lnTo>
                    <a:pt x="1155" y="575"/>
                  </a:lnTo>
                  <a:lnTo>
                    <a:pt x="1152" y="575"/>
                  </a:lnTo>
                  <a:close/>
                  <a:moveTo>
                    <a:pt x="1218" y="589"/>
                  </a:moveTo>
                  <a:lnTo>
                    <a:pt x="1215" y="593"/>
                  </a:lnTo>
                  <a:lnTo>
                    <a:pt x="1213" y="594"/>
                  </a:lnTo>
                  <a:lnTo>
                    <a:pt x="1210" y="596"/>
                  </a:lnTo>
                  <a:lnTo>
                    <a:pt x="1209" y="597"/>
                  </a:lnTo>
                  <a:lnTo>
                    <a:pt x="1205" y="598"/>
                  </a:lnTo>
                  <a:lnTo>
                    <a:pt x="1205" y="598"/>
                  </a:lnTo>
                  <a:lnTo>
                    <a:pt x="1204" y="600"/>
                  </a:lnTo>
                  <a:lnTo>
                    <a:pt x="1201" y="601"/>
                  </a:lnTo>
                  <a:lnTo>
                    <a:pt x="1198" y="602"/>
                  </a:lnTo>
                  <a:lnTo>
                    <a:pt x="1198" y="602"/>
                  </a:lnTo>
                  <a:lnTo>
                    <a:pt x="1193" y="604"/>
                  </a:lnTo>
                  <a:lnTo>
                    <a:pt x="1191" y="605"/>
                  </a:lnTo>
                  <a:lnTo>
                    <a:pt x="1187" y="606"/>
                  </a:lnTo>
                  <a:lnTo>
                    <a:pt x="1185" y="607"/>
                  </a:lnTo>
                  <a:lnTo>
                    <a:pt x="1181" y="610"/>
                  </a:lnTo>
                  <a:lnTo>
                    <a:pt x="1177" y="610"/>
                  </a:lnTo>
                  <a:lnTo>
                    <a:pt x="1174" y="611"/>
                  </a:lnTo>
                  <a:lnTo>
                    <a:pt x="1171" y="611"/>
                  </a:lnTo>
                  <a:lnTo>
                    <a:pt x="1168" y="610"/>
                  </a:lnTo>
                  <a:lnTo>
                    <a:pt x="1166" y="611"/>
                  </a:lnTo>
                  <a:lnTo>
                    <a:pt x="1168" y="610"/>
                  </a:lnTo>
                  <a:lnTo>
                    <a:pt x="1166" y="610"/>
                  </a:lnTo>
                  <a:lnTo>
                    <a:pt x="1160" y="606"/>
                  </a:lnTo>
                  <a:lnTo>
                    <a:pt x="1158" y="606"/>
                  </a:lnTo>
                  <a:lnTo>
                    <a:pt x="1158" y="606"/>
                  </a:lnTo>
                  <a:lnTo>
                    <a:pt x="1160" y="603"/>
                  </a:lnTo>
                  <a:lnTo>
                    <a:pt x="1161" y="601"/>
                  </a:lnTo>
                  <a:lnTo>
                    <a:pt x="1162" y="597"/>
                  </a:lnTo>
                  <a:lnTo>
                    <a:pt x="1163" y="596"/>
                  </a:lnTo>
                  <a:lnTo>
                    <a:pt x="1166" y="594"/>
                  </a:lnTo>
                  <a:lnTo>
                    <a:pt x="1167" y="592"/>
                  </a:lnTo>
                  <a:lnTo>
                    <a:pt x="1169" y="592"/>
                  </a:lnTo>
                  <a:lnTo>
                    <a:pt x="1169" y="593"/>
                  </a:lnTo>
                  <a:lnTo>
                    <a:pt x="1170" y="593"/>
                  </a:lnTo>
                  <a:lnTo>
                    <a:pt x="1172" y="596"/>
                  </a:lnTo>
                  <a:lnTo>
                    <a:pt x="1169" y="596"/>
                  </a:lnTo>
                  <a:lnTo>
                    <a:pt x="1167" y="596"/>
                  </a:lnTo>
                  <a:lnTo>
                    <a:pt x="1163" y="596"/>
                  </a:lnTo>
                  <a:lnTo>
                    <a:pt x="1163" y="596"/>
                  </a:lnTo>
                  <a:lnTo>
                    <a:pt x="1162" y="600"/>
                  </a:lnTo>
                  <a:lnTo>
                    <a:pt x="1166" y="602"/>
                  </a:lnTo>
                  <a:lnTo>
                    <a:pt x="1168" y="601"/>
                  </a:lnTo>
                  <a:lnTo>
                    <a:pt x="1170" y="602"/>
                  </a:lnTo>
                  <a:lnTo>
                    <a:pt x="1172" y="600"/>
                  </a:lnTo>
                  <a:lnTo>
                    <a:pt x="1175" y="598"/>
                  </a:lnTo>
                  <a:lnTo>
                    <a:pt x="1178" y="597"/>
                  </a:lnTo>
                  <a:lnTo>
                    <a:pt x="1180" y="595"/>
                  </a:lnTo>
                  <a:lnTo>
                    <a:pt x="1183" y="593"/>
                  </a:lnTo>
                  <a:lnTo>
                    <a:pt x="1186" y="592"/>
                  </a:lnTo>
                  <a:lnTo>
                    <a:pt x="1188" y="590"/>
                  </a:lnTo>
                  <a:lnTo>
                    <a:pt x="1191" y="590"/>
                  </a:lnTo>
                  <a:lnTo>
                    <a:pt x="1194" y="590"/>
                  </a:lnTo>
                  <a:lnTo>
                    <a:pt x="1196" y="592"/>
                  </a:lnTo>
                  <a:lnTo>
                    <a:pt x="1200" y="592"/>
                  </a:lnTo>
                  <a:lnTo>
                    <a:pt x="1202" y="593"/>
                  </a:lnTo>
                  <a:lnTo>
                    <a:pt x="1200" y="592"/>
                  </a:lnTo>
                  <a:lnTo>
                    <a:pt x="1202" y="589"/>
                  </a:lnTo>
                  <a:lnTo>
                    <a:pt x="1204" y="588"/>
                  </a:lnTo>
                  <a:lnTo>
                    <a:pt x="1205" y="588"/>
                  </a:lnTo>
                  <a:lnTo>
                    <a:pt x="1207" y="588"/>
                  </a:lnTo>
                  <a:lnTo>
                    <a:pt x="1211" y="587"/>
                  </a:lnTo>
                  <a:lnTo>
                    <a:pt x="1211" y="587"/>
                  </a:lnTo>
                  <a:lnTo>
                    <a:pt x="1213" y="587"/>
                  </a:lnTo>
                  <a:lnTo>
                    <a:pt x="1215" y="587"/>
                  </a:lnTo>
                  <a:lnTo>
                    <a:pt x="1218" y="587"/>
                  </a:lnTo>
                  <a:lnTo>
                    <a:pt x="1220" y="586"/>
                  </a:lnTo>
                  <a:lnTo>
                    <a:pt x="1218" y="584"/>
                  </a:lnTo>
                  <a:lnTo>
                    <a:pt x="1218" y="584"/>
                  </a:lnTo>
                  <a:lnTo>
                    <a:pt x="1220" y="585"/>
                  </a:lnTo>
                  <a:lnTo>
                    <a:pt x="1220" y="587"/>
                  </a:lnTo>
                  <a:lnTo>
                    <a:pt x="1218" y="589"/>
                  </a:lnTo>
                  <a:close/>
                  <a:moveTo>
                    <a:pt x="1261" y="563"/>
                  </a:moveTo>
                  <a:lnTo>
                    <a:pt x="1255" y="567"/>
                  </a:lnTo>
                  <a:lnTo>
                    <a:pt x="1256" y="569"/>
                  </a:lnTo>
                  <a:lnTo>
                    <a:pt x="1258" y="568"/>
                  </a:lnTo>
                  <a:lnTo>
                    <a:pt x="1260" y="568"/>
                  </a:lnTo>
                  <a:lnTo>
                    <a:pt x="1256" y="570"/>
                  </a:lnTo>
                  <a:lnTo>
                    <a:pt x="1257" y="573"/>
                  </a:lnTo>
                  <a:lnTo>
                    <a:pt x="1256" y="576"/>
                  </a:lnTo>
                  <a:lnTo>
                    <a:pt x="1254" y="576"/>
                  </a:lnTo>
                  <a:lnTo>
                    <a:pt x="1253" y="577"/>
                  </a:lnTo>
                  <a:lnTo>
                    <a:pt x="1251" y="579"/>
                  </a:lnTo>
                  <a:lnTo>
                    <a:pt x="1247" y="580"/>
                  </a:lnTo>
                  <a:lnTo>
                    <a:pt x="1245" y="580"/>
                  </a:lnTo>
                  <a:lnTo>
                    <a:pt x="1243" y="580"/>
                  </a:lnTo>
                  <a:lnTo>
                    <a:pt x="1239" y="580"/>
                  </a:lnTo>
                  <a:lnTo>
                    <a:pt x="1237" y="580"/>
                  </a:lnTo>
                  <a:lnTo>
                    <a:pt x="1231" y="579"/>
                  </a:lnTo>
                  <a:lnTo>
                    <a:pt x="1226" y="579"/>
                  </a:lnTo>
                  <a:lnTo>
                    <a:pt x="1223" y="579"/>
                  </a:lnTo>
                  <a:lnTo>
                    <a:pt x="1220" y="580"/>
                  </a:lnTo>
                  <a:lnTo>
                    <a:pt x="1218" y="580"/>
                  </a:lnTo>
                  <a:lnTo>
                    <a:pt x="1215" y="581"/>
                  </a:lnTo>
                  <a:lnTo>
                    <a:pt x="1212" y="581"/>
                  </a:lnTo>
                  <a:lnTo>
                    <a:pt x="1210" y="581"/>
                  </a:lnTo>
                  <a:lnTo>
                    <a:pt x="1210" y="578"/>
                  </a:lnTo>
                  <a:lnTo>
                    <a:pt x="1211" y="576"/>
                  </a:lnTo>
                  <a:lnTo>
                    <a:pt x="1219" y="571"/>
                  </a:lnTo>
                  <a:lnTo>
                    <a:pt x="1221" y="570"/>
                  </a:lnTo>
                  <a:lnTo>
                    <a:pt x="1224" y="570"/>
                  </a:lnTo>
                  <a:lnTo>
                    <a:pt x="1227" y="570"/>
                  </a:lnTo>
                  <a:lnTo>
                    <a:pt x="1229" y="569"/>
                  </a:lnTo>
                  <a:lnTo>
                    <a:pt x="1232" y="569"/>
                  </a:lnTo>
                  <a:lnTo>
                    <a:pt x="1235" y="568"/>
                  </a:lnTo>
                  <a:lnTo>
                    <a:pt x="1238" y="568"/>
                  </a:lnTo>
                  <a:lnTo>
                    <a:pt x="1240" y="569"/>
                  </a:lnTo>
                  <a:lnTo>
                    <a:pt x="1243" y="570"/>
                  </a:lnTo>
                  <a:lnTo>
                    <a:pt x="1246" y="570"/>
                  </a:lnTo>
                  <a:lnTo>
                    <a:pt x="1247" y="568"/>
                  </a:lnTo>
                  <a:lnTo>
                    <a:pt x="1245" y="568"/>
                  </a:lnTo>
                  <a:lnTo>
                    <a:pt x="1243" y="567"/>
                  </a:lnTo>
                  <a:lnTo>
                    <a:pt x="1238" y="567"/>
                  </a:lnTo>
                  <a:lnTo>
                    <a:pt x="1241" y="566"/>
                  </a:lnTo>
                  <a:lnTo>
                    <a:pt x="1246" y="566"/>
                  </a:lnTo>
                  <a:lnTo>
                    <a:pt x="1249" y="566"/>
                  </a:lnTo>
                  <a:lnTo>
                    <a:pt x="1252" y="564"/>
                  </a:lnTo>
                  <a:lnTo>
                    <a:pt x="1255" y="563"/>
                  </a:lnTo>
                  <a:lnTo>
                    <a:pt x="1257" y="563"/>
                  </a:lnTo>
                  <a:lnTo>
                    <a:pt x="1260" y="562"/>
                  </a:lnTo>
                  <a:lnTo>
                    <a:pt x="1263" y="560"/>
                  </a:lnTo>
                  <a:lnTo>
                    <a:pt x="1263" y="560"/>
                  </a:lnTo>
                  <a:lnTo>
                    <a:pt x="1261"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dirty="0"/>
            </a:p>
          </p:txBody>
        </p:sp>
        <p:sp>
          <p:nvSpPr>
            <p:cNvPr id="20" name="Freeform 220">
              <a:extLst>
                <a:ext uri="{FF2B5EF4-FFF2-40B4-BE49-F238E27FC236}">
                  <a16:creationId xmlns:a16="http://schemas.microsoft.com/office/drawing/2014/main" id="{9642CEA9-EB30-4925-84F8-17AACF9CF19E}"/>
                </a:ext>
              </a:extLst>
            </p:cNvPr>
            <p:cNvSpPr>
              <a:spLocks noEditPoints="1"/>
            </p:cNvSpPr>
            <p:nvPr/>
          </p:nvSpPr>
          <p:spPr bwMode="auto">
            <a:xfrm>
              <a:off x="3746500" y="2101850"/>
              <a:ext cx="4141787" cy="160338"/>
            </a:xfrm>
            <a:custGeom>
              <a:avLst/>
              <a:gdLst>
                <a:gd name="T0" fmla="*/ 103 w 2609"/>
                <a:gd name="T1" fmla="*/ 28 h 101"/>
                <a:gd name="T2" fmla="*/ 111 w 2609"/>
                <a:gd name="T3" fmla="*/ 41 h 101"/>
                <a:gd name="T4" fmla="*/ 110 w 2609"/>
                <a:gd name="T5" fmla="*/ 32 h 101"/>
                <a:gd name="T6" fmla="*/ 125 w 2609"/>
                <a:gd name="T7" fmla="*/ 36 h 101"/>
                <a:gd name="T8" fmla="*/ 128 w 2609"/>
                <a:gd name="T9" fmla="*/ 42 h 101"/>
                <a:gd name="T10" fmla="*/ 134 w 2609"/>
                <a:gd name="T11" fmla="*/ 49 h 101"/>
                <a:gd name="T12" fmla="*/ 133 w 2609"/>
                <a:gd name="T13" fmla="*/ 57 h 101"/>
                <a:gd name="T14" fmla="*/ 147 w 2609"/>
                <a:gd name="T15" fmla="*/ 61 h 101"/>
                <a:gd name="T16" fmla="*/ 160 w 2609"/>
                <a:gd name="T17" fmla="*/ 64 h 101"/>
                <a:gd name="T18" fmla="*/ 143 w 2609"/>
                <a:gd name="T19" fmla="*/ 72 h 101"/>
                <a:gd name="T20" fmla="*/ 132 w 2609"/>
                <a:gd name="T21" fmla="*/ 79 h 101"/>
                <a:gd name="T22" fmla="*/ 120 w 2609"/>
                <a:gd name="T23" fmla="*/ 78 h 101"/>
                <a:gd name="T24" fmla="*/ 117 w 2609"/>
                <a:gd name="T25" fmla="*/ 83 h 101"/>
                <a:gd name="T26" fmla="*/ 113 w 2609"/>
                <a:gd name="T27" fmla="*/ 87 h 101"/>
                <a:gd name="T28" fmla="*/ 105 w 2609"/>
                <a:gd name="T29" fmla="*/ 100 h 101"/>
                <a:gd name="T30" fmla="*/ 93 w 2609"/>
                <a:gd name="T31" fmla="*/ 93 h 101"/>
                <a:gd name="T32" fmla="*/ 88 w 2609"/>
                <a:gd name="T33" fmla="*/ 95 h 101"/>
                <a:gd name="T34" fmla="*/ 85 w 2609"/>
                <a:gd name="T35" fmla="*/ 101 h 101"/>
                <a:gd name="T36" fmla="*/ 66 w 2609"/>
                <a:gd name="T37" fmla="*/ 98 h 101"/>
                <a:gd name="T38" fmla="*/ 53 w 2609"/>
                <a:gd name="T39" fmla="*/ 91 h 101"/>
                <a:gd name="T40" fmla="*/ 70 w 2609"/>
                <a:gd name="T41" fmla="*/ 88 h 101"/>
                <a:gd name="T42" fmla="*/ 53 w 2609"/>
                <a:gd name="T43" fmla="*/ 86 h 101"/>
                <a:gd name="T44" fmla="*/ 45 w 2609"/>
                <a:gd name="T45" fmla="*/ 83 h 101"/>
                <a:gd name="T46" fmla="*/ 39 w 2609"/>
                <a:gd name="T47" fmla="*/ 80 h 101"/>
                <a:gd name="T48" fmla="*/ 46 w 2609"/>
                <a:gd name="T49" fmla="*/ 70 h 101"/>
                <a:gd name="T50" fmla="*/ 63 w 2609"/>
                <a:gd name="T51" fmla="*/ 70 h 101"/>
                <a:gd name="T52" fmla="*/ 79 w 2609"/>
                <a:gd name="T53" fmla="*/ 69 h 101"/>
                <a:gd name="T54" fmla="*/ 71 w 2609"/>
                <a:gd name="T55" fmla="*/ 68 h 101"/>
                <a:gd name="T56" fmla="*/ 59 w 2609"/>
                <a:gd name="T57" fmla="*/ 66 h 101"/>
                <a:gd name="T58" fmla="*/ 76 w 2609"/>
                <a:gd name="T59" fmla="*/ 63 h 101"/>
                <a:gd name="T60" fmla="*/ 58 w 2609"/>
                <a:gd name="T61" fmla="*/ 62 h 101"/>
                <a:gd name="T62" fmla="*/ 49 w 2609"/>
                <a:gd name="T63" fmla="*/ 64 h 101"/>
                <a:gd name="T64" fmla="*/ 36 w 2609"/>
                <a:gd name="T65" fmla="*/ 66 h 101"/>
                <a:gd name="T66" fmla="*/ 23 w 2609"/>
                <a:gd name="T67" fmla="*/ 67 h 101"/>
                <a:gd name="T68" fmla="*/ 17 w 2609"/>
                <a:gd name="T69" fmla="*/ 58 h 101"/>
                <a:gd name="T70" fmla="*/ 30 w 2609"/>
                <a:gd name="T71" fmla="*/ 52 h 101"/>
                <a:gd name="T72" fmla="*/ 13 w 2609"/>
                <a:gd name="T73" fmla="*/ 55 h 101"/>
                <a:gd name="T74" fmla="*/ 4 w 2609"/>
                <a:gd name="T75" fmla="*/ 46 h 101"/>
                <a:gd name="T76" fmla="*/ 6 w 2609"/>
                <a:gd name="T77" fmla="*/ 41 h 101"/>
                <a:gd name="T78" fmla="*/ 23 w 2609"/>
                <a:gd name="T79" fmla="*/ 43 h 101"/>
                <a:gd name="T80" fmla="*/ 29 w 2609"/>
                <a:gd name="T81" fmla="*/ 40 h 101"/>
                <a:gd name="T82" fmla="*/ 23 w 2609"/>
                <a:gd name="T83" fmla="*/ 40 h 101"/>
                <a:gd name="T84" fmla="*/ 17 w 2609"/>
                <a:gd name="T85" fmla="*/ 37 h 101"/>
                <a:gd name="T86" fmla="*/ 0 w 2609"/>
                <a:gd name="T87" fmla="*/ 34 h 101"/>
                <a:gd name="T88" fmla="*/ 17 w 2609"/>
                <a:gd name="T89" fmla="*/ 33 h 101"/>
                <a:gd name="T90" fmla="*/ 19 w 2609"/>
                <a:gd name="T91" fmla="*/ 26 h 101"/>
                <a:gd name="T92" fmla="*/ 38 w 2609"/>
                <a:gd name="T93" fmla="*/ 26 h 101"/>
                <a:gd name="T94" fmla="*/ 37 w 2609"/>
                <a:gd name="T95" fmla="*/ 21 h 101"/>
                <a:gd name="T96" fmla="*/ 21 w 2609"/>
                <a:gd name="T97" fmla="*/ 19 h 101"/>
                <a:gd name="T98" fmla="*/ 31 w 2609"/>
                <a:gd name="T99" fmla="*/ 14 h 101"/>
                <a:gd name="T100" fmla="*/ 41 w 2609"/>
                <a:gd name="T101" fmla="*/ 9 h 101"/>
                <a:gd name="T102" fmla="*/ 43 w 2609"/>
                <a:gd name="T103" fmla="*/ 6 h 101"/>
                <a:gd name="T104" fmla="*/ 36 w 2609"/>
                <a:gd name="T105" fmla="*/ 1 h 101"/>
                <a:gd name="T106" fmla="*/ 56 w 2609"/>
                <a:gd name="T107" fmla="*/ 3 h 101"/>
                <a:gd name="T108" fmla="*/ 71 w 2609"/>
                <a:gd name="T109" fmla="*/ 14 h 101"/>
                <a:gd name="T110" fmla="*/ 83 w 2609"/>
                <a:gd name="T111" fmla="*/ 26 h 101"/>
                <a:gd name="T112" fmla="*/ 2573 w 2609"/>
                <a:gd name="T113" fmla="*/ 43 h 101"/>
                <a:gd name="T114" fmla="*/ 2584 w 2609"/>
                <a:gd name="T115" fmla="*/ 43 h 101"/>
                <a:gd name="T116" fmla="*/ 2601 w 2609"/>
                <a:gd name="T117" fmla="*/ 44 h 101"/>
                <a:gd name="T118" fmla="*/ 2601 w 2609"/>
                <a:gd name="T119" fmla="*/ 52 h 101"/>
                <a:gd name="T120" fmla="*/ 2583 w 2609"/>
                <a:gd name="T121" fmla="*/ 53 h 101"/>
                <a:gd name="T122" fmla="*/ 2577 w 2609"/>
                <a:gd name="T123"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9" h="101">
                  <a:moveTo>
                    <a:pt x="92" y="27"/>
                  </a:moveTo>
                  <a:lnTo>
                    <a:pt x="92" y="27"/>
                  </a:lnTo>
                  <a:lnTo>
                    <a:pt x="96" y="27"/>
                  </a:lnTo>
                  <a:lnTo>
                    <a:pt x="98" y="27"/>
                  </a:lnTo>
                  <a:lnTo>
                    <a:pt x="101" y="27"/>
                  </a:lnTo>
                  <a:lnTo>
                    <a:pt x="103" y="28"/>
                  </a:lnTo>
                  <a:lnTo>
                    <a:pt x="102" y="32"/>
                  </a:lnTo>
                  <a:lnTo>
                    <a:pt x="103" y="34"/>
                  </a:lnTo>
                  <a:lnTo>
                    <a:pt x="103" y="37"/>
                  </a:lnTo>
                  <a:lnTo>
                    <a:pt x="106" y="38"/>
                  </a:lnTo>
                  <a:lnTo>
                    <a:pt x="109" y="40"/>
                  </a:lnTo>
                  <a:lnTo>
                    <a:pt x="111" y="41"/>
                  </a:lnTo>
                  <a:lnTo>
                    <a:pt x="115" y="40"/>
                  </a:lnTo>
                  <a:lnTo>
                    <a:pt x="117" y="41"/>
                  </a:lnTo>
                  <a:lnTo>
                    <a:pt x="116" y="38"/>
                  </a:lnTo>
                  <a:lnTo>
                    <a:pt x="113" y="37"/>
                  </a:lnTo>
                  <a:lnTo>
                    <a:pt x="110" y="35"/>
                  </a:lnTo>
                  <a:lnTo>
                    <a:pt x="110" y="32"/>
                  </a:lnTo>
                  <a:lnTo>
                    <a:pt x="114" y="31"/>
                  </a:lnTo>
                  <a:lnTo>
                    <a:pt x="116" y="31"/>
                  </a:lnTo>
                  <a:lnTo>
                    <a:pt x="119" y="31"/>
                  </a:lnTo>
                  <a:lnTo>
                    <a:pt x="122" y="32"/>
                  </a:lnTo>
                  <a:lnTo>
                    <a:pt x="125" y="33"/>
                  </a:lnTo>
                  <a:lnTo>
                    <a:pt x="125" y="36"/>
                  </a:lnTo>
                  <a:lnTo>
                    <a:pt x="125" y="38"/>
                  </a:lnTo>
                  <a:lnTo>
                    <a:pt x="123" y="40"/>
                  </a:lnTo>
                  <a:lnTo>
                    <a:pt x="119" y="41"/>
                  </a:lnTo>
                  <a:lnTo>
                    <a:pt x="123" y="42"/>
                  </a:lnTo>
                  <a:lnTo>
                    <a:pt x="125" y="42"/>
                  </a:lnTo>
                  <a:lnTo>
                    <a:pt x="128" y="42"/>
                  </a:lnTo>
                  <a:lnTo>
                    <a:pt x="131" y="44"/>
                  </a:lnTo>
                  <a:lnTo>
                    <a:pt x="133" y="46"/>
                  </a:lnTo>
                  <a:lnTo>
                    <a:pt x="131" y="46"/>
                  </a:lnTo>
                  <a:lnTo>
                    <a:pt x="127" y="50"/>
                  </a:lnTo>
                  <a:lnTo>
                    <a:pt x="131" y="49"/>
                  </a:lnTo>
                  <a:lnTo>
                    <a:pt x="134" y="49"/>
                  </a:lnTo>
                  <a:lnTo>
                    <a:pt x="132" y="51"/>
                  </a:lnTo>
                  <a:lnTo>
                    <a:pt x="132" y="53"/>
                  </a:lnTo>
                  <a:lnTo>
                    <a:pt x="130" y="57"/>
                  </a:lnTo>
                  <a:lnTo>
                    <a:pt x="127" y="59"/>
                  </a:lnTo>
                  <a:lnTo>
                    <a:pt x="131" y="59"/>
                  </a:lnTo>
                  <a:lnTo>
                    <a:pt x="133" y="57"/>
                  </a:lnTo>
                  <a:lnTo>
                    <a:pt x="136" y="57"/>
                  </a:lnTo>
                  <a:lnTo>
                    <a:pt x="139" y="55"/>
                  </a:lnTo>
                  <a:lnTo>
                    <a:pt x="142" y="55"/>
                  </a:lnTo>
                  <a:lnTo>
                    <a:pt x="144" y="57"/>
                  </a:lnTo>
                  <a:lnTo>
                    <a:pt x="145" y="59"/>
                  </a:lnTo>
                  <a:lnTo>
                    <a:pt x="147" y="61"/>
                  </a:lnTo>
                  <a:lnTo>
                    <a:pt x="149" y="59"/>
                  </a:lnTo>
                  <a:lnTo>
                    <a:pt x="150" y="57"/>
                  </a:lnTo>
                  <a:lnTo>
                    <a:pt x="153" y="58"/>
                  </a:lnTo>
                  <a:lnTo>
                    <a:pt x="154" y="60"/>
                  </a:lnTo>
                  <a:lnTo>
                    <a:pt x="158" y="63"/>
                  </a:lnTo>
                  <a:lnTo>
                    <a:pt x="160" y="64"/>
                  </a:lnTo>
                  <a:lnTo>
                    <a:pt x="161" y="67"/>
                  </a:lnTo>
                  <a:lnTo>
                    <a:pt x="158" y="68"/>
                  </a:lnTo>
                  <a:lnTo>
                    <a:pt x="156" y="69"/>
                  </a:lnTo>
                  <a:lnTo>
                    <a:pt x="152" y="70"/>
                  </a:lnTo>
                  <a:lnTo>
                    <a:pt x="150" y="71"/>
                  </a:lnTo>
                  <a:lnTo>
                    <a:pt x="143" y="72"/>
                  </a:lnTo>
                  <a:lnTo>
                    <a:pt x="141" y="74"/>
                  </a:lnTo>
                  <a:lnTo>
                    <a:pt x="139" y="76"/>
                  </a:lnTo>
                  <a:lnTo>
                    <a:pt x="136" y="76"/>
                  </a:lnTo>
                  <a:lnTo>
                    <a:pt x="133" y="74"/>
                  </a:lnTo>
                  <a:lnTo>
                    <a:pt x="134" y="77"/>
                  </a:lnTo>
                  <a:lnTo>
                    <a:pt x="132" y="79"/>
                  </a:lnTo>
                  <a:lnTo>
                    <a:pt x="128" y="81"/>
                  </a:lnTo>
                  <a:lnTo>
                    <a:pt x="126" y="84"/>
                  </a:lnTo>
                  <a:lnTo>
                    <a:pt x="124" y="86"/>
                  </a:lnTo>
                  <a:lnTo>
                    <a:pt x="122" y="84"/>
                  </a:lnTo>
                  <a:lnTo>
                    <a:pt x="119" y="81"/>
                  </a:lnTo>
                  <a:lnTo>
                    <a:pt x="120" y="78"/>
                  </a:lnTo>
                  <a:lnTo>
                    <a:pt x="120" y="76"/>
                  </a:lnTo>
                  <a:lnTo>
                    <a:pt x="123" y="74"/>
                  </a:lnTo>
                  <a:lnTo>
                    <a:pt x="119" y="75"/>
                  </a:lnTo>
                  <a:lnTo>
                    <a:pt x="117" y="77"/>
                  </a:lnTo>
                  <a:lnTo>
                    <a:pt x="116" y="80"/>
                  </a:lnTo>
                  <a:lnTo>
                    <a:pt x="117" y="83"/>
                  </a:lnTo>
                  <a:lnTo>
                    <a:pt x="117" y="85"/>
                  </a:lnTo>
                  <a:lnTo>
                    <a:pt x="120" y="86"/>
                  </a:lnTo>
                  <a:lnTo>
                    <a:pt x="120" y="89"/>
                  </a:lnTo>
                  <a:lnTo>
                    <a:pt x="118" y="91"/>
                  </a:lnTo>
                  <a:lnTo>
                    <a:pt x="115" y="91"/>
                  </a:lnTo>
                  <a:lnTo>
                    <a:pt x="113" y="87"/>
                  </a:lnTo>
                  <a:lnTo>
                    <a:pt x="109" y="89"/>
                  </a:lnTo>
                  <a:lnTo>
                    <a:pt x="113" y="92"/>
                  </a:lnTo>
                  <a:lnTo>
                    <a:pt x="111" y="95"/>
                  </a:lnTo>
                  <a:lnTo>
                    <a:pt x="110" y="97"/>
                  </a:lnTo>
                  <a:lnTo>
                    <a:pt x="108" y="101"/>
                  </a:lnTo>
                  <a:lnTo>
                    <a:pt x="105" y="100"/>
                  </a:lnTo>
                  <a:lnTo>
                    <a:pt x="100" y="94"/>
                  </a:lnTo>
                  <a:lnTo>
                    <a:pt x="97" y="92"/>
                  </a:lnTo>
                  <a:lnTo>
                    <a:pt x="92" y="87"/>
                  </a:lnTo>
                  <a:lnTo>
                    <a:pt x="91" y="88"/>
                  </a:lnTo>
                  <a:lnTo>
                    <a:pt x="92" y="91"/>
                  </a:lnTo>
                  <a:lnTo>
                    <a:pt x="93" y="93"/>
                  </a:lnTo>
                  <a:lnTo>
                    <a:pt x="97" y="95"/>
                  </a:lnTo>
                  <a:lnTo>
                    <a:pt x="98" y="97"/>
                  </a:lnTo>
                  <a:lnTo>
                    <a:pt x="98" y="101"/>
                  </a:lnTo>
                  <a:lnTo>
                    <a:pt x="92" y="96"/>
                  </a:lnTo>
                  <a:lnTo>
                    <a:pt x="90" y="95"/>
                  </a:lnTo>
                  <a:lnTo>
                    <a:pt x="88" y="95"/>
                  </a:lnTo>
                  <a:lnTo>
                    <a:pt x="84" y="95"/>
                  </a:lnTo>
                  <a:lnTo>
                    <a:pt x="82" y="95"/>
                  </a:lnTo>
                  <a:lnTo>
                    <a:pt x="84" y="96"/>
                  </a:lnTo>
                  <a:lnTo>
                    <a:pt x="88" y="97"/>
                  </a:lnTo>
                  <a:lnTo>
                    <a:pt x="89" y="100"/>
                  </a:lnTo>
                  <a:lnTo>
                    <a:pt x="85" y="101"/>
                  </a:lnTo>
                  <a:lnTo>
                    <a:pt x="80" y="101"/>
                  </a:lnTo>
                  <a:lnTo>
                    <a:pt x="77" y="100"/>
                  </a:lnTo>
                  <a:lnTo>
                    <a:pt x="74" y="100"/>
                  </a:lnTo>
                  <a:lnTo>
                    <a:pt x="72" y="100"/>
                  </a:lnTo>
                  <a:lnTo>
                    <a:pt x="68" y="98"/>
                  </a:lnTo>
                  <a:lnTo>
                    <a:pt x="66" y="98"/>
                  </a:lnTo>
                  <a:lnTo>
                    <a:pt x="63" y="98"/>
                  </a:lnTo>
                  <a:lnTo>
                    <a:pt x="62" y="95"/>
                  </a:lnTo>
                  <a:lnTo>
                    <a:pt x="59" y="96"/>
                  </a:lnTo>
                  <a:lnTo>
                    <a:pt x="56" y="94"/>
                  </a:lnTo>
                  <a:lnTo>
                    <a:pt x="54" y="93"/>
                  </a:lnTo>
                  <a:lnTo>
                    <a:pt x="53" y="91"/>
                  </a:lnTo>
                  <a:lnTo>
                    <a:pt x="55" y="91"/>
                  </a:lnTo>
                  <a:lnTo>
                    <a:pt x="58" y="89"/>
                  </a:lnTo>
                  <a:lnTo>
                    <a:pt x="62" y="89"/>
                  </a:lnTo>
                  <a:lnTo>
                    <a:pt x="64" y="89"/>
                  </a:lnTo>
                  <a:lnTo>
                    <a:pt x="67" y="88"/>
                  </a:lnTo>
                  <a:lnTo>
                    <a:pt x="70" y="88"/>
                  </a:lnTo>
                  <a:lnTo>
                    <a:pt x="67" y="88"/>
                  </a:lnTo>
                  <a:lnTo>
                    <a:pt x="64" y="87"/>
                  </a:lnTo>
                  <a:lnTo>
                    <a:pt x="62" y="87"/>
                  </a:lnTo>
                  <a:lnTo>
                    <a:pt x="58" y="87"/>
                  </a:lnTo>
                  <a:lnTo>
                    <a:pt x="56" y="87"/>
                  </a:lnTo>
                  <a:lnTo>
                    <a:pt x="53" y="86"/>
                  </a:lnTo>
                  <a:lnTo>
                    <a:pt x="50" y="87"/>
                  </a:lnTo>
                  <a:lnTo>
                    <a:pt x="47" y="87"/>
                  </a:lnTo>
                  <a:lnTo>
                    <a:pt x="46" y="85"/>
                  </a:lnTo>
                  <a:lnTo>
                    <a:pt x="43" y="85"/>
                  </a:lnTo>
                  <a:lnTo>
                    <a:pt x="41" y="81"/>
                  </a:lnTo>
                  <a:lnTo>
                    <a:pt x="45" y="83"/>
                  </a:lnTo>
                  <a:lnTo>
                    <a:pt x="48" y="83"/>
                  </a:lnTo>
                  <a:lnTo>
                    <a:pt x="50" y="83"/>
                  </a:lnTo>
                  <a:lnTo>
                    <a:pt x="48" y="81"/>
                  </a:lnTo>
                  <a:lnTo>
                    <a:pt x="45" y="80"/>
                  </a:lnTo>
                  <a:lnTo>
                    <a:pt x="42" y="80"/>
                  </a:lnTo>
                  <a:lnTo>
                    <a:pt x="39" y="80"/>
                  </a:lnTo>
                  <a:lnTo>
                    <a:pt x="37" y="78"/>
                  </a:lnTo>
                  <a:lnTo>
                    <a:pt x="34" y="75"/>
                  </a:lnTo>
                  <a:lnTo>
                    <a:pt x="37" y="75"/>
                  </a:lnTo>
                  <a:lnTo>
                    <a:pt x="40" y="74"/>
                  </a:lnTo>
                  <a:lnTo>
                    <a:pt x="43" y="74"/>
                  </a:lnTo>
                  <a:lnTo>
                    <a:pt x="46" y="70"/>
                  </a:lnTo>
                  <a:lnTo>
                    <a:pt x="48" y="70"/>
                  </a:lnTo>
                  <a:lnTo>
                    <a:pt x="51" y="70"/>
                  </a:lnTo>
                  <a:lnTo>
                    <a:pt x="54" y="70"/>
                  </a:lnTo>
                  <a:lnTo>
                    <a:pt x="57" y="70"/>
                  </a:lnTo>
                  <a:lnTo>
                    <a:pt x="59" y="70"/>
                  </a:lnTo>
                  <a:lnTo>
                    <a:pt x="63" y="70"/>
                  </a:lnTo>
                  <a:lnTo>
                    <a:pt x="65" y="70"/>
                  </a:lnTo>
                  <a:lnTo>
                    <a:pt x="68" y="70"/>
                  </a:lnTo>
                  <a:lnTo>
                    <a:pt x="71" y="69"/>
                  </a:lnTo>
                  <a:lnTo>
                    <a:pt x="73" y="69"/>
                  </a:lnTo>
                  <a:lnTo>
                    <a:pt x="76" y="69"/>
                  </a:lnTo>
                  <a:lnTo>
                    <a:pt x="79" y="69"/>
                  </a:lnTo>
                  <a:lnTo>
                    <a:pt x="82" y="69"/>
                  </a:lnTo>
                  <a:lnTo>
                    <a:pt x="84" y="68"/>
                  </a:lnTo>
                  <a:lnTo>
                    <a:pt x="82" y="68"/>
                  </a:lnTo>
                  <a:lnTo>
                    <a:pt x="76" y="68"/>
                  </a:lnTo>
                  <a:lnTo>
                    <a:pt x="73" y="68"/>
                  </a:lnTo>
                  <a:lnTo>
                    <a:pt x="71" y="68"/>
                  </a:lnTo>
                  <a:lnTo>
                    <a:pt x="67" y="69"/>
                  </a:lnTo>
                  <a:lnTo>
                    <a:pt x="65" y="69"/>
                  </a:lnTo>
                  <a:lnTo>
                    <a:pt x="62" y="69"/>
                  </a:lnTo>
                  <a:lnTo>
                    <a:pt x="59" y="68"/>
                  </a:lnTo>
                  <a:lnTo>
                    <a:pt x="56" y="66"/>
                  </a:lnTo>
                  <a:lnTo>
                    <a:pt x="59" y="66"/>
                  </a:lnTo>
                  <a:lnTo>
                    <a:pt x="62" y="66"/>
                  </a:lnTo>
                  <a:lnTo>
                    <a:pt x="65" y="66"/>
                  </a:lnTo>
                  <a:lnTo>
                    <a:pt x="67" y="66"/>
                  </a:lnTo>
                  <a:lnTo>
                    <a:pt x="70" y="66"/>
                  </a:lnTo>
                  <a:lnTo>
                    <a:pt x="73" y="64"/>
                  </a:lnTo>
                  <a:lnTo>
                    <a:pt x="76" y="63"/>
                  </a:lnTo>
                  <a:lnTo>
                    <a:pt x="73" y="63"/>
                  </a:lnTo>
                  <a:lnTo>
                    <a:pt x="71" y="63"/>
                  </a:lnTo>
                  <a:lnTo>
                    <a:pt x="67" y="64"/>
                  </a:lnTo>
                  <a:lnTo>
                    <a:pt x="64" y="64"/>
                  </a:lnTo>
                  <a:lnTo>
                    <a:pt x="62" y="64"/>
                  </a:lnTo>
                  <a:lnTo>
                    <a:pt x="58" y="62"/>
                  </a:lnTo>
                  <a:lnTo>
                    <a:pt x="60" y="61"/>
                  </a:lnTo>
                  <a:lnTo>
                    <a:pt x="58" y="61"/>
                  </a:lnTo>
                  <a:lnTo>
                    <a:pt x="55" y="62"/>
                  </a:lnTo>
                  <a:lnTo>
                    <a:pt x="53" y="62"/>
                  </a:lnTo>
                  <a:lnTo>
                    <a:pt x="49" y="61"/>
                  </a:lnTo>
                  <a:lnTo>
                    <a:pt x="49" y="64"/>
                  </a:lnTo>
                  <a:lnTo>
                    <a:pt x="46" y="64"/>
                  </a:lnTo>
                  <a:lnTo>
                    <a:pt x="46" y="61"/>
                  </a:lnTo>
                  <a:lnTo>
                    <a:pt x="45" y="64"/>
                  </a:lnTo>
                  <a:lnTo>
                    <a:pt x="41" y="66"/>
                  </a:lnTo>
                  <a:lnTo>
                    <a:pt x="38" y="67"/>
                  </a:lnTo>
                  <a:lnTo>
                    <a:pt x="36" y="66"/>
                  </a:lnTo>
                  <a:lnTo>
                    <a:pt x="38" y="63"/>
                  </a:lnTo>
                  <a:lnTo>
                    <a:pt x="34" y="63"/>
                  </a:lnTo>
                  <a:lnTo>
                    <a:pt x="32" y="64"/>
                  </a:lnTo>
                  <a:lnTo>
                    <a:pt x="29" y="66"/>
                  </a:lnTo>
                  <a:lnTo>
                    <a:pt x="26" y="66"/>
                  </a:lnTo>
                  <a:lnTo>
                    <a:pt x="23" y="67"/>
                  </a:lnTo>
                  <a:lnTo>
                    <a:pt x="21" y="66"/>
                  </a:lnTo>
                  <a:lnTo>
                    <a:pt x="20" y="62"/>
                  </a:lnTo>
                  <a:lnTo>
                    <a:pt x="17" y="63"/>
                  </a:lnTo>
                  <a:lnTo>
                    <a:pt x="14" y="61"/>
                  </a:lnTo>
                  <a:lnTo>
                    <a:pt x="15" y="58"/>
                  </a:lnTo>
                  <a:lnTo>
                    <a:pt x="17" y="58"/>
                  </a:lnTo>
                  <a:lnTo>
                    <a:pt x="21" y="58"/>
                  </a:lnTo>
                  <a:lnTo>
                    <a:pt x="23" y="57"/>
                  </a:lnTo>
                  <a:lnTo>
                    <a:pt x="26" y="57"/>
                  </a:lnTo>
                  <a:lnTo>
                    <a:pt x="32" y="54"/>
                  </a:lnTo>
                  <a:lnTo>
                    <a:pt x="32" y="52"/>
                  </a:lnTo>
                  <a:lnTo>
                    <a:pt x="30" y="52"/>
                  </a:lnTo>
                  <a:lnTo>
                    <a:pt x="26" y="54"/>
                  </a:lnTo>
                  <a:lnTo>
                    <a:pt x="24" y="54"/>
                  </a:lnTo>
                  <a:lnTo>
                    <a:pt x="21" y="55"/>
                  </a:lnTo>
                  <a:lnTo>
                    <a:pt x="19" y="55"/>
                  </a:lnTo>
                  <a:lnTo>
                    <a:pt x="15" y="55"/>
                  </a:lnTo>
                  <a:lnTo>
                    <a:pt x="13" y="55"/>
                  </a:lnTo>
                  <a:lnTo>
                    <a:pt x="9" y="53"/>
                  </a:lnTo>
                  <a:lnTo>
                    <a:pt x="7" y="52"/>
                  </a:lnTo>
                  <a:lnTo>
                    <a:pt x="5" y="50"/>
                  </a:lnTo>
                  <a:lnTo>
                    <a:pt x="4" y="47"/>
                  </a:lnTo>
                  <a:lnTo>
                    <a:pt x="7" y="46"/>
                  </a:lnTo>
                  <a:lnTo>
                    <a:pt x="4" y="46"/>
                  </a:lnTo>
                  <a:lnTo>
                    <a:pt x="2" y="44"/>
                  </a:lnTo>
                  <a:lnTo>
                    <a:pt x="3" y="43"/>
                  </a:lnTo>
                  <a:lnTo>
                    <a:pt x="0" y="43"/>
                  </a:lnTo>
                  <a:lnTo>
                    <a:pt x="0" y="40"/>
                  </a:lnTo>
                  <a:lnTo>
                    <a:pt x="4" y="40"/>
                  </a:lnTo>
                  <a:lnTo>
                    <a:pt x="6" y="41"/>
                  </a:lnTo>
                  <a:lnTo>
                    <a:pt x="9" y="42"/>
                  </a:lnTo>
                  <a:lnTo>
                    <a:pt x="12" y="43"/>
                  </a:lnTo>
                  <a:lnTo>
                    <a:pt x="15" y="43"/>
                  </a:lnTo>
                  <a:lnTo>
                    <a:pt x="17" y="43"/>
                  </a:lnTo>
                  <a:lnTo>
                    <a:pt x="21" y="43"/>
                  </a:lnTo>
                  <a:lnTo>
                    <a:pt x="23" y="43"/>
                  </a:lnTo>
                  <a:lnTo>
                    <a:pt x="26" y="43"/>
                  </a:lnTo>
                  <a:lnTo>
                    <a:pt x="30" y="44"/>
                  </a:lnTo>
                  <a:lnTo>
                    <a:pt x="31" y="44"/>
                  </a:lnTo>
                  <a:lnTo>
                    <a:pt x="31" y="44"/>
                  </a:lnTo>
                  <a:lnTo>
                    <a:pt x="29" y="43"/>
                  </a:lnTo>
                  <a:lnTo>
                    <a:pt x="29" y="40"/>
                  </a:lnTo>
                  <a:lnTo>
                    <a:pt x="32" y="38"/>
                  </a:lnTo>
                  <a:lnTo>
                    <a:pt x="34" y="38"/>
                  </a:lnTo>
                  <a:lnTo>
                    <a:pt x="31" y="38"/>
                  </a:lnTo>
                  <a:lnTo>
                    <a:pt x="29" y="37"/>
                  </a:lnTo>
                  <a:lnTo>
                    <a:pt x="26" y="40"/>
                  </a:lnTo>
                  <a:lnTo>
                    <a:pt x="23" y="40"/>
                  </a:lnTo>
                  <a:lnTo>
                    <a:pt x="21" y="41"/>
                  </a:lnTo>
                  <a:lnTo>
                    <a:pt x="17" y="41"/>
                  </a:lnTo>
                  <a:lnTo>
                    <a:pt x="15" y="38"/>
                  </a:lnTo>
                  <a:lnTo>
                    <a:pt x="17" y="38"/>
                  </a:lnTo>
                  <a:lnTo>
                    <a:pt x="21" y="36"/>
                  </a:lnTo>
                  <a:lnTo>
                    <a:pt x="17" y="37"/>
                  </a:lnTo>
                  <a:lnTo>
                    <a:pt x="15" y="36"/>
                  </a:lnTo>
                  <a:lnTo>
                    <a:pt x="12" y="38"/>
                  </a:lnTo>
                  <a:lnTo>
                    <a:pt x="9" y="37"/>
                  </a:lnTo>
                  <a:lnTo>
                    <a:pt x="6" y="36"/>
                  </a:lnTo>
                  <a:lnTo>
                    <a:pt x="4" y="34"/>
                  </a:lnTo>
                  <a:lnTo>
                    <a:pt x="0" y="34"/>
                  </a:lnTo>
                  <a:lnTo>
                    <a:pt x="4" y="34"/>
                  </a:lnTo>
                  <a:lnTo>
                    <a:pt x="6" y="33"/>
                  </a:lnTo>
                  <a:lnTo>
                    <a:pt x="9" y="32"/>
                  </a:lnTo>
                  <a:lnTo>
                    <a:pt x="12" y="33"/>
                  </a:lnTo>
                  <a:lnTo>
                    <a:pt x="14" y="33"/>
                  </a:lnTo>
                  <a:lnTo>
                    <a:pt x="17" y="33"/>
                  </a:lnTo>
                  <a:lnTo>
                    <a:pt x="15" y="32"/>
                  </a:lnTo>
                  <a:lnTo>
                    <a:pt x="12" y="31"/>
                  </a:lnTo>
                  <a:lnTo>
                    <a:pt x="9" y="28"/>
                  </a:lnTo>
                  <a:lnTo>
                    <a:pt x="12" y="26"/>
                  </a:lnTo>
                  <a:lnTo>
                    <a:pt x="15" y="26"/>
                  </a:lnTo>
                  <a:lnTo>
                    <a:pt x="19" y="26"/>
                  </a:lnTo>
                  <a:lnTo>
                    <a:pt x="21" y="26"/>
                  </a:lnTo>
                  <a:lnTo>
                    <a:pt x="24" y="25"/>
                  </a:lnTo>
                  <a:lnTo>
                    <a:pt x="26" y="26"/>
                  </a:lnTo>
                  <a:lnTo>
                    <a:pt x="30" y="27"/>
                  </a:lnTo>
                  <a:lnTo>
                    <a:pt x="36" y="27"/>
                  </a:lnTo>
                  <a:lnTo>
                    <a:pt x="38" y="26"/>
                  </a:lnTo>
                  <a:lnTo>
                    <a:pt x="36" y="26"/>
                  </a:lnTo>
                  <a:lnTo>
                    <a:pt x="32" y="25"/>
                  </a:lnTo>
                  <a:lnTo>
                    <a:pt x="30" y="25"/>
                  </a:lnTo>
                  <a:lnTo>
                    <a:pt x="31" y="23"/>
                  </a:lnTo>
                  <a:lnTo>
                    <a:pt x="33" y="23"/>
                  </a:lnTo>
                  <a:lnTo>
                    <a:pt x="37" y="21"/>
                  </a:lnTo>
                  <a:lnTo>
                    <a:pt x="33" y="21"/>
                  </a:lnTo>
                  <a:lnTo>
                    <a:pt x="31" y="21"/>
                  </a:lnTo>
                  <a:lnTo>
                    <a:pt x="30" y="21"/>
                  </a:lnTo>
                  <a:lnTo>
                    <a:pt x="26" y="21"/>
                  </a:lnTo>
                  <a:lnTo>
                    <a:pt x="24" y="18"/>
                  </a:lnTo>
                  <a:lnTo>
                    <a:pt x="21" y="19"/>
                  </a:lnTo>
                  <a:lnTo>
                    <a:pt x="19" y="17"/>
                  </a:lnTo>
                  <a:lnTo>
                    <a:pt x="20" y="15"/>
                  </a:lnTo>
                  <a:lnTo>
                    <a:pt x="22" y="11"/>
                  </a:lnTo>
                  <a:lnTo>
                    <a:pt x="25" y="11"/>
                  </a:lnTo>
                  <a:lnTo>
                    <a:pt x="28" y="11"/>
                  </a:lnTo>
                  <a:lnTo>
                    <a:pt x="31" y="14"/>
                  </a:lnTo>
                  <a:lnTo>
                    <a:pt x="33" y="12"/>
                  </a:lnTo>
                  <a:lnTo>
                    <a:pt x="39" y="11"/>
                  </a:lnTo>
                  <a:lnTo>
                    <a:pt x="36" y="11"/>
                  </a:lnTo>
                  <a:lnTo>
                    <a:pt x="32" y="9"/>
                  </a:lnTo>
                  <a:lnTo>
                    <a:pt x="36" y="9"/>
                  </a:lnTo>
                  <a:lnTo>
                    <a:pt x="41" y="9"/>
                  </a:lnTo>
                  <a:lnTo>
                    <a:pt x="43" y="10"/>
                  </a:lnTo>
                  <a:lnTo>
                    <a:pt x="46" y="10"/>
                  </a:lnTo>
                  <a:lnTo>
                    <a:pt x="49" y="9"/>
                  </a:lnTo>
                  <a:lnTo>
                    <a:pt x="49" y="7"/>
                  </a:lnTo>
                  <a:lnTo>
                    <a:pt x="47" y="6"/>
                  </a:lnTo>
                  <a:lnTo>
                    <a:pt x="43" y="6"/>
                  </a:lnTo>
                  <a:lnTo>
                    <a:pt x="40" y="6"/>
                  </a:lnTo>
                  <a:lnTo>
                    <a:pt x="38" y="6"/>
                  </a:lnTo>
                  <a:lnTo>
                    <a:pt x="36" y="6"/>
                  </a:lnTo>
                  <a:lnTo>
                    <a:pt x="32" y="4"/>
                  </a:lnTo>
                  <a:lnTo>
                    <a:pt x="33" y="1"/>
                  </a:lnTo>
                  <a:lnTo>
                    <a:pt x="36" y="1"/>
                  </a:lnTo>
                  <a:lnTo>
                    <a:pt x="39" y="1"/>
                  </a:lnTo>
                  <a:lnTo>
                    <a:pt x="41" y="1"/>
                  </a:lnTo>
                  <a:lnTo>
                    <a:pt x="45" y="0"/>
                  </a:lnTo>
                  <a:lnTo>
                    <a:pt x="50" y="1"/>
                  </a:lnTo>
                  <a:lnTo>
                    <a:pt x="54" y="2"/>
                  </a:lnTo>
                  <a:lnTo>
                    <a:pt x="56" y="3"/>
                  </a:lnTo>
                  <a:lnTo>
                    <a:pt x="58" y="3"/>
                  </a:lnTo>
                  <a:lnTo>
                    <a:pt x="62" y="4"/>
                  </a:lnTo>
                  <a:lnTo>
                    <a:pt x="64" y="6"/>
                  </a:lnTo>
                  <a:lnTo>
                    <a:pt x="67" y="8"/>
                  </a:lnTo>
                  <a:lnTo>
                    <a:pt x="68" y="11"/>
                  </a:lnTo>
                  <a:lnTo>
                    <a:pt x="71" y="14"/>
                  </a:lnTo>
                  <a:lnTo>
                    <a:pt x="74" y="16"/>
                  </a:lnTo>
                  <a:lnTo>
                    <a:pt x="76" y="18"/>
                  </a:lnTo>
                  <a:lnTo>
                    <a:pt x="79" y="21"/>
                  </a:lnTo>
                  <a:lnTo>
                    <a:pt x="81" y="21"/>
                  </a:lnTo>
                  <a:lnTo>
                    <a:pt x="84" y="24"/>
                  </a:lnTo>
                  <a:lnTo>
                    <a:pt x="83" y="26"/>
                  </a:lnTo>
                  <a:lnTo>
                    <a:pt x="87" y="27"/>
                  </a:lnTo>
                  <a:lnTo>
                    <a:pt x="90" y="27"/>
                  </a:lnTo>
                  <a:lnTo>
                    <a:pt x="92" y="27"/>
                  </a:lnTo>
                  <a:lnTo>
                    <a:pt x="92" y="27"/>
                  </a:lnTo>
                  <a:close/>
                  <a:moveTo>
                    <a:pt x="2573" y="44"/>
                  </a:moveTo>
                  <a:lnTo>
                    <a:pt x="2573" y="43"/>
                  </a:lnTo>
                  <a:lnTo>
                    <a:pt x="2571" y="42"/>
                  </a:lnTo>
                  <a:lnTo>
                    <a:pt x="2573" y="43"/>
                  </a:lnTo>
                  <a:lnTo>
                    <a:pt x="2576" y="43"/>
                  </a:lnTo>
                  <a:lnTo>
                    <a:pt x="2579" y="43"/>
                  </a:lnTo>
                  <a:lnTo>
                    <a:pt x="2582" y="43"/>
                  </a:lnTo>
                  <a:lnTo>
                    <a:pt x="2584" y="43"/>
                  </a:lnTo>
                  <a:lnTo>
                    <a:pt x="2588" y="43"/>
                  </a:lnTo>
                  <a:lnTo>
                    <a:pt x="2591" y="43"/>
                  </a:lnTo>
                  <a:lnTo>
                    <a:pt x="2593" y="44"/>
                  </a:lnTo>
                  <a:lnTo>
                    <a:pt x="2597" y="43"/>
                  </a:lnTo>
                  <a:lnTo>
                    <a:pt x="2599" y="44"/>
                  </a:lnTo>
                  <a:lnTo>
                    <a:pt x="2601" y="44"/>
                  </a:lnTo>
                  <a:lnTo>
                    <a:pt x="2603" y="45"/>
                  </a:lnTo>
                  <a:lnTo>
                    <a:pt x="2607" y="46"/>
                  </a:lnTo>
                  <a:lnTo>
                    <a:pt x="2609" y="47"/>
                  </a:lnTo>
                  <a:lnTo>
                    <a:pt x="2607" y="50"/>
                  </a:lnTo>
                  <a:lnTo>
                    <a:pt x="2603" y="51"/>
                  </a:lnTo>
                  <a:lnTo>
                    <a:pt x="2601" y="52"/>
                  </a:lnTo>
                  <a:lnTo>
                    <a:pt x="2598" y="53"/>
                  </a:lnTo>
                  <a:lnTo>
                    <a:pt x="2596" y="54"/>
                  </a:lnTo>
                  <a:lnTo>
                    <a:pt x="2592" y="54"/>
                  </a:lnTo>
                  <a:lnTo>
                    <a:pt x="2590" y="55"/>
                  </a:lnTo>
                  <a:lnTo>
                    <a:pt x="2586" y="54"/>
                  </a:lnTo>
                  <a:lnTo>
                    <a:pt x="2583" y="53"/>
                  </a:lnTo>
                  <a:lnTo>
                    <a:pt x="2586" y="52"/>
                  </a:lnTo>
                  <a:lnTo>
                    <a:pt x="2589" y="52"/>
                  </a:lnTo>
                  <a:lnTo>
                    <a:pt x="2586" y="51"/>
                  </a:lnTo>
                  <a:lnTo>
                    <a:pt x="2583" y="51"/>
                  </a:lnTo>
                  <a:lnTo>
                    <a:pt x="2581" y="50"/>
                  </a:lnTo>
                  <a:lnTo>
                    <a:pt x="2577" y="50"/>
                  </a:lnTo>
                  <a:lnTo>
                    <a:pt x="2575" y="50"/>
                  </a:lnTo>
                  <a:lnTo>
                    <a:pt x="2572" y="47"/>
                  </a:lnTo>
                  <a:lnTo>
                    <a:pt x="2575" y="47"/>
                  </a:lnTo>
                  <a:lnTo>
                    <a:pt x="2573" y="44"/>
                  </a:lnTo>
                  <a:lnTo>
                    <a:pt x="25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 name="Freeform 221">
              <a:extLst>
                <a:ext uri="{FF2B5EF4-FFF2-40B4-BE49-F238E27FC236}">
                  <a16:creationId xmlns:a16="http://schemas.microsoft.com/office/drawing/2014/main" id="{1BEEBBBB-95A0-42CF-AFD2-3943A36B2FD9}"/>
                </a:ext>
              </a:extLst>
            </p:cNvPr>
            <p:cNvSpPr>
              <a:spLocks/>
            </p:cNvSpPr>
            <p:nvPr/>
          </p:nvSpPr>
          <p:spPr bwMode="auto">
            <a:xfrm>
              <a:off x="8994775" y="5389563"/>
              <a:ext cx="79375" cy="77788"/>
            </a:xfrm>
            <a:custGeom>
              <a:avLst/>
              <a:gdLst>
                <a:gd name="T0" fmla="*/ 26 w 50"/>
                <a:gd name="T1" fmla="*/ 8 h 49"/>
                <a:gd name="T2" fmla="*/ 31 w 50"/>
                <a:gd name="T3" fmla="*/ 8 h 49"/>
                <a:gd name="T4" fmla="*/ 33 w 50"/>
                <a:gd name="T5" fmla="*/ 6 h 49"/>
                <a:gd name="T6" fmla="*/ 38 w 50"/>
                <a:gd name="T7" fmla="*/ 5 h 49"/>
                <a:gd name="T8" fmla="*/ 44 w 50"/>
                <a:gd name="T9" fmla="*/ 4 h 49"/>
                <a:gd name="T10" fmla="*/ 50 w 50"/>
                <a:gd name="T11" fmla="*/ 4 h 49"/>
                <a:gd name="T12" fmla="*/ 50 w 50"/>
                <a:gd name="T13" fmla="*/ 9 h 49"/>
                <a:gd name="T14" fmla="*/ 50 w 50"/>
                <a:gd name="T15" fmla="*/ 15 h 49"/>
                <a:gd name="T16" fmla="*/ 50 w 50"/>
                <a:gd name="T17" fmla="*/ 21 h 49"/>
                <a:gd name="T18" fmla="*/ 50 w 50"/>
                <a:gd name="T19" fmla="*/ 25 h 49"/>
                <a:gd name="T20" fmla="*/ 46 w 50"/>
                <a:gd name="T21" fmla="*/ 25 h 49"/>
                <a:gd name="T22" fmla="*/ 44 w 50"/>
                <a:gd name="T23" fmla="*/ 31 h 49"/>
                <a:gd name="T24" fmla="*/ 45 w 50"/>
                <a:gd name="T25" fmla="*/ 36 h 49"/>
                <a:gd name="T26" fmla="*/ 45 w 50"/>
                <a:gd name="T27" fmla="*/ 42 h 49"/>
                <a:gd name="T28" fmla="*/ 41 w 50"/>
                <a:gd name="T29" fmla="*/ 38 h 49"/>
                <a:gd name="T30" fmla="*/ 41 w 50"/>
                <a:gd name="T31" fmla="*/ 36 h 49"/>
                <a:gd name="T32" fmla="*/ 36 w 50"/>
                <a:gd name="T33" fmla="*/ 34 h 49"/>
                <a:gd name="T34" fmla="*/ 36 w 50"/>
                <a:gd name="T35" fmla="*/ 38 h 49"/>
                <a:gd name="T36" fmla="*/ 34 w 50"/>
                <a:gd name="T37" fmla="*/ 43 h 49"/>
                <a:gd name="T38" fmla="*/ 31 w 50"/>
                <a:gd name="T39" fmla="*/ 44 h 49"/>
                <a:gd name="T40" fmla="*/ 29 w 50"/>
                <a:gd name="T41" fmla="*/ 49 h 49"/>
                <a:gd name="T42" fmla="*/ 24 w 50"/>
                <a:gd name="T43" fmla="*/ 48 h 49"/>
                <a:gd name="T44" fmla="*/ 19 w 50"/>
                <a:gd name="T45" fmla="*/ 47 h 49"/>
                <a:gd name="T46" fmla="*/ 21 w 50"/>
                <a:gd name="T47" fmla="*/ 43 h 49"/>
                <a:gd name="T48" fmla="*/ 16 w 50"/>
                <a:gd name="T49" fmla="*/ 43 h 49"/>
                <a:gd name="T50" fmla="*/ 11 w 50"/>
                <a:gd name="T51" fmla="*/ 38 h 49"/>
                <a:gd name="T52" fmla="*/ 9 w 50"/>
                <a:gd name="T53" fmla="*/ 32 h 49"/>
                <a:gd name="T54" fmla="*/ 9 w 50"/>
                <a:gd name="T55" fmla="*/ 27 h 49"/>
                <a:gd name="T56" fmla="*/ 10 w 50"/>
                <a:gd name="T57" fmla="*/ 27 h 49"/>
                <a:gd name="T58" fmla="*/ 8 w 50"/>
                <a:gd name="T59" fmla="*/ 23 h 49"/>
                <a:gd name="T60" fmla="*/ 3 w 50"/>
                <a:gd name="T61" fmla="*/ 17 h 49"/>
                <a:gd name="T62" fmla="*/ 1 w 50"/>
                <a:gd name="T63" fmla="*/ 11 h 49"/>
                <a:gd name="T64" fmla="*/ 0 w 50"/>
                <a:gd name="T65" fmla="*/ 6 h 49"/>
                <a:gd name="T66" fmla="*/ 0 w 50"/>
                <a:gd name="T67" fmla="*/ 0 h 49"/>
                <a:gd name="T68" fmla="*/ 5 w 50"/>
                <a:gd name="T69" fmla="*/ 2 h 49"/>
                <a:gd name="T70" fmla="*/ 11 w 50"/>
                <a:gd name="T71" fmla="*/ 4 h 49"/>
                <a:gd name="T72" fmla="*/ 16 w 50"/>
                <a:gd name="T73" fmla="*/ 6 h 49"/>
                <a:gd name="T74" fmla="*/ 21 w 50"/>
                <a:gd name="T75" fmla="*/ 8 h 49"/>
                <a:gd name="T76" fmla="*/ 25 w 50"/>
                <a:gd name="T7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9">
                  <a:moveTo>
                    <a:pt x="25" y="8"/>
                  </a:moveTo>
                  <a:lnTo>
                    <a:pt x="26" y="8"/>
                  </a:lnTo>
                  <a:lnTo>
                    <a:pt x="28" y="7"/>
                  </a:lnTo>
                  <a:lnTo>
                    <a:pt x="31" y="8"/>
                  </a:lnTo>
                  <a:lnTo>
                    <a:pt x="30" y="6"/>
                  </a:lnTo>
                  <a:lnTo>
                    <a:pt x="33" y="6"/>
                  </a:lnTo>
                  <a:lnTo>
                    <a:pt x="36" y="5"/>
                  </a:lnTo>
                  <a:lnTo>
                    <a:pt x="38" y="5"/>
                  </a:lnTo>
                  <a:lnTo>
                    <a:pt x="42" y="4"/>
                  </a:lnTo>
                  <a:lnTo>
                    <a:pt x="44" y="4"/>
                  </a:lnTo>
                  <a:lnTo>
                    <a:pt x="46" y="1"/>
                  </a:lnTo>
                  <a:lnTo>
                    <a:pt x="50" y="4"/>
                  </a:lnTo>
                  <a:lnTo>
                    <a:pt x="50" y="7"/>
                  </a:lnTo>
                  <a:lnTo>
                    <a:pt x="50" y="9"/>
                  </a:lnTo>
                  <a:lnTo>
                    <a:pt x="50" y="13"/>
                  </a:lnTo>
                  <a:lnTo>
                    <a:pt x="50" y="15"/>
                  </a:lnTo>
                  <a:lnTo>
                    <a:pt x="50" y="17"/>
                  </a:lnTo>
                  <a:lnTo>
                    <a:pt x="50" y="21"/>
                  </a:lnTo>
                  <a:lnTo>
                    <a:pt x="50" y="23"/>
                  </a:lnTo>
                  <a:lnTo>
                    <a:pt x="50" y="25"/>
                  </a:lnTo>
                  <a:lnTo>
                    <a:pt x="47" y="23"/>
                  </a:lnTo>
                  <a:lnTo>
                    <a:pt x="46" y="25"/>
                  </a:lnTo>
                  <a:lnTo>
                    <a:pt x="45" y="28"/>
                  </a:lnTo>
                  <a:lnTo>
                    <a:pt x="44" y="31"/>
                  </a:lnTo>
                  <a:lnTo>
                    <a:pt x="45" y="34"/>
                  </a:lnTo>
                  <a:lnTo>
                    <a:pt x="45" y="36"/>
                  </a:lnTo>
                  <a:lnTo>
                    <a:pt x="45" y="39"/>
                  </a:lnTo>
                  <a:lnTo>
                    <a:pt x="45" y="42"/>
                  </a:lnTo>
                  <a:lnTo>
                    <a:pt x="42" y="40"/>
                  </a:lnTo>
                  <a:lnTo>
                    <a:pt x="41" y="38"/>
                  </a:lnTo>
                  <a:lnTo>
                    <a:pt x="44" y="39"/>
                  </a:lnTo>
                  <a:lnTo>
                    <a:pt x="41" y="36"/>
                  </a:lnTo>
                  <a:lnTo>
                    <a:pt x="38" y="36"/>
                  </a:lnTo>
                  <a:lnTo>
                    <a:pt x="36" y="34"/>
                  </a:lnTo>
                  <a:lnTo>
                    <a:pt x="35" y="35"/>
                  </a:lnTo>
                  <a:lnTo>
                    <a:pt x="36" y="38"/>
                  </a:lnTo>
                  <a:lnTo>
                    <a:pt x="35" y="40"/>
                  </a:lnTo>
                  <a:lnTo>
                    <a:pt x="34" y="43"/>
                  </a:lnTo>
                  <a:lnTo>
                    <a:pt x="31" y="41"/>
                  </a:lnTo>
                  <a:lnTo>
                    <a:pt x="31" y="44"/>
                  </a:lnTo>
                  <a:lnTo>
                    <a:pt x="30" y="47"/>
                  </a:lnTo>
                  <a:lnTo>
                    <a:pt x="29" y="49"/>
                  </a:lnTo>
                  <a:lnTo>
                    <a:pt x="27" y="48"/>
                  </a:lnTo>
                  <a:lnTo>
                    <a:pt x="24" y="48"/>
                  </a:lnTo>
                  <a:lnTo>
                    <a:pt x="21" y="47"/>
                  </a:lnTo>
                  <a:lnTo>
                    <a:pt x="19" y="47"/>
                  </a:lnTo>
                  <a:lnTo>
                    <a:pt x="18" y="44"/>
                  </a:lnTo>
                  <a:lnTo>
                    <a:pt x="21" y="43"/>
                  </a:lnTo>
                  <a:lnTo>
                    <a:pt x="18" y="44"/>
                  </a:lnTo>
                  <a:lnTo>
                    <a:pt x="16" y="43"/>
                  </a:lnTo>
                  <a:lnTo>
                    <a:pt x="13" y="40"/>
                  </a:lnTo>
                  <a:lnTo>
                    <a:pt x="11" y="38"/>
                  </a:lnTo>
                  <a:lnTo>
                    <a:pt x="10" y="35"/>
                  </a:lnTo>
                  <a:lnTo>
                    <a:pt x="9" y="32"/>
                  </a:lnTo>
                  <a:lnTo>
                    <a:pt x="8" y="30"/>
                  </a:lnTo>
                  <a:lnTo>
                    <a:pt x="9" y="27"/>
                  </a:lnTo>
                  <a:lnTo>
                    <a:pt x="11" y="30"/>
                  </a:lnTo>
                  <a:lnTo>
                    <a:pt x="10" y="27"/>
                  </a:lnTo>
                  <a:lnTo>
                    <a:pt x="8" y="25"/>
                  </a:lnTo>
                  <a:lnTo>
                    <a:pt x="8" y="23"/>
                  </a:lnTo>
                  <a:lnTo>
                    <a:pt x="5" y="19"/>
                  </a:lnTo>
                  <a:lnTo>
                    <a:pt x="3" y="17"/>
                  </a:lnTo>
                  <a:lnTo>
                    <a:pt x="2" y="14"/>
                  </a:lnTo>
                  <a:lnTo>
                    <a:pt x="1" y="11"/>
                  </a:lnTo>
                  <a:lnTo>
                    <a:pt x="0" y="9"/>
                  </a:lnTo>
                  <a:lnTo>
                    <a:pt x="0" y="6"/>
                  </a:lnTo>
                  <a:lnTo>
                    <a:pt x="0" y="4"/>
                  </a:lnTo>
                  <a:lnTo>
                    <a:pt x="0" y="0"/>
                  </a:lnTo>
                  <a:lnTo>
                    <a:pt x="2" y="1"/>
                  </a:lnTo>
                  <a:lnTo>
                    <a:pt x="5" y="2"/>
                  </a:lnTo>
                  <a:lnTo>
                    <a:pt x="8" y="2"/>
                  </a:lnTo>
                  <a:lnTo>
                    <a:pt x="11" y="4"/>
                  </a:lnTo>
                  <a:lnTo>
                    <a:pt x="13" y="5"/>
                  </a:lnTo>
                  <a:lnTo>
                    <a:pt x="16" y="6"/>
                  </a:lnTo>
                  <a:lnTo>
                    <a:pt x="19" y="7"/>
                  </a:lnTo>
                  <a:lnTo>
                    <a:pt x="21" y="8"/>
                  </a:lnTo>
                  <a:lnTo>
                    <a:pt x="24" y="8"/>
                  </a:lnTo>
                  <a:lnTo>
                    <a:pt x="25" y="8"/>
                  </a:lnTo>
                  <a:lnTo>
                    <a:pt x="2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 name="Freeform 222">
              <a:extLst>
                <a:ext uri="{FF2B5EF4-FFF2-40B4-BE49-F238E27FC236}">
                  <a16:creationId xmlns:a16="http://schemas.microsoft.com/office/drawing/2014/main" id="{5DB93F65-E033-4CD4-8218-CAE338C5CA03}"/>
                </a:ext>
              </a:extLst>
            </p:cNvPr>
            <p:cNvSpPr>
              <a:spLocks/>
            </p:cNvSpPr>
            <p:nvPr/>
          </p:nvSpPr>
          <p:spPr bwMode="auto">
            <a:xfrm>
              <a:off x="8697913" y="4462463"/>
              <a:ext cx="431800" cy="223838"/>
            </a:xfrm>
            <a:custGeom>
              <a:avLst/>
              <a:gdLst>
                <a:gd name="T0" fmla="*/ 254 w 272"/>
                <a:gd name="T1" fmla="*/ 137 h 141"/>
                <a:gd name="T2" fmla="*/ 234 w 272"/>
                <a:gd name="T3" fmla="*/ 133 h 141"/>
                <a:gd name="T4" fmla="*/ 223 w 272"/>
                <a:gd name="T5" fmla="*/ 126 h 141"/>
                <a:gd name="T6" fmla="*/ 215 w 272"/>
                <a:gd name="T7" fmla="*/ 119 h 141"/>
                <a:gd name="T8" fmla="*/ 207 w 272"/>
                <a:gd name="T9" fmla="*/ 107 h 141"/>
                <a:gd name="T10" fmla="*/ 191 w 272"/>
                <a:gd name="T11" fmla="*/ 102 h 141"/>
                <a:gd name="T12" fmla="*/ 184 w 272"/>
                <a:gd name="T13" fmla="*/ 97 h 141"/>
                <a:gd name="T14" fmla="*/ 180 w 272"/>
                <a:gd name="T15" fmla="*/ 102 h 141"/>
                <a:gd name="T16" fmla="*/ 175 w 272"/>
                <a:gd name="T17" fmla="*/ 102 h 141"/>
                <a:gd name="T18" fmla="*/ 170 w 272"/>
                <a:gd name="T19" fmla="*/ 103 h 141"/>
                <a:gd name="T20" fmla="*/ 163 w 272"/>
                <a:gd name="T21" fmla="*/ 109 h 141"/>
                <a:gd name="T22" fmla="*/ 155 w 272"/>
                <a:gd name="T23" fmla="*/ 107 h 141"/>
                <a:gd name="T24" fmla="*/ 170 w 272"/>
                <a:gd name="T25" fmla="*/ 116 h 141"/>
                <a:gd name="T26" fmla="*/ 156 w 272"/>
                <a:gd name="T27" fmla="*/ 121 h 141"/>
                <a:gd name="T28" fmla="*/ 139 w 272"/>
                <a:gd name="T29" fmla="*/ 121 h 141"/>
                <a:gd name="T30" fmla="*/ 126 w 272"/>
                <a:gd name="T31" fmla="*/ 110 h 141"/>
                <a:gd name="T32" fmla="*/ 120 w 272"/>
                <a:gd name="T33" fmla="*/ 106 h 141"/>
                <a:gd name="T34" fmla="*/ 107 w 272"/>
                <a:gd name="T35" fmla="*/ 104 h 141"/>
                <a:gd name="T36" fmla="*/ 111 w 272"/>
                <a:gd name="T37" fmla="*/ 94 h 141"/>
                <a:gd name="T38" fmla="*/ 110 w 272"/>
                <a:gd name="T39" fmla="*/ 89 h 141"/>
                <a:gd name="T40" fmla="*/ 101 w 272"/>
                <a:gd name="T41" fmla="*/ 80 h 141"/>
                <a:gd name="T42" fmla="*/ 97 w 272"/>
                <a:gd name="T43" fmla="*/ 73 h 141"/>
                <a:gd name="T44" fmla="*/ 88 w 272"/>
                <a:gd name="T45" fmla="*/ 64 h 141"/>
                <a:gd name="T46" fmla="*/ 78 w 272"/>
                <a:gd name="T47" fmla="*/ 62 h 141"/>
                <a:gd name="T48" fmla="*/ 64 w 272"/>
                <a:gd name="T49" fmla="*/ 56 h 141"/>
                <a:gd name="T50" fmla="*/ 52 w 272"/>
                <a:gd name="T51" fmla="*/ 53 h 141"/>
                <a:gd name="T52" fmla="*/ 45 w 272"/>
                <a:gd name="T53" fmla="*/ 50 h 141"/>
                <a:gd name="T54" fmla="*/ 36 w 272"/>
                <a:gd name="T55" fmla="*/ 39 h 141"/>
                <a:gd name="T56" fmla="*/ 33 w 272"/>
                <a:gd name="T57" fmla="*/ 47 h 141"/>
                <a:gd name="T58" fmla="*/ 25 w 272"/>
                <a:gd name="T59" fmla="*/ 42 h 141"/>
                <a:gd name="T60" fmla="*/ 17 w 272"/>
                <a:gd name="T61" fmla="*/ 32 h 141"/>
                <a:gd name="T62" fmla="*/ 33 w 272"/>
                <a:gd name="T63" fmla="*/ 29 h 141"/>
                <a:gd name="T64" fmla="*/ 35 w 272"/>
                <a:gd name="T65" fmla="*/ 25 h 141"/>
                <a:gd name="T66" fmla="*/ 19 w 272"/>
                <a:gd name="T67" fmla="*/ 25 h 141"/>
                <a:gd name="T68" fmla="*/ 11 w 272"/>
                <a:gd name="T69" fmla="*/ 17 h 141"/>
                <a:gd name="T70" fmla="*/ 3 w 272"/>
                <a:gd name="T71" fmla="*/ 10 h 141"/>
                <a:gd name="T72" fmla="*/ 15 w 272"/>
                <a:gd name="T73" fmla="*/ 2 h 141"/>
                <a:gd name="T74" fmla="*/ 29 w 272"/>
                <a:gd name="T75" fmla="*/ 2 h 141"/>
                <a:gd name="T76" fmla="*/ 42 w 272"/>
                <a:gd name="T77" fmla="*/ 8 h 141"/>
                <a:gd name="T78" fmla="*/ 43 w 272"/>
                <a:gd name="T79" fmla="*/ 25 h 141"/>
                <a:gd name="T80" fmla="*/ 51 w 272"/>
                <a:gd name="T81" fmla="*/ 35 h 141"/>
                <a:gd name="T82" fmla="*/ 64 w 272"/>
                <a:gd name="T83" fmla="*/ 38 h 141"/>
                <a:gd name="T84" fmla="*/ 76 w 272"/>
                <a:gd name="T85" fmla="*/ 25 h 141"/>
                <a:gd name="T86" fmla="*/ 87 w 272"/>
                <a:gd name="T87" fmla="*/ 18 h 141"/>
                <a:gd name="T88" fmla="*/ 102 w 272"/>
                <a:gd name="T89" fmla="*/ 19 h 141"/>
                <a:gd name="T90" fmla="*/ 121 w 272"/>
                <a:gd name="T91" fmla="*/ 27 h 141"/>
                <a:gd name="T92" fmla="*/ 136 w 272"/>
                <a:gd name="T93" fmla="*/ 30 h 141"/>
                <a:gd name="T94" fmla="*/ 154 w 272"/>
                <a:gd name="T95" fmla="*/ 37 h 141"/>
                <a:gd name="T96" fmla="*/ 171 w 272"/>
                <a:gd name="T97" fmla="*/ 42 h 141"/>
                <a:gd name="T98" fmla="*/ 186 w 272"/>
                <a:gd name="T99" fmla="*/ 50 h 141"/>
                <a:gd name="T100" fmla="*/ 195 w 272"/>
                <a:gd name="T101" fmla="*/ 54 h 141"/>
                <a:gd name="T102" fmla="*/ 203 w 272"/>
                <a:gd name="T103" fmla="*/ 70 h 141"/>
                <a:gd name="T104" fmla="*/ 217 w 272"/>
                <a:gd name="T105" fmla="*/ 75 h 141"/>
                <a:gd name="T106" fmla="*/ 230 w 272"/>
                <a:gd name="T107" fmla="*/ 85 h 141"/>
                <a:gd name="T108" fmla="*/ 218 w 272"/>
                <a:gd name="T109" fmla="*/ 89 h 141"/>
                <a:gd name="T110" fmla="*/ 230 w 272"/>
                <a:gd name="T111" fmla="*/ 104 h 141"/>
                <a:gd name="T112" fmla="*/ 239 w 272"/>
                <a:gd name="T113" fmla="*/ 114 h 141"/>
                <a:gd name="T114" fmla="*/ 249 w 272"/>
                <a:gd name="T115" fmla="*/ 122 h 141"/>
                <a:gd name="T116" fmla="*/ 259 w 272"/>
                <a:gd name="T117" fmla="*/ 128 h 141"/>
                <a:gd name="T118" fmla="*/ 264 w 272"/>
                <a:gd name="T119" fmla="*/ 135 h 141"/>
                <a:gd name="T120" fmla="*/ 268 w 272"/>
                <a:gd name="T12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41">
                  <a:moveTo>
                    <a:pt x="259" y="139"/>
                  </a:moveTo>
                  <a:lnTo>
                    <a:pt x="260" y="138"/>
                  </a:lnTo>
                  <a:lnTo>
                    <a:pt x="259" y="138"/>
                  </a:lnTo>
                  <a:lnTo>
                    <a:pt x="258" y="138"/>
                  </a:lnTo>
                  <a:lnTo>
                    <a:pt x="256" y="137"/>
                  </a:lnTo>
                  <a:lnTo>
                    <a:pt x="254" y="137"/>
                  </a:lnTo>
                  <a:lnTo>
                    <a:pt x="248" y="136"/>
                  </a:lnTo>
                  <a:lnTo>
                    <a:pt x="246" y="136"/>
                  </a:lnTo>
                  <a:lnTo>
                    <a:pt x="242" y="133"/>
                  </a:lnTo>
                  <a:lnTo>
                    <a:pt x="240" y="135"/>
                  </a:lnTo>
                  <a:lnTo>
                    <a:pt x="237" y="135"/>
                  </a:lnTo>
                  <a:lnTo>
                    <a:pt x="234" y="133"/>
                  </a:lnTo>
                  <a:lnTo>
                    <a:pt x="232" y="135"/>
                  </a:lnTo>
                  <a:lnTo>
                    <a:pt x="230" y="132"/>
                  </a:lnTo>
                  <a:lnTo>
                    <a:pt x="228" y="132"/>
                  </a:lnTo>
                  <a:lnTo>
                    <a:pt x="226" y="131"/>
                  </a:lnTo>
                  <a:lnTo>
                    <a:pt x="225" y="128"/>
                  </a:lnTo>
                  <a:lnTo>
                    <a:pt x="223" y="126"/>
                  </a:lnTo>
                  <a:lnTo>
                    <a:pt x="220" y="124"/>
                  </a:lnTo>
                  <a:lnTo>
                    <a:pt x="220" y="124"/>
                  </a:lnTo>
                  <a:lnTo>
                    <a:pt x="217" y="122"/>
                  </a:lnTo>
                  <a:lnTo>
                    <a:pt x="218" y="119"/>
                  </a:lnTo>
                  <a:lnTo>
                    <a:pt x="218" y="119"/>
                  </a:lnTo>
                  <a:lnTo>
                    <a:pt x="215" y="119"/>
                  </a:lnTo>
                  <a:lnTo>
                    <a:pt x="213" y="118"/>
                  </a:lnTo>
                  <a:lnTo>
                    <a:pt x="213" y="115"/>
                  </a:lnTo>
                  <a:lnTo>
                    <a:pt x="211" y="113"/>
                  </a:lnTo>
                  <a:lnTo>
                    <a:pt x="211" y="112"/>
                  </a:lnTo>
                  <a:lnTo>
                    <a:pt x="208" y="110"/>
                  </a:lnTo>
                  <a:lnTo>
                    <a:pt x="207" y="107"/>
                  </a:lnTo>
                  <a:lnTo>
                    <a:pt x="205" y="105"/>
                  </a:lnTo>
                  <a:lnTo>
                    <a:pt x="201" y="103"/>
                  </a:lnTo>
                  <a:lnTo>
                    <a:pt x="199" y="104"/>
                  </a:lnTo>
                  <a:lnTo>
                    <a:pt x="196" y="103"/>
                  </a:lnTo>
                  <a:lnTo>
                    <a:pt x="194" y="102"/>
                  </a:lnTo>
                  <a:lnTo>
                    <a:pt x="191" y="102"/>
                  </a:lnTo>
                  <a:lnTo>
                    <a:pt x="189" y="102"/>
                  </a:lnTo>
                  <a:lnTo>
                    <a:pt x="189" y="98"/>
                  </a:lnTo>
                  <a:lnTo>
                    <a:pt x="188" y="99"/>
                  </a:lnTo>
                  <a:lnTo>
                    <a:pt x="187" y="98"/>
                  </a:lnTo>
                  <a:lnTo>
                    <a:pt x="187" y="98"/>
                  </a:lnTo>
                  <a:lnTo>
                    <a:pt x="184" y="97"/>
                  </a:lnTo>
                  <a:lnTo>
                    <a:pt x="183" y="97"/>
                  </a:lnTo>
                  <a:lnTo>
                    <a:pt x="183" y="99"/>
                  </a:lnTo>
                  <a:lnTo>
                    <a:pt x="182" y="99"/>
                  </a:lnTo>
                  <a:lnTo>
                    <a:pt x="181" y="99"/>
                  </a:lnTo>
                  <a:lnTo>
                    <a:pt x="181" y="101"/>
                  </a:lnTo>
                  <a:lnTo>
                    <a:pt x="180" y="102"/>
                  </a:lnTo>
                  <a:lnTo>
                    <a:pt x="179" y="101"/>
                  </a:lnTo>
                  <a:lnTo>
                    <a:pt x="175" y="99"/>
                  </a:lnTo>
                  <a:lnTo>
                    <a:pt x="173" y="97"/>
                  </a:lnTo>
                  <a:lnTo>
                    <a:pt x="173" y="97"/>
                  </a:lnTo>
                  <a:lnTo>
                    <a:pt x="174" y="98"/>
                  </a:lnTo>
                  <a:lnTo>
                    <a:pt x="175" y="102"/>
                  </a:lnTo>
                  <a:lnTo>
                    <a:pt x="177" y="104"/>
                  </a:lnTo>
                  <a:lnTo>
                    <a:pt x="174" y="105"/>
                  </a:lnTo>
                  <a:lnTo>
                    <a:pt x="172" y="104"/>
                  </a:lnTo>
                  <a:lnTo>
                    <a:pt x="169" y="103"/>
                  </a:lnTo>
                  <a:lnTo>
                    <a:pt x="169" y="103"/>
                  </a:lnTo>
                  <a:lnTo>
                    <a:pt x="170" y="103"/>
                  </a:lnTo>
                  <a:lnTo>
                    <a:pt x="170" y="104"/>
                  </a:lnTo>
                  <a:lnTo>
                    <a:pt x="172" y="106"/>
                  </a:lnTo>
                  <a:lnTo>
                    <a:pt x="171" y="107"/>
                  </a:lnTo>
                  <a:lnTo>
                    <a:pt x="169" y="109"/>
                  </a:lnTo>
                  <a:lnTo>
                    <a:pt x="165" y="109"/>
                  </a:lnTo>
                  <a:lnTo>
                    <a:pt x="163" y="109"/>
                  </a:lnTo>
                  <a:lnTo>
                    <a:pt x="161" y="109"/>
                  </a:lnTo>
                  <a:lnTo>
                    <a:pt x="157" y="109"/>
                  </a:lnTo>
                  <a:lnTo>
                    <a:pt x="155" y="106"/>
                  </a:lnTo>
                  <a:lnTo>
                    <a:pt x="152" y="107"/>
                  </a:lnTo>
                  <a:lnTo>
                    <a:pt x="153" y="107"/>
                  </a:lnTo>
                  <a:lnTo>
                    <a:pt x="155" y="107"/>
                  </a:lnTo>
                  <a:lnTo>
                    <a:pt x="157" y="110"/>
                  </a:lnTo>
                  <a:lnTo>
                    <a:pt x="161" y="109"/>
                  </a:lnTo>
                  <a:lnTo>
                    <a:pt x="163" y="111"/>
                  </a:lnTo>
                  <a:lnTo>
                    <a:pt x="165" y="111"/>
                  </a:lnTo>
                  <a:lnTo>
                    <a:pt x="169" y="114"/>
                  </a:lnTo>
                  <a:lnTo>
                    <a:pt x="170" y="116"/>
                  </a:lnTo>
                  <a:lnTo>
                    <a:pt x="167" y="119"/>
                  </a:lnTo>
                  <a:lnTo>
                    <a:pt x="164" y="120"/>
                  </a:lnTo>
                  <a:lnTo>
                    <a:pt x="162" y="121"/>
                  </a:lnTo>
                  <a:lnTo>
                    <a:pt x="158" y="123"/>
                  </a:lnTo>
                  <a:lnTo>
                    <a:pt x="158" y="123"/>
                  </a:lnTo>
                  <a:lnTo>
                    <a:pt x="156" y="121"/>
                  </a:lnTo>
                  <a:lnTo>
                    <a:pt x="153" y="120"/>
                  </a:lnTo>
                  <a:lnTo>
                    <a:pt x="150" y="121"/>
                  </a:lnTo>
                  <a:lnTo>
                    <a:pt x="147" y="121"/>
                  </a:lnTo>
                  <a:lnTo>
                    <a:pt x="145" y="121"/>
                  </a:lnTo>
                  <a:lnTo>
                    <a:pt x="143" y="120"/>
                  </a:lnTo>
                  <a:lnTo>
                    <a:pt x="139" y="121"/>
                  </a:lnTo>
                  <a:lnTo>
                    <a:pt x="137" y="120"/>
                  </a:lnTo>
                  <a:lnTo>
                    <a:pt x="133" y="119"/>
                  </a:lnTo>
                  <a:lnTo>
                    <a:pt x="131" y="115"/>
                  </a:lnTo>
                  <a:lnTo>
                    <a:pt x="129" y="113"/>
                  </a:lnTo>
                  <a:lnTo>
                    <a:pt x="128" y="111"/>
                  </a:lnTo>
                  <a:lnTo>
                    <a:pt x="126" y="110"/>
                  </a:lnTo>
                  <a:lnTo>
                    <a:pt x="123" y="107"/>
                  </a:lnTo>
                  <a:lnTo>
                    <a:pt x="123" y="107"/>
                  </a:lnTo>
                  <a:lnTo>
                    <a:pt x="123" y="106"/>
                  </a:lnTo>
                  <a:lnTo>
                    <a:pt x="124" y="103"/>
                  </a:lnTo>
                  <a:lnTo>
                    <a:pt x="123" y="105"/>
                  </a:lnTo>
                  <a:lnTo>
                    <a:pt x="120" y="106"/>
                  </a:lnTo>
                  <a:lnTo>
                    <a:pt x="118" y="106"/>
                  </a:lnTo>
                  <a:lnTo>
                    <a:pt x="115" y="107"/>
                  </a:lnTo>
                  <a:lnTo>
                    <a:pt x="112" y="104"/>
                  </a:lnTo>
                  <a:lnTo>
                    <a:pt x="110" y="106"/>
                  </a:lnTo>
                  <a:lnTo>
                    <a:pt x="107" y="107"/>
                  </a:lnTo>
                  <a:lnTo>
                    <a:pt x="107" y="104"/>
                  </a:lnTo>
                  <a:lnTo>
                    <a:pt x="110" y="102"/>
                  </a:lnTo>
                  <a:lnTo>
                    <a:pt x="111" y="98"/>
                  </a:lnTo>
                  <a:lnTo>
                    <a:pt x="107" y="96"/>
                  </a:lnTo>
                  <a:lnTo>
                    <a:pt x="105" y="94"/>
                  </a:lnTo>
                  <a:lnTo>
                    <a:pt x="109" y="94"/>
                  </a:lnTo>
                  <a:lnTo>
                    <a:pt x="111" y="94"/>
                  </a:lnTo>
                  <a:lnTo>
                    <a:pt x="112" y="93"/>
                  </a:lnTo>
                  <a:lnTo>
                    <a:pt x="110" y="94"/>
                  </a:lnTo>
                  <a:lnTo>
                    <a:pt x="107" y="93"/>
                  </a:lnTo>
                  <a:lnTo>
                    <a:pt x="104" y="90"/>
                  </a:lnTo>
                  <a:lnTo>
                    <a:pt x="107" y="89"/>
                  </a:lnTo>
                  <a:lnTo>
                    <a:pt x="110" y="89"/>
                  </a:lnTo>
                  <a:lnTo>
                    <a:pt x="112" y="90"/>
                  </a:lnTo>
                  <a:lnTo>
                    <a:pt x="109" y="89"/>
                  </a:lnTo>
                  <a:lnTo>
                    <a:pt x="106" y="88"/>
                  </a:lnTo>
                  <a:lnTo>
                    <a:pt x="105" y="85"/>
                  </a:lnTo>
                  <a:lnTo>
                    <a:pt x="102" y="82"/>
                  </a:lnTo>
                  <a:lnTo>
                    <a:pt x="101" y="80"/>
                  </a:lnTo>
                  <a:lnTo>
                    <a:pt x="100" y="77"/>
                  </a:lnTo>
                  <a:lnTo>
                    <a:pt x="100" y="77"/>
                  </a:lnTo>
                  <a:lnTo>
                    <a:pt x="101" y="75"/>
                  </a:lnTo>
                  <a:lnTo>
                    <a:pt x="98" y="75"/>
                  </a:lnTo>
                  <a:lnTo>
                    <a:pt x="101" y="72"/>
                  </a:lnTo>
                  <a:lnTo>
                    <a:pt x="97" y="73"/>
                  </a:lnTo>
                  <a:lnTo>
                    <a:pt x="97" y="73"/>
                  </a:lnTo>
                  <a:lnTo>
                    <a:pt x="96" y="72"/>
                  </a:lnTo>
                  <a:lnTo>
                    <a:pt x="96" y="69"/>
                  </a:lnTo>
                  <a:lnTo>
                    <a:pt x="94" y="68"/>
                  </a:lnTo>
                  <a:lnTo>
                    <a:pt x="90" y="67"/>
                  </a:lnTo>
                  <a:lnTo>
                    <a:pt x="88" y="64"/>
                  </a:lnTo>
                  <a:lnTo>
                    <a:pt x="88" y="64"/>
                  </a:lnTo>
                  <a:lnTo>
                    <a:pt x="85" y="63"/>
                  </a:lnTo>
                  <a:lnTo>
                    <a:pt x="83" y="62"/>
                  </a:lnTo>
                  <a:lnTo>
                    <a:pt x="80" y="62"/>
                  </a:lnTo>
                  <a:lnTo>
                    <a:pt x="79" y="62"/>
                  </a:lnTo>
                  <a:lnTo>
                    <a:pt x="78" y="62"/>
                  </a:lnTo>
                  <a:lnTo>
                    <a:pt x="78" y="62"/>
                  </a:lnTo>
                  <a:lnTo>
                    <a:pt x="76" y="60"/>
                  </a:lnTo>
                  <a:lnTo>
                    <a:pt x="72" y="59"/>
                  </a:lnTo>
                  <a:lnTo>
                    <a:pt x="70" y="58"/>
                  </a:lnTo>
                  <a:lnTo>
                    <a:pt x="68" y="56"/>
                  </a:lnTo>
                  <a:lnTo>
                    <a:pt x="64" y="56"/>
                  </a:lnTo>
                  <a:lnTo>
                    <a:pt x="63" y="56"/>
                  </a:lnTo>
                  <a:lnTo>
                    <a:pt x="60" y="55"/>
                  </a:lnTo>
                  <a:lnTo>
                    <a:pt x="58" y="55"/>
                  </a:lnTo>
                  <a:lnTo>
                    <a:pt x="54" y="54"/>
                  </a:lnTo>
                  <a:lnTo>
                    <a:pt x="52" y="53"/>
                  </a:lnTo>
                  <a:lnTo>
                    <a:pt x="52" y="53"/>
                  </a:lnTo>
                  <a:lnTo>
                    <a:pt x="51" y="52"/>
                  </a:lnTo>
                  <a:lnTo>
                    <a:pt x="50" y="50"/>
                  </a:lnTo>
                  <a:lnTo>
                    <a:pt x="53" y="48"/>
                  </a:lnTo>
                  <a:lnTo>
                    <a:pt x="50" y="48"/>
                  </a:lnTo>
                  <a:lnTo>
                    <a:pt x="47" y="50"/>
                  </a:lnTo>
                  <a:lnTo>
                    <a:pt x="45" y="50"/>
                  </a:lnTo>
                  <a:lnTo>
                    <a:pt x="43" y="46"/>
                  </a:lnTo>
                  <a:lnTo>
                    <a:pt x="41" y="47"/>
                  </a:lnTo>
                  <a:lnTo>
                    <a:pt x="39" y="46"/>
                  </a:lnTo>
                  <a:lnTo>
                    <a:pt x="37" y="45"/>
                  </a:lnTo>
                  <a:lnTo>
                    <a:pt x="36" y="42"/>
                  </a:lnTo>
                  <a:lnTo>
                    <a:pt x="36" y="39"/>
                  </a:lnTo>
                  <a:lnTo>
                    <a:pt x="38" y="37"/>
                  </a:lnTo>
                  <a:lnTo>
                    <a:pt x="36" y="37"/>
                  </a:lnTo>
                  <a:lnTo>
                    <a:pt x="36" y="41"/>
                  </a:lnTo>
                  <a:lnTo>
                    <a:pt x="35" y="43"/>
                  </a:lnTo>
                  <a:lnTo>
                    <a:pt x="33" y="45"/>
                  </a:lnTo>
                  <a:lnTo>
                    <a:pt x="33" y="47"/>
                  </a:lnTo>
                  <a:lnTo>
                    <a:pt x="30" y="51"/>
                  </a:lnTo>
                  <a:lnTo>
                    <a:pt x="28" y="50"/>
                  </a:lnTo>
                  <a:lnTo>
                    <a:pt x="25" y="50"/>
                  </a:lnTo>
                  <a:lnTo>
                    <a:pt x="24" y="47"/>
                  </a:lnTo>
                  <a:lnTo>
                    <a:pt x="26" y="44"/>
                  </a:lnTo>
                  <a:lnTo>
                    <a:pt x="25" y="42"/>
                  </a:lnTo>
                  <a:lnTo>
                    <a:pt x="22" y="39"/>
                  </a:lnTo>
                  <a:lnTo>
                    <a:pt x="20" y="37"/>
                  </a:lnTo>
                  <a:lnTo>
                    <a:pt x="18" y="35"/>
                  </a:lnTo>
                  <a:lnTo>
                    <a:pt x="15" y="35"/>
                  </a:lnTo>
                  <a:lnTo>
                    <a:pt x="15" y="33"/>
                  </a:lnTo>
                  <a:lnTo>
                    <a:pt x="17" y="32"/>
                  </a:lnTo>
                  <a:lnTo>
                    <a:pt x="20" y="33"/>
                  </a:lnTo>
                  <a:lnTo>
                    <a:pt x="22" y="33"/>
                  </a:lnTo>
                  <a:lnTo>
                    <a:pt x="25" y="33"/>
                  </a:lnTo>
                  <a:lnTo>
                    <a:pt x="27" y="29"/>
                  </a:lnTo>
                  <a:lnTo>
                    <a:pt x="29" y="28"/>
                  </a:lnTo>
                  <a:lnTo>
                    <a:pt x="33" y="29"/>
                  </a:lnTo>
                  <a:lnTo>
                    <a:pt x="37" y="30"/>
                  </a:lnTo>
                  <a:lnTo>
                    <a:pt x="37" y="28"/>
                  </a:lnTo>
                  <a:lnTo>
                    <a:pt x="41" y="28"/>
                  </a:lnTo>
                  <a:lnTo>
                    <a:pt x="41" y="25"/>
                  </a:lnTo>
                  <a:lnTo>
                    <a:pt x="37" y="25"/>
                  </a:lnTo>
                  <a:lnTo>
                    <a:pt x="35" y="25"/>
                  </a:lnTo>
                  <a:lnTo>
                    <a:pt x="29" y="25"/>
                  </a:lnTo>
                  <a:lnTo>
                    <a:pt x="27" y="26"/>
                  </a:lnTo>
                  <a:lnTo>
                    <a:pt x="26" y="26"/>
                  </a:lnTo>
                  <a:lnTo>
                    <a:pt x="24" y="26"/>
                  </a:lnTo>
                  <a:lnTo>
                    <a:pt x="22" y="26"/>
                  </a:lnTo>
                  <a:lnTo>
                    <a:pt x="19" y="25"/>
                  </a:lnTo>
                  <a:lnTo>
                    <a:pt x="17" y="25"/>
                  </a:lnTo>
                  <a:lnTo>
                    <a:pt x="15" y="24"/>
                  </a:lnTo>
                  <a:lnTo>
                    <a:pt x="12" y="20"/>
                  </a:lnTo>
                  <a:lnTo>
                    <a:pt x="13" y="18"/>
                  </a:lnTo>
                  <a:lnTo>
                    <a:pt x="13" y="18"/>
                  </a:lnTo>
                  <a:lnTo>
                    <a:pt x="11" y="17"/>
                  </a:lnTo>
                  <a:lnTo>
                    <a:pt x="8" y="15"/>
                  </a:lnTo>
                  <a:lnTo>
                    <a:pt x="5" y="15"/>
                  </a:lnTo>
                  <a:lnTo>
                    <a:pt x="2" y="16"/>
                  </a:lnTo>
                  <a:lnTo>
                    <a:pt x="0" y="15"/>
                  </a:lnTo>
                  <a:lnTo>
                    <a:pt x="0" y="12"/>
                  </a:lnTo>
                  <a:lnTo>
                    <a:pt x="3" y="10"/>
                  </a:lnTo>
                  <a:lnTo>
                    <a:pt x="3" y="9"/>
                  </a:lnTo>
                  <a:lnTo>
                    <a:pt x="3" y="5"/>
                  </a:lnTo>
                  <a:lnTo>
                    <a:pt x="7" y="4"/>
                  </a:lnTo>
                  <a:lnTo>
                    <a:pt x="9" y="4"/>
                  </a:lnTo>
                  <a:lnTo>
                    <a:pt x="11" y="4"/>
                  </a:lnTo>
                  <a:lnTo>
                    <a:pt x="15" y="2"/>
                  </a:lnTo>
                  <a:lnTo>
                    <a:pt x="17" y="0"/>
                  </a:lnTo>
                  <a:lnTo>
                    <a:pt x="19" y="0"/>
                  </a:lnTo>
                  <a:lnTo>
                    <a:pt x="21" y="0"/>
                  </a:lnTo>
                  <a:lnTo>
                    <a:pt x="24" y="0"/>
                  </a:lnTo>
                  <a:lnTo>
                    <a:pt x="27" y="1"/>
                  </a:lnTo>
                  <a:lnTo>
                    <a:pt x="29" y="2"/>
                  </a:lnTo>
                  <a:lnTo>
                    <a:pt x="33" y="4"/>
                  </a:lnTo>
                  <a:lnTo>
                    <a:pt x="35" y="5"/>
                  </a:lnTo>
                  <a:lnTo>
                    <a:pt x="37" y="4"/>
                  </a:lnTo>
                  <a:lnTo>
                    <a:pt x="38" y="5"/>
                  </a:lnTo>
                  <a:lnTo>
                    <a:pt x="42" y="5"/>
                  </a:lnTo>
                  <a:lnTo>
                    <a:pt x="42" y="8"/>
                  </a:lnTo>
                  <a:lnTo>
                    <a:pt x="43" y="11"/>
                  </a:lnTo>
                  <a:lnTo>
                    <a:pt x="44" y="13"/>
                  </a:lnTo>
                  <a:lnTo>
                    <a:pt x="43" y="16"/>
                  </a:lnTo>
                  <a:lnTo>
                    <a:pt x="42" y="19"/>
                  </a:lnTo>
                  <a:lnTo>
                    <a:pt x="43" y="21"/>
                  </a:lnTo>
                  <a:lnTo>
                    <a:pt x="43" y="25"/>
                  </a:lnTo>
                  <a:lnTo>
                    <a:pt x="43" y="27"/>
                  </a:lnTo>
                  <a:lnTo>
                    <a:pt x="45" y="29"/>
                  </a:lnTo>
                  <a:lnTo>
                    <a:pt x="46" y="33"/>
                  </a:lnTo>
                  <a:lnTo>
                    <a:pt x="47" y="29"/>
                  </a:lnTo>
                  <a:lnTo>
                    <a:pt x="50" y="33"/>
                  </a:lnTo>
                  <a:lnTo>
                    <a:pt x="51" y="35"/>
                  </a:lnTo>
                  <a:lnTo>
                    <a:pt x="52" y="37"/>
                  </a:lnTo>
                  <a:lnTo>
                    <a:pt x="54" y="41"/>
                  </a:lnTo>
                  <a:lnTo>
                    <a:pt x="56" y="41"/>
                  </a:lnTo>
                  <a:lnTo>
                    <a:pt x="59" y="41"/>
                  </a:lnTo>
                  <a:lnTo>
                    <a:pt x="62" y="41"/>
                  </a:lnTo>
                  <a:lnTo>
                    <a:pt x="64" y="38"/>
                  </a:lnTo>
                  <a:lnTo>
                    <a:pt x="67" y="36"/>
                  </a:lnTo>
                  <a:lnTo>
                    <a:pt x="68" y="34"/>
                  </a:lnTo>
                  <a:lnTo>
                    <a:pt x="69" y="32"/>
                  </a:lnTo>
                  <a:lnTo>
                    <a:pt x="71" y="29"/>
                  </a:lnTo>
                  <a:lnTo>
                    <a:pt x="72" y="27"/>
                  </a:lnTo>
                  <a:lnTo>
                    <a:pt x="76" y="25"/>
                  </a:lnTo>
                  <a:lnTo>
                    <a:pt x="78" y="26"/>
                  </a:lnTo>
                  <a:lnTo>
                    <a:pt x="80" y="25"/>
                  </a:lnTo>
                  <a:lnTo>
                    <a:pt x="84" y="24"/>
                  </a:lnTo>
                  <a:lnTo>
                    <a:pt x="85" y="21"/>
                  </a:lnTo>
                  <a:lnTo>
                    <a:pt x="85" y="19"/>
                  </a:lnTo>
                  <a:lnTo>
                    <a:pt x="87" y="18"/>
                  </a:lnTo>
                  <a:lnTo>
                    <a:pt x="90" y="16"/>
                  </a:lnTo>
                  <a:lnTo>
                    <a:pt x="93" y="15"/>
                  </a:lnTo>
                  <a:lnTo>
                    <a:pt x="94" y="15"/>
                  </a:lnTo>
                  <a:lnTo>
                    <a:pt x="97" y="17"/>
                  </a:lnTo>
                  <a:lnTo>
                    <a:pt x="100" y="18"/>
                  </a:lnTo>
                  <a:lnTo>
                    <a:pt x="102" y="19"/>
                  </a:lnTo>
                  <a:lnTo>
                    <a:pt x="105" y="19"/>
                  </a:lnTo>
                  <a:lnTo>
                    <a:pt x="107" y="21"/>
                  </a:lnTo>
                  <a:lnTo>
                    <a:pt x="111" y="22"/>
                  </a:lnTo>
                  <a:lnTo>
                    <a:pt x="113" y="24"/>
                  </a:lnTo>
                  <a:lnTo>
                    <a:pt x="115" y="25"/>
                  </a:lnTo>
                  <a:lnTo>
                    <a:pt x="121" y="27"/>
                  </a:lnTo>
                  <a:lnTo>
                    <a:pt x="123" y="27"/>
                  </a:lnTo>
                  <a:lnTo>
                    <a:pt x="126" y="27"/>
                  </a:lnTo>
                  <a:lnTo>
                    <a:pt x="128" y="28"/>
                  </a:lnTo>
                  <a:lnTo>
                    <a:pt x="131" y="28"/>
                  </a:lnTo>
                  <a:lnTo>
                    <a:pt x="132" y="30"/>
                  </a:lnTo>
                  <a:lnTo>
                    <a:pt x="136" y="30"/>
                  </a:lnTo>
                  <a:lnTo>
                    <a:pt x="137" y="30"/>
                  </a:lnTo>
                  <a:lnTo>
                    <a:pt x="138" y="30"/>
                  </a:lnTo>
                  <a:lnTo>
                    <a:pt x="141" y="32"/>
                  </a:lnTo>
                  <a:lnTo>
                    <a:pt x="144" y="33"/>
                  </a:lnTo>
                  <a:lnTo>
                    <a:pt x="152" y="37"/>
                  </a:lnTo>
                  <a:lnTo>
                    <a:pt x="154" y="37"/>
                  </a:lnTo>
                  <a:lnTo>
                    <a:pt x="157" y="38"/>
                  </a:lnTo>
                  <a:lnTo>
                    <a:pt x="163" y="41"/>
                  </a:lnTo>
                  <a:lnTo>
                    <a:pt x="165" y="41"/>
                  </a:lnTo>
                  <a:lnTo>
                    <a:pt x="167" y="41"/>
                  </a:lnTo>
                  <a:lnTo>
                    <a:pt x="169" y="41"/>
                  </a:lnTo>
                  <a:lnTo>
                    <a:pt x="171" y="42"/>
                  </a:lnTo>
                  <a:lnTo>
                    <a:pt x="173" y="43"/>
                  </a:lnTo>
                  <a:lnTo>
                    <a:pt x="177" y="45"/>
                  </a:lnTo>
                  <a:lnTo>
                    <a:pt x="179" y="46"/>
                  </a:lnTo>
                  <a:lnTo>
                    <a:pt x="182" y="46"/>
                  </a:lnTo>
                  <a:lnTo>
                    <a:pt x="184" y="47"/>
                  </a:lnTo>
                  <a:lnTo>
                    <a:pt x="186" y="50"/>
                  </a:lnTo>
                  <a:lnTo>
                    <a:pt x="187" y="50"/>
                  </a:lnTo>
                  <a:lnTo>
                    <a:pt x="187" y="50"/>
                  </a:lnTo>
                  <a:lnTo>
                    <a:pt x="189" y="51"/>
                  </a:lnTo>
                  <a:lnTo>
                    <a:pt x="191" y="54"/>
                  </a:lnTo>
                  <a:lnTo>
                    <a:pt x="192" y="54"/>
                  </a:lnTo>
                  <a:lnTo>
                    <a:pt x="195" y="54"/>
                  </a:lnTo>
                  <a:lnTo>
                    <a:pt x="198" y="56"/>
                  </a:lnTo>
                  <a:lnTo>
                    <a:pt x="199" y="59"/>
                  </a:lnTo>
                  <a:lnTo>
                    <a:pt x="203" y="62"/>
                  </a:lnTo>
                  <a:lnTo>
                    <a:pt x="203" y="64"/>
                  </a:lnTo>
                  <a:lnTo>
                    <a:pt x="201" y="67"/>
                  </a:lnTo>
                  <a:lnTo>
                    <a:pt x="203" y="70"/>
                  </a:lnTo>
                  <a:lnTo>
                    <a:pt x="205" y="70"/>
                  </a:lnTo>
                  <a:lnTo>
                    <a:pt x="208" y="71"/>
                  </a:lnTo>
                  <a:lnTo>
                    <a:pt x="211" y="71"/>
                  </a:lnTo>
                  <a:lnTo>
                    <a:pt x="213" y="72"/>
                  </a:lnTo>
                  <a:lnTo>
                    <a:pt x="216" y="75"/>
                  </a:lnTo>
                  <a:lnTo>
                    <a:pt x="217" y="75"/>
                  </a:lnTo>
                  <a:lnTo>
                    <a:pt x="220" y="77"/>
                  </a:lnTo>
                  <a:lnTo>
                    <a:pt x="223" y="76"/>
                  </a:lnTo>
                  <a:lnTo>
                    <a:pt x="225" y="77"/>
                  </a:lnTo>
                  <a:lnTo>
                    <a:pt x="228" y="79"/>
                  </a:lnTo>
                  <a:lnTo>
                    <a:pt x="230" y="81"/>
                  </a:lnTo>
                  <a:lnTo>
                    <a:pt x="230" y="85"/>
                  </a:lnTo>
                  <a:lnTo>
                    <a:pt x="229" y="87"/>
                  </a:lnTo>
                  <a:lnTo>
                    <a:pt x="226" y="87"/>
                  </a:lnTo>
                  <a:lnTo>
                    <a:pt x="224" y="87"/>
                  </a:lnTo>
                  <a:lnTo>
                    <a:pt x="221" y="87"/>
                  </a:lnTo>
                  <a:lnTo>
                    <a:pt x="218" y="87"/>
                  </a:lnTo>
                  <a:lnTo>
                    <a:pt x="218" y="89"/>
                  </a:lnTo>
                  <a:lnTo>
                    <a:pt x="220" y="92"/>
                  </a:lnTo>
                  <a:lnTo>
                    <a:pt x="221" y="94"/>
                  </a:lnTo>
                  <a:lnTo>
                    <a:pt x="222" y="97"/>
                  </a:lnTo>
                  <a:lnTo>
                    <a:pt x="224" y="98"/>
                  </a:lnTo>
                  <a:lnTo>
                    <a:pt x="226" y="101"/>
                  </a:lnTo>
                  <a:lnTo>
                    <a:pt x="230" y="104"/>
                  </a:lnTo>
                  <a:lnTo>
                    <a:pt x="232" y="104"/>
                  </a:lnTo>
                  <a:lnTo>
                    <a:pt x="233" y="105"/>
                  </a:lnTo>
                  <a:lnTo>
                    <a:pt x="234" y="106"/>
                  </a:lnTo>
                  <a:lnTo>
                    <a:pt x="234" y="107"/>
                  </a:lnTo>
                  <a:lnTo>
                    <a:pt x="235" y="112"/>
                  </a:lnTo>
                  <a:lnTo>
                    <a:pt x="239" y="114"/>
                  </a:lnTo>
                  <a:lnTo>
                    <a:pt x="240" y="116"/>
                  </a:lnTo>
                  <a:lnTo>
                    <a:pt x="242" y="120"/>
                  </a:lnTo>
                  <a:lnTo>
                    <a:pt x="245" y="119"/>
                  </a:lnTo>
                  <a:lnTo>
                    <a:pt x="248" y="119"/>
                  </a:lnTo>
                  <a:lnTo>
                    <a:pt x="250" y="120"/>
                  </a:lnTo>
                  <a:lnTo>
                    <a:pt x="249" y="122"/>
                  </a:lnTo>
                  <a:lnTo>
                    <a:pt x="250" y="126"/>
                  </a:lnTo>
                  <a:lnTo>
                    <a:pt x="252" y="127"/>
                  </a:lnTo>
                  <a:lnTo>
                    <a:pt x="255" y="127"/>
                  </a:lnTo>
                  <a:lnTo>
                    <a:pt x="257" y="127"/>
                  </a:lnTo>
                  <a:lnTo>
                    <a:pt x="259" y="127"/>
                  </a:lnTo>
                  <a:lnTo>
                    <a:pt x="259" y="128"/>
                  </a:lnTo>
                  <a:lnTo>
                    <a:pt x="259" y="129"/>
                  </a:lnTo>
                  <a:lnTo>
                    <a:pt x="256" y="129"/>
                  </a:lnTo>
                  <a:lnTo>
                    <a:pt x="258" y="132"/>
                  </a:lnTo>
                  <a:lnTo>
                    <a:pt x="259" y="133"/>
                  </a:lnTo>
                  <a:lnTo>
                    <a:pt x="260" y="133"/>
                  </a:lnTo>
                  <a:lnTo>
                    <a:pt x="264" y="135"/>
                  </a:lnTo>
                  <a:lnTo>
                    <a:pt x="266" y="135"/>
                  </a:lnTo>
                  <a:lnTo>
                    <a:pt x="268" y="136"/>
                  </a:lnTo>
                  <a:lnTo>
                    <a:pt x="272" y="136"/>
                  </a:lnTo>
                  <a:lnTo>
                    <a:pt x="268" y="137"/>
                  </a:lnTo>
                  <a:lnTo>
                    <a:pt x="266" y="138"/>
                  </a:lnTo>
                  <a:lnTo>
                    <a:pt x="268" y="140"/>
                  </a:lnTo>
                  <a:lnTo>
                    <a:pt x="265" y="141"/>
                  </a:lnTo>
                  <a:lnTo>
                    <a:pt x="263" y="141"/>
                  </a:lnTo>
                  <a:lnTo>
                    <a:pt x="259" y="140"/>
                  </a:lnTo>
                  <a:lnTo>
                    <a:pt x="259" y="139"/>
                  </a:lnTo>
                  <a:lnTo>
                    <a:pt x="25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 name="Freeform 223">
              <a:extLst>
                <a:ext uri="{FF2B5EF4-FFF2-40B4-BE49-F238E27FC236}">
                  <a16:creationId xmlns:a16="http://schemas.microsoft.com/office/drawing/2014/main" id="{D20B03B4-FFC7-4B25-9897-7A8F1A946B30}"/>
                </a:ext>
              </a:extLst>
            </p:cNvPr>
            <p:cNvSpPr>
              <a:spLocks/>
            </p:cNvSpPr>
            <p:nvPr/>
          </p:nvSpPr>
          <p:spPr bwMode="auto">
            <a:xfrm>
              <a:off x="8216900" y="4302125"/>
              <a:ext cx="225425" cy="241300"/>
            </a:xfrm>
            <a:custGeom>
              <a:avLst/>
              <a:gdLst>
                <a:gd name="T0" fmla="*/ 19 w 142"/>
                <a:gd name="T1" fmla="*/ 135 h 152"/>
                <a:gd name="T2" fmla="*/ 15 w 142"/>
                <a:gd name="T3" fmla="*/ 121 h 152"/>
                <a:gd name="T4" fmla="*/ 14 w 142"/>
                <a:gd name="T5" fmla="*/ 111 h 152"/>
                <a:gd name="T6" fmla="*/ 8 w 142"/>
                <a:gd name="T7" fmla="*/ 105 h 152"/>
                <a:gd name="T8" fmla="*/ 3 w 142"/>
                <a:gd name="T9" fmla="*/ 93 h 152"/>
                <a:gd name="T10" fmla="*/ 0 w 142"/>
                <a:gd name="T11" fmla="*/ 82 h 152"/>
                <a:gd name="T12" fmla="*/ 3 w 142"/>
                <a:gd name="T13" fmla="*/ 76 h 152"/>
                <a:gd name="T14" fmla="*/ 11 w 142"/>
                <a:gd name="T15" fmla="*/ 68 h 152"/>
                <a:gd name="T16" fmla="*/ 22 w 142"/>
                <a:gd name="T17" fmla="*/ 72 h 152"/>
                <a:gd name="T18" fmla="*/ 30 w 142"/>
                <a:gd name="T19" fmla="*/ 77 h 152"/>
                <a:gd name="T20" fmla="*/ 29 w 142"/>
                <a:gd name="T21" fmla="*/ 74 h 152"/>
                <a:gd name="T22" fmla="*/ 34 w 142"/>
                <a:gd name="T23" fmla="*/ 66 h 152"/>
                <a:gd name="T24" fmla="*/ 34 w 142"/>
                <a:gd name="T25" fmla="*/ 61 h 152"/>
                <a:gd name="T26" fmla="*/ 46 w 142"/>
                <a:gd name="T27" fmla="*/ 56 h 152"/>
                <a:gd name="T28" fmla="*/ 57 w 142"/>
                <a:gd name="T29" fmla="*/ 52 h 152"/>
                <a:gd name="T30" fmla="*/ 67 w 142"/>
                <a:gd name="T31" fmla="*/ 40 h 152"/>
                <a:gd name="T32" fmla="*/ 75 w 142"/>
                <a:gd name="T33" fmla="*/ 33 h 152"/>
                <a:gd name="T34" fmla="*/ 84 w 142"/>
                <a:gd name="T35" fmla="*/ 27 h 152"/>
                <a:gd name="T36" fmla="*/ 85 w 142"/>
                <a:gd name="T37" fmla="*/ 28 h 152"/>
                <a:gd name="T38" fmla="*/ 90 w 142"/>
                <a:gd name="T39" fmla="*/ 24 h 152"/>
                <a:gd name="T40" fmla="*/ 96 w 142"/>
                <a:gd name="T41" fmla="*/ 19 h 152"/>
                <a:gd name="T42" fmla="*/ 102 w 142"/>
                <a:gd name="T43" fmla="*/ 8 h 152"/>
                <a:gd name="T44" fmla="*/ 108 w 142"/>
                <a:gd name="T45" fmla="*/ 6 h 152"/>
                <a:gd name="T46" fmla="*/ 118 w 142"/>
                <a:gd name="T47" fmla="*/ 5 h 152"/>
                <a:gd name="T48" fmla="*/ 123 w 142"/>
                <a:gd name="T49" fmla="*/ 15 h 152"/>
                <a:gd name="T50" fmla="*/ 130 w 142"/>
                <a:gd name="T51" fmla="*/ 16 h 152"/>
                <a:gd name="T52" fmla="*/ 140 w 142"/>
                <a:gd name="T53" fmla="*/ 22 h 152"/>
                <a:gd name="T54" fmla="*/ 132 w 142"/>
                <a:gd name="T55" fmla="*/ 28 h 152"/>
                <a:gd name="T56" fmla="*/ 132 w 142"/>
                <a:gd name="T57" fmla="*/ 36 h 152"/>
                <a:gd name="T58" fmla="*/ 119 w 142"/>
                <a:gd name="T59" fmla="*/ 36 h 152"/>
                <a:gd name="T60" fmla="*/ 119 w 142"/>
                <a:gd name="T61" fmla="*/ 46 h 152"/>
                <a:gd name="T62" fmla="*/ 117 w 142"/>
                <a:gd name="T63" fmla="*/ 53 h 152"/>
                <a:gd name="T64" fmla="*/ 119 w 142"/>
                <a:gd name="T65" fmla="*/ 57 h 152"/>
                <a:gd name="T66" fmla="*/ 123 w 142"/>
                <a:gd name="T67" fmla="*/ 68 h 152"/>
                <a:gd name="T68" fmla="*/ 139 w 142"/>
                <a:gd name="T69" fmla="*/ 82 h 152"/>
                <a:gd name="T70" fmla="*/ 130 w 142"/>
                <a:gd name="T71" fmla="*/ 85 h 152"/>
                <a:gd name="T72" fmla="*/ 120 w 142"/>
                <a:gd name="T73" fmla="*/ 87 h 152"/>
                <a:gd name="T74" fmla="*/ 117 w 142"/>
                <a:gd name="T75" fmla="*/ 100 h 152"/>
                <a:gd name="T76" fmla="*/ 116 w 142"/>
                <a:gd name="T77" fmla="*/ 108 h 152"/>
                <a:gd name="T78" fmla="*/ 108 w 142"/>
                <a:gd name="T79" fmla="*/ 112 h 152"/>
                <a:gd name="T80" fmla="*/ 103 w 142"/>
                <a:gd name="T81" fmla="*/ 120 h 152"/>
                <a:gd name="T82" fmla="*/ 105 w 142"/>
                <a:gd name="T83" fmla="*/ 130 h 152"/>
                <a:gd name="T84" fmla="*/ 100 w 142"/>
                <a:gd name="T85" fmla="*/ 139 h 152"/>
                <a:gd name="T86" fmla="*/ 86 w 142"/>
                <a:gd name="T87" fmla="*/ 149 h 152"/>
                <a:gd name="T88" fmla="*/ 79 w 142"/>
                <a:gd name="T89" fmla="*/ 147 h 152"/>
                <a:gd name="T90" fmla="*/ 74 w 142"/>
                <a:gd name="T91" fmla="*/ 143 h 152"/>
                <a:gd name="T92" fmla="*/ 67 w 142"/>
                <a:gd name="T93" fmla="*/ 143 h 152"/>
                <a:gd name="T94" fmla="*/ 57 w 142"/>
                <a:gd name="T95" fmla="*/ 137 h 152"/>
                <a:gd name="T96" fmla="*/ 46 w 142"/>
                <a:gd name="T97" fmla="*/ 142 h 152"/>
                <a:gd name="T98" fmla="*/ 40 w 142"/>
                <a:gd name="T99" fmla="*/ 136 h 152"/>
                <a:gd name="T100" fmla="*/ 30 w 142"/>
                <a:gd name="T101"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52">
                  <a:moveTo>
                    <a:pt x="28" y="135"/>
                  </a:moveTo>
                  <a:lnTo>
                    <a:pt x="26" y="136"/>
                  </a:lnTo>
                  <a:lnTo>
                    <a:pt x="23" y="135"/>
                  </a:lnTo>
                  <a:lnTo>
                    <a:pt x="21" y="136"/>
                  </a:lnTo>
                  <a:lnTo>
                    <a:pt x="19" y="135"/>
                  </a:lnTo>
                  <a:lnTo>
                    <a:pt x="19" y="133"/>
                  </a:lnTo>
                  <a:lnTo>
                    <a:pt x="17" y="129"/>
                  </a:lnTo>
                  <a:lnTo>
                    <a:pt x="17" y="127"/>
                  </a:lnTo>
                  <a:lnTo>
                    <a:pt x="16" y="125"/>
                  </a:lnTo>
                  <a:lnTo>
                    <a:pt x="15" y="121"/>
                  </a:lnTo>
                  <a:lnTo>
                    <a:pt x="15" y="119"/>
                  </a:lnTo>
                  <a:lnTo>
                    <a:pt x="15" y="119"/>
                  </a:lnTo>
                  <a:lnTo>
                    <a:pt x="16" y="116"/>
                  </a:lnTo>
                  <a:lnTo>
                    <a:pt x="15" y="113"/>
                  </a:lnTo>
                  <a:lnTo>
                    <a:pt x="14" y="111"/>
                  </a:lnTo>
                  <a:lnTo>
                    <a:pt x="11" y="109"/>
                  </a:lnTo>
                  <a:lnTo>
                    <a:pt x="8" y="108"/>
                  </a:lnTo>
                  <a:lnTo>
                    <a:pt x="6" y="108"/>
                  </a:lnTo>
                  <a:lnTo>
                    <a:pt x="5" y="105"/>
                  </a:lnTo>
                  <a:lnTo>
                    <a:pt x="8" y="105"/>
                  </a:lnTo>
                  <a:lnTo>
                    <a:pt x="3" y="102"/>
                  </a:lnTo>
                  <a:lnTo>
                    <a:pt x="5" y="99"/>
                  </a:lnTo>
                  <a:lnTo>
                    <a:pt x="4" y="99"/>
                  </a:lnTo>
                  <a:lnTo>
                    <a:pt x="4" y="95"/>
                  </a:lnTo>
                  <a:lnTo>
                    <a:pt x="3" y="93"/>
                  </a:lnTo>
                  <a:lnTo>
                    <a:pt x="0" y="92"/>
                  </a:lnTo>
                  <a:lnTo>
                    <a:pt x="0" y="88"/>
                  </a:lnTo>
                  <a:lnTo>
                    <a:pt x="0" y="86"/>
                  </a:lnTo>
                  <a:lnTo>
                    <a:pt x="0" y="84"/>
                  </a:lnTo>
                  <a:lnTo>
                    <a:pt x="0" y="82"/>
                  </a:lnTo>
                  <a:lnTo>
                    <a:pt x="4" y="78"/>
                  </a:lnTo>
                  <a:lnTo>
                    <a:pt x="5" y="77"/>
                  </a:lnTo>
                  <a:lnTo>
                    <a:pt x="5" y="77"/>
                  </a:lnTo>
                  <a:lnTo>
                    <a:pt x="2" y="79"/>
                  </a:lnTo>
                  <a:lnTo>
                    <a:pt x="3" y="76"/>
                  </a:lnTo>
                  <a:lnTo>
                    <a:pt x="4" y="74"/>
                  </a:lnTo>
                  <a:lnTo>
                    <a:pt x="6" y="71"/>
                  </a:lnTo>
                  <a:lnTo>
                    <a:pt x="9" y="68"/>
                  </a:lnTo>
                  <a:lnTo>
                    <a:pt x="11" y="67"/>
                  </a:lnTo>
                  <a:lnTo>
                    <a:pt x="11" y="68"/>
                  </a:lnTo>
                  <a:lnTo>
                    <a:pt x="13" y="71"/>
                  </a:lnTo>
                  <a:lnTo>
                    <a:pt x="15" y="72"/>
                  </a:lnTo>
                  <a:lnTo>
                    <a:pt x="17" y="72"/>
                  </a:lnTo>
                  <a:lnTo>
                    <a:pt x="20" y="72"/>
                  </a:lnTo>
                  <a:lnTo>
                    <a:pt x="22" y="72"/>
                  </a:lnTo>
                  <a:lnTo>
                    <a:pt x="22" y="74"/>
                  </a:lnTo>
                  <a:lnTo>
                    <a:pt x="24" y="74"/>
                  </a:lnTo>
                  <a:lnTo>
                    <a:pt x="24" y="76"/>
                  </a:lnTo>
                  <a:lnTo>
                    <a:pt x="26" y="75"/>
                  </a:lnTo>
                  <a:lnTo>
                    <a:pt x="30" y="77"/>
                  </a:lnTo>
                  <a:lnTo>
                    <a:pt x="32" y="77"/>
                  </a:lnTo>
                  <a:lnTo>
                    <a:pt x="33" y="77"/>
                  </a:lnTo>
                  <a:lnTo>
                    <a:pt x="34" y="77"/>
                  </a:lnTo>
                  <a:lnTo>
                    <a:pt x="31" y="77"/>
                  </a:lnTo>
                  <a:lnTo>
                    <a:pt x="29" y="74"/>
                  </a:lnTo>
                  <a:lnTo>
                    <a:pt x="31" y="74"/>
                  </a:lnTo>
                  <a:lnTo>
                    <a:pt x="30" y="70"/>
                  </a:lnTo>
                  <a:lnTo>
                    <a:pt x="31" y="68"/>
                  </a:lnTo>
                  <a:lnTo>
                    <a:pt x="32" y="67"/>
                  </a:lnTo>
                  <a:lnTo>
                    <a:pt x="34" y="66"/>
                  </a:lnTo>
                  <a:lnTo>
                    <a:pt x="31" y="67"/>
                  </a:lnTo>
                  <a:lnTo>
                    <a:pt x="31" y="63"/>
                  </a:lnTo>
                  <a:lnTo>
                    <a:pt x="34" y="63"/>
                  </a:lnTo>
                  <a:lnTo>
                    <a:pt x="36" y="63"/>
                  </a:lnTo>
                  <a:lnTo>
                    <a:pt x="34" y="61"/>
                  </a:lnTo>
                  <a:lnTo>
                    <a:pt x="36" y="58"/>
                  </a:lnTo>
                  <a:lnTo>
                    <a:pt x="38" y="57"/>
                  </a:lnTo>
                  <a:lnTo>
                    <a:pt x="40" y="57"/>
                  </a:lnTo>
                  <a:lnTo>
                    <a:pt x="43" y="56"/>
                  </a:lnTo>
                  <a:lnTo>
                    <a:pt x="46" y="56"/>
                  </a:lnTo>
                  <a:lnTo>
                    <a:pt x="48" y="54"/>
                  </a:lnTo>
                  <a:lnTo>
                    <a:pt x="50" y="54"/>
                  </a:lnTo>
                  <a:lnTo>
                    <a:pt x="54" y="53"/>
                  </a:lnTo>
                  <a:lnTo>
                    <a:pt x="56" y="52"/>
                  </a:lnTo>
                  <a:lnTo>
                    <a:pt x="57" y="52"/>
                  </a:lnTo>
                  <a:lnTo>
                    <a:pt x="58" y="50"/>
                  </a:lnTo>
                  <a:lnTo>
                    <a:pt x="60" y="46"/>
                  </a:lnTo>
                  <a:lnTo>
                    <a:pt x="63" y="44"/>
                  </a:lnTo>
                  <a:lnTo>
                    <a:pt x="65" y="42"/>
                  </a:lnTo>
                  <a:lnTo>
                    <a:pt x="67" y="40"/>
                  </a:lnTo>
                  <a:lnTo>
                    <a:pt x="69" y="36"/>
                  </a:lnTo>
                  <a:lnTo>
                    <a:pt x="69" y="34"/>
                  </a:lnTo>
                  <a:lnTo>
                    <a:pt x="69" y="33"/>
                  </a:lnTo>
                  <a:lnTo>
                    <a:pt x="72" y="33"/>
                  </a:lnTo>
                  <a:lnTo>
                    <a:pt x="75" y="33"/>
                  </a:lnTo>
                  <a:lnTo>
                    <a:pt x="77" y="31"/>
                  </a:lnTo>
                  <a:lnTo>
                    <a:pt x="79" y="31"/>
                  </a:lnTo>
                  <a:lnTo>
                    <a:pt x="81" y="28"/>
                  </a:lnTo>
                  <a:lnTo>
                    <a:pt x="82" y="27"/>
                  </a:lnTo>
                  <a:lnTo>
                    <a:pt x="84" y="27"/>
                  </a:lnTo>
                  <a:lnTo>
                    <a:pt x="83" y="28"/>
                  </a:lnTo>
                  <a:lnTo>
                    <a:pt x="84" y="29"/>
                  </a:lnTo>
                  <a:lnTo>
                    <a:pt x="84" y="29"/>
                  </a:lnTo>
                  <a:lnTo>
                    <a:pt x="84" y="29"/>
                  </a:lnTo>
                  <a:lnTo>
                    <a:pt x="85" y="28"/>
                  </a:lnTo>
                  <a:lnTo>
                    <a:pt x="86" y="27"/>
                  </a:lnTo>
                  <a:lnTo>
                    <a:pt x="89" y="27"/>
                  </a:lnTo>
                  <a:lnTo>
                    <a:pt x="90" y="27"/>
                  </a:lnTo>
                  <a:lnTo>
                    <a:pt x="91" y="24"/>
                  </a:lnTo>
                  <a:lnTo>
                    <a:pt x="90" y="24"/>
                  </a:lnTo>
                  <a:lnTo>
                    <a:pt x="89" y="23"/>
                  </a:lnTo>
                  <a:lnTo>
                    <a:pt x="89" y="22"/>
                  </a:lnTo>
                  <a:lnTo>
                    <a:pt x="92" y="20"/>
                  </a:lnTo>
                  <a:lnTo>
                    <a:pt x="92" y="20"/>
                  </a:lnTo>
                  <a:lnTo>
                    <a:pt x="96" y="19"/>
                  </a:lnTo>
                  <a:lnTo>
                    <a:pt x="97" y="17"/>
                  </a:lnTo>
                  <a:lnTo>
                    <a:pt x="97" y="16"/>
                  </a:lnTo>
                  <a:lnTo>
                    <a:pt x="99" y="14"/>
                  </a:lnTo>
                  <a:lnTo>
                    <a:pt x="100" y="11"/>
                  </a:lnTo>
                  <a:lnTo>
                    <a:pt x="102" y="8"/>
                  </a:lnTo>
                  <a:lnTo>
                    <a:pt x="105" y="6"/>
                  </a:lnTo>
                  <a:lnTo>
                    <a:pt x="106" y="2"/>
                  </a:lnTo>
                  <a:lnTo>
                    <a:pt x="109" y="0"/>
                  </a:lnTo>
                  <a:lnTo>
                    <a:pt x="109" y="2"/>
                  </a:lnTo>
                  <a:lnTo>
                    <a:pt x="108" y="6"/>
                  </a:lnTo>
                  <a:lnTo>
                    <a:pt x="110" y="3"/>
                  </a:lnTo>
                  <a:lnTo>
                    <a:pt x="111" y="0"/>
                  </a:lnTo>
                  <a:lnTo>
                    <a:pt x="114" y="2"/>
                  </a:lnTo>
                  <a:lnTo>
                    <a:pt x="116" y="5"/>
                  </a:lnTo>
                  <a:lnTo>
                    <a:pt x="118" y="5"/>
                  </a:lnTo>
                  <a:lnTo>
                    <a:pt x="120" y="8"/>
                  </a:lnTo>
                  <a:lnTo>
                    <a:pt x="120" y="9"/>
                  </a:lnTo>
                  <a:lnTo>
                    <a:pt x="120" y="12"/>
                  </a:lnTo>
                  <a:lnTo>
                    <a:pt x="119" y="15"/>
                  </a:lnTo>
                  <a:lnTo>
                    <a:pt x="123" y="15"/>
                  </a:lnTo>
                  <a:lnTo>
                    <a:pt x="125" y="12"/>
                  </a:lnTo>
                  <a:lnTo>
                    <a:pt x="126" y="16"/>
                  </a:lnTo>
                  <a:lnTo>
                    <a:pt x="124" y="18"/>
                  </a:lnTo>
                  <a:lnTo>
                    <a:pt x="126" y="18"/>
                  </a:lnTo>
                  <a:lnTo>
                    <a:pt x="130" y="16"/>
                  </a:lnTo>
                  <a:lnTo>
                    <a:pt x="130" y="16"/>
                  </a:lnTo>
                  <a:lnTo>
                    <a:pt x="133" y="18"/>
                  </a:lnTo>
                  <a:lnTo>
                    <a:pt x="135" y="19"/>
                  </a:lnTo>
                  <a:lnTo>
                    <a:pt x="137" y="22"/>
                  </a:lnTo>
                  <a:lnTo>
                    <a:pt x="140" y="22"/>
                  </a:lnTo>
                  <a:lnTo>
                    <a:pt x="142" y="23"/>
                  </a:lnTo>
                  <a:lnTo>
                    <a:pt x="140" y="26"/>
                  </a:lnTo>
                  <a:lnTo>
                    <a:pt x="137" y="27"/>
                  </a:lnTo>
                  <a:lnTo>
                    <a:pt x="135" y="27"/>
                  </a:lnTo>
                  <a:lnTo>
                    <a:pt x="132" y="28"/>
                  </a:lnTo>
                  <a:lnTo>
                    <a:pt x="130" y="27"/>
                  </a:lnTo>
                  <a:lnTo>
                    <a:pt x="126" y="28"/>
                  </a:lnTo>
                  <a:lnTo>
                    <a:pt x="128" y="32"/>
                  </a:lnTo>
                  <a:lnTo>
                    <a:pt x="131" y="33"/>
                  </a:lnTo>
                  <a:lnTo>
                    <a:pt x="132" y="36"/>
                  </a:lnTo>
                  <a:lnTo>
                    <a:pt x="130" y="36"/>
                  </a:lnTo>
                  <a:lnTo>
                    <a:pt x="127" y="36"/>
                  </a:lnTo>
                  <a:lnTo>
                    <a:pt x="125" y="37"/>
                  </a:lnTo>
                  <a:lnTo>
                    <a:pt x="122" y="36"/>
                  </a:lnTo>
                  <a:lnTo>
                    <a:pt x="119" y="36"/>
                  </a:lnTo>
                  <a:lnTo>
                    <a:pt x="119" y="39"/>
                  </a:lnTo>
                  <a:lnTo>
                    <a:pt x="117" y="40"/>
                  </a:lnTo>
                  <a:lnTo>
                    <a:pt x="119" y="42"/>
                  </a:lnTo>
                  <a:lnTo>
                    <a:pt x="122" y="45"/>
                  </a:lnTo>
                  <a:lnTo>
                    <a:pt x="119" y="46"/>
                  </a:lnTo>
                  <a:lnTo>
                    <a:pt x="117" y="46"/>
                  </a:lnTo>
                  <a:lnTo>
                    <a:pt x="114" y="48"/>
                  </a:lnTo>
                  <a:lnTo>
                    <a:pt x="116" y="50"/>
                  </a:lnTo>
                  <a:lnTo>
                    <a:pt x="117" y="53"/>
                  </a:lnTo>
                  <a:lnTo>
                    <a:pt x="117" y="53"/>
                  </a:lnTo>
                  <a:lnTo>
                    <a:pt x="119" y="53"/>
                  </a:lnTo>
                  <a:lnTo>
                    <a:pt x="119" y="54"/>
                  </a:lnTo>
                  <a:lnTo>
                    <a:pt x="118" y="54"/>
                  </a:lnTo>
                  <a:lnTo>
                    <a:pt x="118" y="56"/>
                  </a:lnTo>
                  <a:lnTo>
                    <a:pt x="119" y="57"/>
                  </a:lnTo>
                  <a:lnTo>
                    <a:pt x="122" y="58"/>
                  </a:lnTo>
                  <a:lnTo>
                    <a:pt x="123" y="60"/>
                  </a:lnTo>
                  <a:lnTo>
                    <a:pt x="125" y="63"/>
                  </a:lnTo>
                  <a:lnTo>
                    <a:pt x="124" y="66"/>
                  </a:lnTo>
                  <a:lnTo>
                    <a:pt x="123" y="68"/>
                  </a:lnTo>
                  <a:lnTo>
                    <a:pt x="125" y="71"/>
                  </a:lnTo>
                  <a:lnTo>
                    <a:pt x="131" y="76"/>
                  </a:lnTo>
                  <a:lnTo>
                    <a:pt x="133" y="77"/>
                  </a:lnTo>
                  <a:lnTo>
                    <a:pt x="135" y="80"/>
                  </a:lnTo>
                  <a:lnTo>
                    <a:pt x="139" y="82"/>
                  </a:lnTo>
                  <a:lnTo>
                    <a:pt x="139" y="82"/>
                  </a:lnTo>
                  <a:lnTo>
                    <a:pt x="137" y="83"/>
                  </a:lnTo>
                  <a:lnTo>
                    <a:pt x="135" y="85"/>
                  </a:lnTo>
                  <a:lnTo>
                    <a:pt x="132" y="85"/>
                  </a:lnTo>
                  <a:lnTo>
                    <a:pt x="130" y="85"/>
                  </a:lnTo>
                  <a:lnTo>
                    <a:pt x="127" y="84"/>
                  </a:lnTo>
                  <a:lnTo>
                    <a:pt x="124" y="82"/>
                  </a:lnTo>
                  <a:lnTo>
                    <a:pt x="124" y="85"/>
                  </a:lnTo>
                  <a:lnTo>
                    <a:pt x="122" y="85"/>
                  </a:lnTo>
                  <a:lnTo>
                    <a:pt x="120" y="87"/>
                  </a:lnTo>
                  <a:lnTo>
                    <a:pt x="118" y="91"/>
                  </a:lnTo>
                  <a:lnTo>
                    <a:pt x="118" y="93"/>
                  </a:lnTo>
                  <a:lnTo>
                    <a:pt x="118" y="95"/>
                  </a:lnTo>
                  <a:lnTo>
                    <a:pt x="117" y="97"/>
                  </a:lnTo>
                  <a:lnTo>
                    <a:pt x="117" y="100"/>
                  </a:lnTo>
                  <a:lnTo>
                    <a:pt x="117" y="103"/>
                  </a:lnTo>
                  <a:lnTo>
                    <a:pt x="119" y="102"/>
                  </a:lnTo>
                  <a:lnTo>
                    <a:pt x="118" y="104"/>
                  </a:lnTo>
                  <a:lnTo>
                    <a:pt x="117" y="106"/>
                  </a:lnTo>
                  <a:lnTo>
                    <a:pt x="116" y="108"/>
                  </a:lnTo>
                  <a:lnTo>
                    <a:pt x="115" y="106"/>
                  </a:lnTo>
                  <a:lnTo>
                    <a:pt x="115" y="108"/>
                  </a:lnTo>
                  <a:lnTo>
                    <a:pt x="113" y="110"/>
                  </a:lnTo>
                  <a:lnTo>
                    <a:pt x="110" y="112"/>
                  </a:lnTo>
                  <a:lnTo>
                    <a:pt x="108" y="112"/>
                  </a:lnTo>
                  <a:lnTo>
                    <a:pt x="107" y="114"/>
                  </a:lnTo>
                  <a:lnTo>
                    <a:pt x="105" y="116"/>
                  </a:lnTo>
                  <a:lnTo>
                    <a:pt x="103" y="119"/>
                  </a:lnTo>
                  <a:lnTo>
                    <a:pt x="100" y="120"/>
                  </a:lnTo>
                  <a:lnTo>
                    <a:pt x="103" y="120"/>
                  </a:lnTo>
                  <a:lnTo>
                    <a:pt x="103" y="123"/>
                  </a:lnTo>
                  <a:lnTo>
                    <a:pt x="102" y="126"/>
                  </a:lnTo>
                  <a:lnTo>
                    <a:pt x="105" y="127"/>
                  </a:lnTo>
                  <a:lnTo>
                    <a:pt x="105" y="127"/>
                  </a:lnTo>
                  <a:lnTo>
                    <a:pt x="105" y="130"/>
                  </a:lnTo>
                  <a:lnTo>
                    <a:pt x="102" y="130"/>
                  </a:lnTo>
                  <a:lnTo>
                    <a:pt x="102" y="133"/>
                  </a:lnTo>
                  <a:lnTo>
                    <a:pt x="102" y="136"/>
                  </a:lnTo>
                  <a:lnTo>
                    <a:pt x="99" y="137"/>
                  </a:lnTo>
                  <a:lnTo>
                    <a:pt x="100" y="139"/>
                  </a:lnTo>
                  <a:lnTo>
                    <a:pt x="98" y="142"/>
                  </a:lnTo>
                  <a:lnTo>
                    <a:pt x="97" y="145"/>
                  </a:lnTo>
                  <a:lnTo>
                    <a:pt x="92" y="147"/>
                  </a:lnTo>
                  <a:lnTo>
                    <a:pt x="89" y="148"/>
                  </a:lnTo>
                  <a:lnTo>
                    <a:pt x="86" y="149"/>
                  </a:lnTo>
                  <a:lnTo>
                    <a:pt x="83" y="151"/>
                  </a:lnTo>
                  <a:lnTo>
                    <a:pt x="81" y="152"/>
                  </a:lnTo>
                  <a:lnTo>
                    <a:pt x="79" y="152"/>
                  </a:lnTo>
                  <a:lnTo>
                    <a:pt x="79" y="149"/>
                  </a:lnTo>
                  <a:lnTo>
                    <a:pt x="79" y="147"/>
                  </a:lnTo>
                  <a:lnTo>
                    <a:pt x="77" y="144"/>
                  </a:lnTo>
                  <a:lnTo>
                    <a:pt x="77" y="142"/>
                  </a:lnTo>
                  <a:lnTo>
                    <a:pt x="76" y="142"/>
                  </a:lnTo>
                  <a:lnTo>
                    <a:pt x="74" y="143"/>
                  </a:lnTo>
                  <a:lnTo>
                    <a:pt x="74" y="143"/>
                  </a:lnTo>
                  <a:lnTo>
                    <a:pt x="75" y="139"/>
                  </a:lnTo>
                  <a:lnTo>
                    <a:pt x="74" y="140"/>
                  </a:lnTo>
                  <a:lnTo>
                    <a:pt x="72" y="139"/>
                  </a:lnTo>
                  <a:lnTo>
                    <a:pt x="71" y="142"/>
                  </a:lnTo>
                  <a:lnTo>
                    <a:pt x="67" y="143"/>
                  </a:lnTo>
                  <a:lnTo>
                    <a:pt x="65" y="142"/>
                  </a:lnTo>
                  <a:lnTo>
                    <a:pt x="65" y="139"/>
                  </a:lnTo>
                  <a:lnTo>
                    <a:pt x="62" y="140"/>
                  </a:lnTo>
                  <a:lnTo>
                    <a:pt x="59" y="139"/>
                  </a:lnTo>
                  <a:lnTo>
                    <a:pt x="57" y="137"/>
                  </a:lnTo>
                  <a:lnTo>
                    <a:pt x="56" y="139"/>
                  </a:lnTo>
                  <a:lnTo>
                    <a:pt x="52" y="142"/>
                  </a:lnTo>
                  <a:lnTo>
                    <a:pt x="50" y="143"/>
                  </a:lnTo>
                  <a:lnTo>
                    <a:pt x="48" y="142"/>
                  </a:lnTo>
                  <a:lnTo>
                    <a:pt x="46" y="142"/>
                  </a:lnTo>
                  <a:lnTo>
                    <a:pt x="42" y="143"/>
                  </a:lnTo>
                  <a:lnTo>
                    <a:pt x="40" y="144"/>
                  </a:lnTo>
                  <a:lnTo>
                    <a:pt x="40" y="142"/>
                  </a:lnTo>
                  <a:lnTo>
                    <a:pt x="40" y="139"/>
                  </a:lnTo>
                  <a:lnTo>
                    <a:pt x="40" y="136"/>
                  </a:lnTo>
                  <a:lnTo>
                    <a:pt x="39" y="134"/>
                  </a:lnTo>
                  <a:lnTo>
                    <a:pt x="38" y="136"/>
                  </a:lnTo>
                  <a:lnTo>
                    <a:pt x="36" y="136"/>
                  </a:lnTo>
                  <a:lnTo>
                    <a:pt x="32" y="136"/>
                  </a:lnTo>
                  <a:lnTo>
                    <a:pt x="30" y="138"/>
                  </a:lnTo>
                  <a:lnTo>
                    <a:pt x="26" y="138"/>
                  </a:lnTo>
                  <a:lnTo>
                    <a:pt x="28" y="135"/>
                  </a:lnTo>
                  <a:lnTo>
                    <a:pt x="28"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4" name="Freeform 224">
              <a:extLst>
                <a:ext uri="{FF2B5EF4-FFF2-40B4-BE49-F238E27FC236}">
                  <a16:creationId xmlns:a16="http://schemas.microsoft.com/office/drawing/2014/main" id="{8DDCECC2-EE63-4AC0-8B07-B5F35D1EACF5}"/>
                </a:ext>
              </a:extLst>
            </p:cNvPr>
            <p:cNvSpPr>
              <a:spLocks noEditPoints="1"/>
            </p:cNvSpPr>
            <p:nvPr/>
          </p:nvSpPr>
          <p:spPr bwMode="auto">
            <a:xfrm>
              <a:off x="7918450" y="4330700"/>
              <a:ext cx="393700" cy="307975"/>
            </a:xfrm>
            <a:custGeom>
              <a:avLst/>
              <a:gdLst>
                <a:gd name="T0" fmla="*/ 120 w 248"/>
                <a:gd name="T1" fmla="*/ 92 h 194"/>
                <a:gd name="T2" fmla="*/ 127 w 248"/>
                <a:gd name="T3" fmla="*/ 96 h 194"/>
                <a:gd name="T4" fmla="*/ 129 w 248"/>
                <a:gd name="T5" fmla="*/ 104 h 194"/>
                <a:gd name="T6" fmla="*/ 131 w 248"/>
                <a:gd name="T7" fmla="*/ 110 h 194"/>
                <a:gd name="T8" fmla="*/ 133 w 248"/>
                <a:gd name="T9" fmla="*/ 110 h 194"/>
                <a:gd name="T10" fmla="*/ 143 w 248"/>
                <a:gd name="T11" fmla="*/ 112 h 194"/>
                <a:gd name="T12" fmla="*/ 149 w 248"/>
                <a:gd name="T13" fmla="*/ 121 h 194"/>
                <a:gd name="T14" fmla="*/ 146 w 248"/>
                <a:gd name="T15" fmla="*/ 131 h 194"/>
                <a:gd name="T16" fmla="*/ 146 w 248"/>
                <a:gd name="T17" fmla="*/ 142 h 194"/>
                <a:gd name="T18" fmla="*/ 145 w 248"/>
                <a:gd name="T19" fmla="*/ 153 h 194"/>
                <a:gd name="T20" fmla="*/ 140 w 248"/>
                <a:gd name="T21" fmla="*/ 154 h 194"/>
                <a:gd name="T22" fmla="*/ 131 w 248"/>
                <a:gd name="T23" fmla="*/ 154 h 194"/>
                <a:gd name="T24" fmla="*/ 128 w 248"/>
                <a:gd name="T25" fmla="*/ 159 h 194"/>
                <a:gd name="T26" fmla="*/ 123 w 248"/>
                <a:gd name="T27" fmla="*/ 152 h 194"/>
                <a:gd name="T28" fmla="*/ 115 w 248"/>
                <a:gd name="T29" fmla="*/ 145 h 194"/>
                <a:gd name="T30" fmla="*/ 105 w 248"/>
                <a:gd name="T31" fmla="*/ 137 h 194"/>
                <a:gd name="T32" fmla="*/ 97 w 248"/>
                <a:gd name="T33" fmla="*/ 128 h 194"/>
                <a:gd name="T34" fmla="*/ 86 w 248"/>
                <a:gd name="T35" fmla="*/ 120 h 194"/>
                <a:gd name="T36" fmla="*/ 80 w 248"/>
                <a:gd name="T37" fmla="*/ 111 h 194"/>
                <a:gd name="T38" fmla="*/ 75 w 248"/>
                <a:gd name="T39" fmla="*/ 100 h 194"/>
                <a:gd name="T40" fmla="*/ 71 w 248"/>
                <a:gd name="T41" fmla="*/ 90 h 194"/>
                <a:gd name="T42" fmla="*/ 63 w 248"/>
                <a:gd name="T43" fmla="*/ 81 h 194"/>
                <a:gd name="T44" fmla="*/ 55 w 248"/>
                <a:gd name="T45" fmla="*/ 74 h 194"/>
                <a:gd name="T46" fmla="*/ 51 w 248"/>
                <a:gd name="T47" fmla="*/ 64 h 194"/>
                <a:gd name="T48" fmla="*/ 45 w 248"/>
                <a:gd name="T49" fmla="*/ 50 h 194"/>
                <a:gd name="T50" fmla="*/ 37 w 248"/>
                <a:gd name="T51" fmla="*/ 47 h 194"/>
                <a:gd name="T52" fmla="*/ 31 w 248"/>
                <a:gd name="T53" fmla="*/ 38 h 194"/>
                <a:gd name="T54" fmla="*/ 23 w 248"/>
                <a:gd name="T55" fmla="*/ 27 h 194"/>
                <a:gd name="T56" fmla="*/ 13 w 248"/>
                <a:gd name="T57" fmla="*/ 21 h 194"/>
                <a:gd name="T58" fmla="*/ 3 w 248"/>
                <a:gd name="T59" fmla="*/ 10 h 194"/>
                <a:gd name="T60" fmla="*/ 6 w 248"/>
                <a:gd name="T61" fmla="*/ 0 h 194"/>
                <a:gd name="T62" fmla="*/ 17 w 248"/>
                <a:gd name="T63" fmla="*/ 6 h 194"/>
                <a:gd name="T64" fmla="*/ 28 w 248"/>
                <a:gd name="T65" fmla="*/ 7 h 194"/>
                <a:gd name="T66" fmla="*/ 37 w 248"/>
                <a:gd name="T67" fmla="*/ 10 h 194"/>
                <a:gd name="T68" fmla="*/ 42 w 248"/>
                <a:gd name="T69" fmla="*/ 19 h 194"/>
                <a:gd name="T70" fmla="*/ 52 w 248"/>
                <a:gd name="T71" fmla="*/ 27 h 194"/>
                <a:gd name="T72" fmla="*/ 63 w 248"/>
                <a:gd name="T73" fmla="*/ 35 h 194"/>
                <a:gd name="T74" fmla="*/ 66 w 248"/>
                <a:gd name="T75" fmla="*/ 41 h 194"/>
                <a:gd name="T76" fmla="*/ 72 w 248"/>
                <a:gd name="T77" fmla="*/ 45 h 194"/>
                <a:gd name="T78" fmla="*/ 79 w 248"/>
                <a:gd name="T79" fmla="*/ 52 h 194"/>
                <a:gd name="T80" fmla="*/ 82 w 248"/>
                <a:gd name="T81" fmla="*/ 49 h 194"/>
                <a:gd name="T82" fmla="*/ 91 w 248"/>
                <a:gd name="T83" fmla="*/ 56 h 194"/>
                <a:gd name="T84" fmla="*/ 97 w 248"/>
                <a:gd name="T85" fmla="*/ 64 h 194"/>
                <a:gd name="T86" fmla="*/ 107 w 248"/>
                <a:gd name="T87" fmla="*/ 68 h 194"/>
                <a:gd name="T88" fmla="*/ 100 w 248"/>
                <a:gd name="T89" fmla="*/ 75 h 194"/>
                <a:gd name="T90" fmla="*/ 107 w 248"/>
                <a:gd name="T91" fmla="*/ 73 h 194"/>
                <a:gd name="T92" fmla="*/ 118 w 248"/>
                <a:gd name="T93" fmla="*/ 76 h 194"/>
                <a:gd name="T94" fmla="*/ 111 w 248"/>
                <a:gd name="T95" fmla="*/ 83 h 194"/>
                <a:gd name="T96" fmla="*/ 112 w 248"/>
                <a:gd name="T97" fmla="*/ 85 h 194"/>
                <a:gd name="T98" fmla="*/ 248 w 248"/>
                <a:gd name="T9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194">
                  <a:moveTo>
                    <a:pt x="112" y="88"/>
                  </a:moveTo>
                  <a:lnTo>
                    <a:pt x="116" y="90"/>
                  </a:lnTo>
                  <a:lnTo>
                    <a:pt x="118" y="92"/>
                  </a:lnTo>
                  <a:lnTo>
                    <a:pt x="120" y="92"/>
                  </a:lnTo>
                  <a:lnTo>
                    <a:pt x="124" y="92"/>
                  </a:lnTo>
                  <a:lnTo>
                    <a:pt x="124" y="92"/>
                  </a:lnTo>
                  <a:lnTo>
                    <a:pt x="126" y="93"/>
                  </a:lnTo>
                  <a:lnTo>
                    <a:pt x="127" y="96"/>
                  </a:lnTo>
                  <a:lnTo>
                    <a:pt x="127" y="99"/>
                  </a:lnTo>
                  <a:lnTo>
                    <a:pt x="128" y="101"/>
                  </a:lnTo>
                  <a:lnTo>
                    <a:pt x="128" y="102"/>
                  </a:lnTo>
                  <a:lnTo>
                    <a:pt x="129" y="104"/>
                  </a:lnTo>
                  <a:lnTo>
                    <a:pt x="133" y="105"/>
                  </a:lnTo>
                  <a:lnTo>
                    <a:pt x="132" y="108"/>
                  </a:lnTo>
                  <a:lnTo>
                    <a:pt x="129" y="110"/>
                  </a:lnTo>
                  <a:lnTo>
                    <a:pt x="131" y="110"/>
                  </a:lnTo>
                  <a:lnTo>
                    <a:pt x="131" y="113"/>
                  </a:lnTo>
                  <a:lnTo>
                    <a:pt x="128" y="116"/>
                  </a:lnTo>
                  <a:lnTo>
                    <a:pt x="131" y="112"/>
                  </a:lnTo>
                  <a:lnTo>
                    <a:pt x="133" y="110"/>
                  </a:lnTo>
                  <a:lnTo>
                    <a:pt x="135" y="110"/>
                  </a:lnTo>
                  <a:lnTo>
                    <a:pt x="137" y="110"/>
                  </a:lnTo>
                  <a:lnTo>
                    <a:pt x="140" y="110"/>
                  </a:lnTo>
                  <a:lnTo>
                    <a:pt x="143" y="112"/>
                  </a:lnTo>
                  <a:lnTo>
                    <a:pt x="145" y="115"/>
                  </a:lnTo>
                  <a:lnTo>
                    <a:pt x="145" y="118"/>
                  </a:lnTo>
                  <a:lnTo>
                    <a:pt x="149" y="119"/>
                  </a:lnTo>
                  <a:lnTo>
                    <a:pt x="149" y="121"/>
                  </a:lnTo>
                  <a:lnTo>
                    <a:pt x="148" y="124"/>
                  </a:lnTo>
                  <a:lnTo>
                    <a:pt x="146" y="127"/>
                  </a:lnTo>
                  <a:lnTo>
                    <a:pt x="146" y="129"/>
                  </a:lnTo>
                  <a:lnTo>
                    <a:pt x="146" y="131"/>
                  </a:lnTo>
                  <a:lnTo>
                    <a:pt x="145" y="135"/>
                  </a:lnTo>
                  <a:lnTo>
                    <a:pt x="145" y="137"/>
                  </a:lnTo>
                  <a:lnTo>
                    <a:pt x="146" y="139"/>
                  </a:lnTo>
                  <a:lnTo>
                    <a:pt x="146" y="142"/>
                  </a:lnTo>
                  <a:lnTo>
                    <a:pt x="146" y="145"/>
                  </a:lnTo>
                  <a:lnTo>
                    <a:pt x="146" y="147"/>
                  </a:lnTo>
                  <a:lnTo>
                    <a:pt x="146" y="150"/>
                  </a:lnTo>
                  <a:lnTo>
                    <a:pt x="145" y="153"/>
                  </a:lnTo>
                  <a:lnTo>
                    <a:pt x="145" y="155"/>
                  </a:lnTo>
                  <a:lnTo>
                    <a:pt x="144" y="159"/>
                  </a:lnTo>
                  <a:lnTo>
                    <a:pt x="142" y="155"/>
                  </a:lnTo>
                  <a:lnTo>
                    <a:pt x="140" y="154"/>
                  </a:lnTo>
                  <a:lnTo>
                    <a:pt x="137" y="154"/>
                  </a:lnTo>
                  <a:lnTo>
                    <a:pt x="136" y="156"/>
                  </a:lnTo>
                  <a:lnTo>
                    <a:pt x="133" y="155"/>
                  </a:lnTo>
                  <a:lnTo>
                    <a:pt x="131" y="154"/>
                  </a:lnTo>
                  <a:lnTo>
                    <a:pt x="128" y="154"/>
                  </a:lnTo>
                  <a:lnTo>
                    <a:pt x="129" y="156"/>
                  </a:lnTo>
                  <a:lnTo>
                    <a:pt x="128" y="159"/>
                  </a:lnTo>
                  <a:lnTo>
                    <a:pt x="128" y="159"/>
                  </a:lnTo>
                  <a:lnTo>
                    <a:pt x="127" y="158"/>
                  </a:lnTo>
                  <a:lnTo>
                    <a:pt x="125" y="155"/>
                  </a:lnTo>
                  <a:lnTo>
                    <a:pt x="125" y="154"/>
                  </a:lnTo>
                  <a:lnTo>
                    <a:pt x="123" y="152"/>
                  </a:lnTo>
                  <a:lnTo>
                    <a:pt x="120" y="150"/>
                  </a:lnTo>
                  <a:lnTo>
                    <a:pt x="118" y="146"/>
                  </a:lnTo>
                  <a:lnTo>
                    <a:pt x="116" y="145"/>
                  </a:lnTo>
                  <a:lnTo>
                    <a:pt x="115" y="145"/>
                  </a:lnTo>
                  <a:lnTo>
                    <a:pt x="112" y="143"/>
                  </a:lnTo>
                  <a:lnTo>
                    <a:pt x="109" y="142"/>
                  </a:lnTo>
                  <a:lnTo>
                    <a:pt x="107" y="139"/>
                  </a:lnTo>
                  <a:lnTo>
                    <a:pt x="105" y="137"/>
                  </a:lnTo>
                  <a:lnTo>
                    <a:pt x="101" y="135"/>
                  </a:lnTo>
                  <a:lnTo>
                    <a:pt x="99" y="133"/>
                  </a:lnTo>
                  <a:lnTo>
                    <a:pt x="98" y="130"/>
                  </a:lnTo>
                  <a:lnTo>
                    <a:pt x="97" y="128"/>
                  </a:lnTo>
                  <a:lnTo>
                    <a:pt x="94" y="126"/>
                  </a:lnTo>
                  <a:lnTo>
                    <a:pt x="91" y="124"/>
                  </a:lnTo>
                  <a:lnTo>
                    <a:pt x="89" y="122"/>
                  </a:lnTo>
                  <a:lnTo>
                    <a:pt x="86" y="120"/>
                  </a:lnTo>
                  <a:lnTo>
                    <a:pt x="85" y="117"/>
                  </a:lnTo>
                  <a:lnTo>
                    <a:pt x="83" y="115"/>
                  </a:lnTo>
                  <a:lnTo>
                    <a:pt x="80" y="111"/>
                  </a:lnTo>
                  <a:lnTo>
                    <a:pt x="80" y="111"/>
                  </a:lnTo>
                  <a:lnTo>
                    <a:pt x="79" y="108"/>
                  </a:lnTo>
                  <a:lnTo>
                    <a:pt x="79" y="105"/>
                  </a:lnTo>
                  <a:lnTo>
                    <a:pt x="77" y="102"/>
                  </a:lnTo>
                  <a:lnTo>
                    <a:pt x="75" y="100"/>
                  </a:lnTo>
                  <a:lnTo>
                    <a:pt x="74" y="98"/>
                  </a:lnTo>
                  <a:lnTo>
                    <a:pt x="72" y="94"/>
                  </a:lnTo>
                  <a:lnTo>
                    <a:pt x="72" y="92"/>
                  </a:lnTo>
                  <a:lnTo>
                    <a:pt x="71" y="90"/>
                  </a:lnTo>
                  <a:lnTo>
                    <a:pt x="68" y="86"/>
                  </a:lnTo>
                  <a:lnTo>
                    <a:pt x="66" y="84"/>
                  </a:lnTo>
                  <a:lnTo>
                    <a:pt x="65" y="83"/>
                  </a:lnTo>
                  <a:lnTo>
                    <a:pt x="63" y="81"/>
                  </a:lnTo>
                  <a:lnTo>
                    <a:pt x="63" y="77"/>
                  </a:lnTo>
                  <a:lnTo>
                    <a:pt x="59" y="76"/>
                  </a:lnTo>
                  <a:lnTo>
                    <a:pt x="57" y="75"/>
                  </a:lnTo>
                  <a:lnTo>
                    <a:pt x="55" y="74"/>
                  </a:lnTo>
                  <a:lnTo>
                    <a:pt x="54" y="71"/>
                  </a:lnTo>
                  <a:lnTo>
                    <a:pt x="54" y="69"/>
                  </a:lnTo>
                  <a:lnTo>
                    <a:pt x="52" y="66"/>
                  </a:lnTo>
                  <a:lnTo>
                    <a:pt x="51" y="64"/>
                  </a:lnTo>
                  <a:lnTo>
                    <a:pt x="50" y="61"/>
                  </a:lnTo>
                  <a:lnTo>
                    <a:pt x="49" y="58"/>
                  </a:lnTo>
                  <a:lnTo>
                    <a:pt x="50" y="56"/>
                  </a:lnTo>
                  <a:lnTo>
                    <a:pt x="45" y="50"/>
                  </a:lnTo>
                  <a:lnTo>
                    <a:pt x="42" y="49"/>
                  </a:lnTo>
                  <a:lnTo>
                    <a:pt x="39" y="48"/>
                  </a:lnTo>
                  <a:lnTo>
                    <a:pt x="39" y="47"/>
                  </a:lnTo>
                  <a:lnTo>
                    <a:pt x="37" y="47"/>
                  </a:lnTo>
                  <a:lnTo>
                    <a:pt x="34" y="44"/>
                  </a:lnTo>
                  <a:lnTo>
                    <a:pt x="34" y="41"/>
                  </a:lnTo>
                  <a:lnTo>
                    <a:pt x="33" y="39"/>
                  </a:lnTo>
                  <a:lnTo>
                    <a:pt x="31" y="38"/>
                  </a:lnTo>
                  <a:lnTo>
                    <a:pt x="29" y="35"/>
                  </a:lnTo>
                  <a:lnTo>
                    <a:pt x="26" y="32"/>
                  </a:lnTo>
                  <a:lnTo>
                    <a:pt x="25" y="30"/>
                  </a:lnTo>
                  <a:lnTo>
                    <a:pt x="23" y="27"/>
                  </a:lnTo>
                  <a:lnTo>
                    <a:pt x="20" y="26"/>
                  </a:lnTo>
                  <a:lnTo>
                    <a:pt x="17" y="25"/>
                  </a:lnTo>
                  <a:lnTo>
                    <a:pt x="15" y="23"/>
                  </a:lnTo>
                  <a:lnTo>
                    <a:pt x="13" y="21"/>
                  </a:lnTo>
                  <a:lnTo>
                    <a:pt x="9" y="18"/>
                  </a:lnTo>
                  <a:lnTo>
                    <a:pt x="7" y="15"/>
                  </a:lnTo>
                  <a:lnTo>
                    <a:pt x="5" y="13"/>
                  </a:lnTo>
                  <a:lnTo>
                    <a:pt x="3" y="10"/>
                  </a:lnTo>
                  <a:lnTo>
                    <a:pt x="0" y="5"/>
                  </a:lnTo>
                  <a:lnTo>
                    <a:pt x="0" y="2"/>
                  </a:lnTo>
                  <a:lnTo>
                    <a:pt x="4" y="0"/>
                  </a:lnTo>
                  <a:lnTo>
                    <a:pt x="6" y="0"/>
                  </a:lnTo>
                  <a:lnTo>
                    <a:pt x="8" y="1"/>
                  </a:lnTo>
                  <a:lnTo>
                    <a:pt x="12" y="5"/>
                  </a:lnTo>
                  <a:lnTo>
                    <a:pt x="14" y="6"/>
                  </a:lnTo>
                  <a:lnTo>
                    <a:pt x="17" y="6"/>
                  </a:lnTo>
                  <a:lnTo>
                    <a:pt x="20" y="6"/>
                  </a:lnTo>
                  <a:lnTo>
                    <a:pt x="22" y="6"/>
                  </a:lnTo>
                  <a:lnTo>
                    <a:pt x="25" y="6"/>
                  </a:lnTo>
                  <a:lnTo>
                    <a:pt x="28" y="7"/>
                  </a:lnTo>
                  <a:lnTo>
                    <a:pt x="31" y="6"/>
                  </a:lnTo>
                  <a:lnTo>
                    <a:pt x="32" y="6"/>
                  </a:lnTo>
                  <a:lnTo>
                    <a:pt x="34" y="8"/>
                  </a:lnTo>
                  <a:lnTo>
                    <a:pt x="37" y="10"/>
                  </a:lnTo>
                  <a:lnTo>
                    <a:pt x="38" y="13"/>
                  </a:lnTo>
                  <a:lnTo>
                    <a:pt x="41" y="16"/>
                  </a:lnTo>
                  <a:lnTo>
                    <a:pt x="42" y="18"/>
                  </a:lnTo>
                  <a:lnTo>
                    <a:pt x="42" y="19"/>
                  </a:lnTo>
                  <a:lnTo>
                    <a:pt x="45" y="22"/>
                  </a:lnTo>
                  <a:lnTo>
                    <a:pt x="47" y="24"/>
                  </a:lnTo>
                  <a:lnTo>
                    <a:pt x="49" y="26"/>
                  </a:lnTo>
                  <a:lnTo>
                    <a:pt x="52" y="27"/>
                  </a:lnTo>
                  <a:lnTo>
                    <a:pt x="55" y="28"/>
                  </a:lnTo>
                  <a:lnTo>
                    <a:pt x="58" y="31"/>
                  </a:lnTo>
                  <a:lnTo>
                    <a:pt x="60" y="33"/>
                  </a:lnTo>
                  <a:lnTo>
                    <a:pt x="63" y="35"/>
                  </a:lnTo>
                  <a:lnTo>
                    <a:pt x="64" y="36"/>
                  </a:lnTo>
                  <a:lnTo>
                    <a:pt x="66" y="39"/>
                  </a:lnTo>
                  <a:lnTo>
                    <a:pt x="66" y="42"/>
                  </a:lnTo>
                  <a:lnTo>
                    <a:pt x="66" y="41"/>
                  </a:lnTo>
                  <a:lnTo>
                    <a:pt x="67" y="43"/>
                  </a:lnTo>
                  <a:lnTo>
                    <a:pt x="68" y="43"/>
                  </a:lnTo>
                  <a:lnTo>
                    <a:pt x="71" y="43"/>
                  </a:lnTo>
                  <a:lnTo>
                    <a:pt x="72" y="45"/>
                  </a:lnTo>
                  <a:lnTo>
                    <a:pt x="74" y="48"/>
                  </a:lnTo>
                  <a:lnTo>
                    <a:pt x="76" y="50"/>
                  </a:lnTo>
                  <a:lnTo>
                    <a:pt x="79" y="52"/>
                  </a:lnTo>
                  <a:lnTo>
                    <a:pt x="79" y="52"/>
                  </a:lnTo>
                  <a:lnTo>
                    <a:pt x="79" y="50"/>
                  </a:lnTo>
                  <a:lnTo>
                    <a:pt x="77" y="48"/>
                  </a:lnTo>
                  <a:lnTo>
                    <a:pt x="80" y="47"/>
                  </a:lnTo>
                  <a:lnTo>
                    <a:pt x="82" y="49"/>
                  </a:lnTo>
                  <a:lnTo>
                    <a:pt x="84" y="51"/>
                  </a:lnTo>
                  <a:lnTo>
                    <a:pt x="85" y="54"/>
                  </a:lnTo>
                  <a:lnTo>
                    <a:pt x="88" y="54"/>
                  </a:lnTo>
                  <a:lnTo>
                    <a:pt x="91" y="56"/>
                  </a:lnTo>
                  <a:lnTo>
                    <a:pt x="93" y="58"/>
                  </a:lnTo>
                  <a:lnTo>
                    <a:pt x="96" y="60"/>
                  </a:lnTo>
                  <a:lnTo>
                    <a:pt x="96" y="61"/>
                  </a:lnTo>
                  <a:lnTo>
                    <a:pt x="97" y="64"/>
                  </a:lnTo>
                  <a:lnTo>
                    <a:pt x="99" y="66"/>
                  </a:lnTo>
                  <a:lnTo>
                    <a:pt x="101" y="68"/>
                  </a:lnTo>
                  <a:lnTo>
                    <a:pt x="103" y="68"/>
                  </a:lnTo>
                  <a:lnTo>
                    <a:pt x="107" y="68"/>
                  </a:lnTo>
                  <a:lnTo>
                    <a:pt x="108" y="71"/>
                  </a:lnTo>
                  <a:lnTo>
                    <a:pt x="106" y="73"/>
                  </a:lnTo>
                  <a:lnTo>
                    <a:pt x="103" y="74"/>
                  </a:lnTo>
                  <a:lnTo>
                    <a:pt x="100" y="75"/>
                  </a:lnTo>
                  <a:lnTo>
                    <a:pt x="99" y="74"/>
                  </a:lnTo>
                  <a:lnTo>
                    <a:pt x="102" y="75"/>
                  </a:lnTo>
                  <a:lnTo>
                    <a:pt x="105" y="74"/>
                  </a:lnTo>
                  <a:lnTo>
                    <a:pt x="107" y="73"/>
                  </a:lnTo>
                  <a:lnTo>
                    <a:pt x="110" y="71"/>
                  </a:lnTo>
                  <a:lnTo>
                    <a:pt x="112" y="70"/>
                  </a:lnTo>
                  <a:lnTo>
                    <a:pt x="115" y="74"/>
                  </a:lnTo>
                  <a:lnTo>
                    <a:pt x="118" y="76"/>
                  </a:lnTo>
                  <a:lnTo>
                    <a:pt x="118" y="77"/>
                  </a:lnTo>
                  <a:lnTo>
                    <a:pt x="117" y="78"/>
                  </a:lnTo>
                  <a:lnTo>
                    <a:pt x="114" y="81"/>
                  </a:lnTo>
                  <a:lnTo>
                    <a:pt x="111" y="83"/>
                  </a:lnTo>
                  <a:lnTo>
                    <a:pt x="112" y="83"/>
                  </a:lnTo>
                  <a:lnTo>
                    <a:pt x="115" y="84"/>
                  </a:lnTo>
                  <a:lnTo>
                    <a:pt x="112" y="84"/>
                  </a:lnTo>
                  <a:lnTo>
                    <a:pt x="112" y="85"/>
                  </a:lnTo>
                  <a:lnTo>
                    <a:pt x="112" y="88"/>
                  </a:lnTo>
                  <a:lnTo>
                    <a:pt x="112" y="88"/>
                  </a:lnTo>
                  <a:close/>
                  <a:moveTo>
                    <a:pt x="248" y="194"/>
                  </a:moveTo>
                  <a:lnTo>
                    <a:pt x="248" y="194"/>
                  </a:lnTo>
                  <a:lnTo>
                    <a:pt x="248" y="194"/>
                  </a:lnTo>
                  <a:lnTo>
                    <a:pt x="24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5" name="Freeform 225">
              <a:extLst>
                <a:ext uri="{FF2B5EF4-FFF2-40B4-BE49-F238E27FC236}">
                  <a16:creationId xmlns:a16="http://schemas.microsoft.com/office/drawing/2014/main" id="{71557924-DBDC-4786-AEF5-8000AD39455A}"/>
                </a:ext>
              </a:extLst>
            </p:cNvPr>
            <p:cNvSpPr>
              <a:spLocks noEditPoints="1"/>
            </p:cNvSpPr>
            <p:nvPr/>
          </p:nvSpPr>
          <p:spPr bwMode="auto">
            <a:xfrm>
              <a:off x="4044950" y="2201863"/>
              <a:ext cx="2239962" cy="3606800"/>
            </a:xfrm>
            <a:custGeom>
              <a:avLst/>
              <a:gdLst>
                <a:gd name="T0" fmla="*/ 178 w 1411"/>
                <a:gd name="T1" fmla="*/ 2262 h 2272"/>
                <a:gd name="T2" fmla="*/ 312 w 1411"/>
                <a:gd name="T3" fmla="*/ 2194 h 2272"/>
                <a:gd name="T4" fmla="*/ 230 w 1411"/>
                <a:gd name="T5" fmla="*/ 2250 h 2272"/>
                <a:gd name="T6" fmla="*/ 185 w 1411"/>
                <a:gd name="T7" fmla="*/ 2212 h 2272"/>
                <a:gd name="T8" fmla="*/ 177 w 1411"/>
                <a:gd name="T9" fmla="*/ 2239 h 2272"/>
                <a:gd name="T10" fmla="*/ 161 w 1411"/>
                <a:gd name="T11" fmla="*/ 2248 h 2272"/>
                <a:gd name="T12" fmla="*/ 188 w 1411"/>
                <a:gd name="T13" fmla="*/ 2257 h 2272"/>
                <a:gd name="T14" fmla="*/ 244 w 1411"/>
                <a:gd name="T15" fmla="*/ 2253 h 2272"/>
                <a:gd name="T16" fmla="*/ 587 w 1411"/>
                <a:gd name="T17" fmla="*/ 1458 h 2272"/>
                <a:gd name="T18" fmla="*/ 525 w 1411"/>
                <a:gd name="T19" fmla="*/ 1461 h 2272"/>
                <a:gd name="T20" fmla="*/ 478 w 1411"/>
                <a:gd name="T21" fmla="*/ 1428 h 2272"/>
                <a:gd name="T22" fmla="*/ 441 w 1411"/>
                <a:gd name="T23" fmla="*/ 1439 h 2272"/>
                <a:gd name="T24" fmla="*/ 452 w 1411"/>
                <a:gd name="T25" fmla="*/ 1401 h 2272"/>
                <a:gd name="T26" fmla="*/ 424 w 1411"/>
                <a:gd name="T27" fmla="*/ 1354 h 2272"/>
                <a:gd name="T28" fmla="*/ 356 w 1411"/>
                <a:gd name="T29" fmla="*/ 1337 h 2272"/>
                <a:gd name="T30" fmla="*/ 322 w 1411"/>
                <a:gd name="T31" fmla="*/ 1307 h 2272"/>
                <a:gd name="T32" fmla="*/ 285 w 1411"/>
                <a:gd name="T33" fmla="*/ 1287 h 2272"/>
                <a:gd name="T34" fmla="*/ 261 w 1411"/>
                <a:gd name="T35" fmla="*/ 1272 h 2272"/>
                <a:gd name="T36" fmla="*/ 175 w 1411"/>
                <a:gd name="T37" fmla="*/ 1252 h 2272"/>
                <a:gd name="T38" fmla="*/ 151 w 1411"/>
                <a:gd name="T39" fmla="*/ 1281 h 2272"/>
                <a:gd name="T40" fmla="*/ 119 w 1411"/>
                <a:gd name="T41" fmla="*/ 1269 h 2272"/>
                <a:gd name="T42" fmla="*/ 84 w 1411"/>
                <a:gd name="T43" fmla="*/ 1307 h 2272"/>
                <a:gd name="T44" fmla="*/ 17 w 1411"/>
                <a:gd name="T45" fmla="*/ 1296 h 2272"/>
                <a:gd name="T46" fmla="*/ 12 w 1411"/>
                <a:gd name="T47" fmla="*/ 1306 h 2272"/>
                <a:gd name="T48" fmla="*/ 60 w 1411"/>
                <a:gd name="T49" fmla="*/ 1299 h 2272"/>
                <a:gd name="T50" fmla="*/ 76 w 1411"/>
                <a:gd name="T51" fmla="*/ 1364 h 2272"/>
                <a:gd name="T52" fmla="*/ 43 w 1411"/>
                <a:gd name="T53" fmla="*/ 1407 h 2272"/>
                <a:gd name="T54" fmla="*/ 41 w 1411"/>
                <a:gd name="T55" fmla="*/ 1452 h 2272"/>
                <a:gd name="T56" fmla="*/ 29 w 1411"/>
                <a:gd name="T57" fmla="*/ 1496 h 2272"/>
                <a:gd name="T58" fmla="*/ 85 w 1411"/>
                <a:gd name="T59" fmla="*/ 1590 h 2272"/>
                <a:gd name="T60" fmla="*/ 159 w 1411"/>
                <a:gd name="T61" fmla="*/ 1660 h 2272"/>
                <a:gd name="T62" fmla="*/ 169 w 1411"/>
                <a:gd name="T63" fmla="*/ 1776 h 2272"/>
                <a:gd name="T64" fmla="*/ 155 w 1411"/>
                <a:gd name="T65" fmla="*/ 1888 h 2272"/>
                <a:gd name="T66" fmla="*/ 131 w 1411"/>
                <a:gd name="T67" fmla="*/ 1966 h 2272"/>
                <a:gd name="T68" fmla="*/ 142 w 1411"/>
                <a:gd name="T69" fmla="*/ 2025 h 2272"/>
                <a:gd name="T70" fmla="*/ 141 w 1411"/>
                <a:gd name="T71" fmla="*/ 2075 h 2272"/>
                <a:gd name="T72" fmla="*/ 125 w 1411"/>
                <a:gd name="T73" fmla="*/ 2102 h 2272"/>
                <a:gd name="T74" fmla="*/ 109 w 1411"/>
                <a:gd name="T75" fmla="*/ 2108 h 2272"/>
                <a:gd name="T76" fmla="*/ 131 w 1411"/>
                <a:gd name="T77" fmla="*/ 2134 h 2272"/>
                <a:gd name="T78" fmla="*/ 125 w 1411"/>
                <a:gd name="T79" fmla="*/ 2154 h 2272"/>
                <a:gd name="T80" fmla="*/ 121 w 1411"/>
                <a:gd name="T81" fmla="*/ 2178 h 2272"/>
                <a:gd name="T82" fmla="*/ 133 w 1411"/>
                <a:gd name="T83" fmla="*/ 2203 h 2272"/>
                <a:gd name="T84" fmla="*/ 128 w 1411"/>
                <a:gd name="T85" fmla="*/ 2205 h 2272"/>
                <a:gd name="T86" fmla="*/ 144 w 1411"/>
                <a:gd name="T87" fmla="*/ 2219 h 2272"/>
                <a:gd name="T88" fmla="*/ 153 w 1411"/>
                <a:gd name="T89" fmla="*/ 2230 h 2272"/>
                <a:gd name="T90" fmla="*/ 198 w 1411"/>
                <a:gd name="T91" fmla="*/ 2209 h 2272"/>
                <a:gd name="T92" fmla="*/ 192 w 1411"/>
                <a:gd name="T93" fmla="*/ 2167 h 2272"/>
                <a:gd name="T94" fmla="*/ 230 w 1411"/>
                <a:gd name="T95" fmla="*/ 2128 h 2272"/>
                <a:gd name="T96" fmla="*/ 243 w 1411"/>
                <a:gd name="T97" fmla="*/ 2067 h 2272"/>
                <a:gd name="T98" fmla="*/ 249 w 1411"/>
                <a:gd name="T99" fmla="*/ 2033 h 2272"/>
                <a:gd name="T100" fmla="*/ 288 w 1411"/>
                <a:gd name="T101" fmla="*/ 1981 h 2272"/>
                <a:gd name="T102" fmla="*/ 345 w 1411"/>
                <a:gd name="T103" fmla="*/ 1916 h 2272"/>
                <a:gd name="T104" fmla="*/ 347 w 1411"/>
                <a:gd name="T105" fmla="*/ 1910 h 2272"/>
                <a:gd name="T106" fmla="*/ 427 w 1411"/>
                <a:gd name="T107" fmla="*/ 1861 h 2272"/>
                <a:gd name="T108" fmla="*/ 442 w 1411"/>
                <a:gd name="T109" fmla="*/ 1858 h 2272"/>
                <a:gd name="T110" fmla="*/ 478 w 1411"/>
                <a:gd name="T111" fmla="*/ 1768 h 2272"/>
                <a:gd name="T112" fmla="*/ 545 w 1411"/>
                <a:gd name="T113" fmla="*/ 1739 h 2272"/>
                <a:gd name="T114" fmla="*/ 593 w 1411"/>
                <a:gd name="T115" fmla="*/ 1685 h 2272"/>
                <a:gd name="T116" fmla="*/ 623 w 1411"/>
                <a:gd name="T117" fmla="*/ 1577 h 2272"/>
                <a:gd name="T118" fmla="*/ 195 w 1411"/>
                <a:gd name="T119" fmla="*/ 1646 h 2272"/>
                <a:gd name="T120" fmla="*/ 196 w 1411"/>
                <a:gd name="T121" fmla="*/ 1642 h 2272"/>
                <a:gd name="T122" fmla="*/ 329 w 1411"/>
                <a:gd name="T123" fmla="*/ 2200 h 2272"/>
                <a:gd name="T124" fmla="*/ 472 w 1411"/>
                <a:gd name="T125" fmla="*/ 142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1" h="2272">
                  <a:moveTo>
                    <a:pt x="1407" y="1"/>
                  </a:moveTo>
                  <a:lnTo>
                    <a:pt x="1411" y="1"/>
                  </a:lnTo>
                  <a:lnTo>
                    <a:pt x="1411" y="0"/>
                  </a:lnTo>
                  <a:lnTo>
                    <a:pt x="1407" y="1"/>
                  </a:lnTo>
                  <a:close/>
                  <a:moveTo>
                    <a:pt x="202" y="2266"/>
                  </a:moveTo>
                  <a:lnTo>
                    <a:pt x="200" y="2265"/>
                  </a:lnTo>
                  <a:lnTo>
                    <a:pt x="196" y="2264"/>
                  </a:lnTo>
                  <a:lnTo>
                    <a:pt x="200" y="2264"/>
                  </a:lnTo>
                  <a:lnTo>
                    <a:pt x="202" y="2264"/>
                  </a:lnTo>
                  <a:lnTo>
                    <a:pt x="200" y="2262"/>
                  </a:lnTo>
                  <a:lnTo>
                    <a:pt x="196" y="2262"/>
                  </a:lnTo>
                  <a:lnTo>
                    <a:pt x="194" y="2262"/>
                  </a:lnTo>
                  <a:lnTo>
                    <a:pt x="191" y="2260"/>
                  </a:lnTo>
                  <a:lnTo>
                    <a:pt x="194" y="2261"/>
                  </a:lnTo>
                  <a:lnTo>
                    <a:pt x="196" y="2262"/>
                  </a:lnTo>
                  <a:lnTo>
                    <a:pt x="200" y="2261"/>
                  </a:lnTo>
                  <a:lnTo>
                    <a:pt x="200" y="2258"/>
                  </a:lnTo>
                  <a:lnTo>
                    <a:pt x="198" y="2257"/>
                  </a:lnTo>
                  <a:lnTo>
                    <a:pt x="194" y="2258"/>
                  </a:lnTo>
                  <a:lnTo>
                    <a:pt x="192" y="2258"/>
                  </a:lnTo>
                  <a:lnTo>
                    <a:pt x="188" y="2260"/>
                  </a:lnTo>
                  <a:lnTo>
                    <a:pt x="186" y="2260"/>
                  </a:lnTo>
                  <a:lnTo>
                    <a:pt x="184" y="2260"/>
                  </a:lnTo>
                  <a:lnTo>
                    <a:pt x="181" y="2260"/>
                  </a:lnTo>
                  <a:lnTo>
                    <a:pt x="178" y="2262"/>
                  </a:lnTo>
                  <a:lnTo>
                    <a:pt x="178" y="2262"/>
                  </a:lnTo>
                  <a:lnTo>
                    <a:pt x="178" y="2262"/>
                  </a:lnTo>
                  <a:lnTo>
                    <a:pt x="182" y="2263"/>
                  </a:lnTo>
                  <a:lnTo>
                    <a:pt x="184" y="2263"/>
                  </a:lnTo>
                  <a:lnTo>
                    <a:pt x="182" y="2265"/>
                  </a:lnTo>
                  <a:lnTo>
                    <a:pt x="184" y="2266"/>
                  </a:lnTo>
                  <a:lnTo>
                    <a:pt x="187" y="2267"/>
                  </a:lnTo>
                  <a:lnTo>
                    <a:pt x="190" y="2269"/>
                  </a:lnTo>
                  <a:lnTo>
                    <a:pt x="188" y="2266"/>
                  </a:lnTo>
                  <a:lnTo>
                    <a:pt x="186" y="2264"/>
                  </a:lnTo>
                  <a:lnTo>
                    <a:pt x="187" y="2262"/>
                  </a:lnTo>
                  <a:lnTo>
                    <a:pt x="191" y="2263"/>
                  </a:lnTo>
                  <a:lnTo>
                    <a:pt x="193" y="2264"/>
                  </a:lnTo>
                  <a:lnTo>
                    <a:pt x="194" y="2267"/>
                  </a:lnTo>
                  <a:lnTo>
                    <a:pt x="198" y="2266"/>
                  </a:lnTo>
                  <a:lnTo>
                    <a:pt x="200" y="2269"/>
                  </a:lnTo>
                  <a:lnTo>
                    <a:pt x="202" y="2271"/>
                  </a:lnTo>
                  <a:lnTo>
                    <a:pt x="205" y="2272"/>
                  </a:lnTo>
                  <a:lnTo>
                    <a:pt x="204" y="2270"/>
                  </a:lnTo>
                  <a:lnTo>
                    <a:pt x="202" y="2266"/>
                  </a:lnTo>
                  <a:close/>
                  <a:moveTo>
                    <a:pt x="323" y="2195"/>
                  </a:moveTo>
                  <a:lnTo>
                    <a:pt x="326" y="2193"/>
                  </a:lnTo>
                  <a:lnTo>
                    <a:pt x="323" y="2193"/>
                  </a:lnTo>
                  <a:lnTo>
                    <a:pt x="321" y="2193"/>
                  </a:lnTo>
                  <a:lnTo>
                    <a:pt x="318" y="2193"/>
                  </a:lnTo>
                  <a:lnTo>
                    <a:pt x="315" y="2192"/>
                  </a:lnTo>
                  <a:lnTo>
                    <a:pt x="315" y="2193"/>
                  </a:lnTo>
                  <a:lnTo>
                    <a:pt x="314" y="2193"/>
                  </a:lnTo>
                  <a:lnTo>
                    <a:pt x="312" y="2194"/>
                  </a:lnTo>
                  <a:lnTo>
                    <a:pt x="309" y="2192"/>
                  </a:lnTo>
                  <a:lnTo>
                    <a:pt x="306" y="2192"/>
                  </a:lnTo>
                  <a:lnTo>
                    <a:pt x="309" y="2194"/>
                  </a:lnTo>
                  <a:lnTo>
                    <a:pt x="311" y="2196"/>
                  </a:lnTo>
                  <a:lnTo>
                    <a:pt x="314" y="2197"/>
                  </a:lnTo>
                  <a:lnTo>
                    <a:pt x="312" y="2196"/>
                  </a:lnTo>
                  <a:lnTo>
                    <a:pt x="309" y="2197"/>
                  </a:lnTo>
                  <a:lnTo>
                    <a:pt x="306" y="2197"/>
                  </a:lnTo>
                  <a:lnTo>
                    <a:pt x="309" y="2198"/>
                  </a:lnTo>
                  <a:lnTo>
                    <a:pt x="312" y="2198"/>
                  </a:lnTo>
                  <a:lnTo>
                    <a:pt x="309" y="2200"/>
                  </a:lnTo>
                  <a:lnTo>
                    <a:pt x="307" y="2203"/>
                  </a:lnTo>
                  <a:lnTo>
                    <a:pt x="304" y="2203"/>
                  </a:lnTo>
                  <a:lnTo>
                    <a:pt x="302" y="2204"/>
                  </a:lnTo>
                  <a:lnTo>
                    <a:pt x="304" y="2205"/>
                  </a:lnTo>
                  <a:lnTo>
                    <a:pt x="307" y="2205"/>
                  </a:lnTo>
                  <a:lnTo>
                    <a:pt x="310" y="2205"/>
                  </a:lnTo>
                  <a:lnTo>
                    <a:pt x="312" y="2203"/>
                  </a:lnTo>
                  <a:lnTo>
                    <a:pt x="315" y="2202"/>
                  </a:lnTo>
                  <a:lnTo>
                    <a:pt x="316" y="2202"/>
                  </a:lnTo>
                  <a:lnTo>
                    <a:pt x="319" y="2200"/>
                  </a:lnTo>
                  <a:lnTo>
                    <a:pt x="321" y="2196"/>
                  </a:lnTo>
                  <a:lnTo>
                    <a:pt x="323" y="2195"/>
                  </a:lnTo>
                  <a:close/>
                  <a:moveTo>
                    <a:pt x="239" y="2253"/>
                  </a:moveTo>
                  <a:lnTo>
                    <a:pt x="236" y="2253"/>
                  </a:lnTo>
                  <a:lnTo>
                    <a:pt x="234" y="2252"/>
                  </a:lnTo>
                  <a:lnTo>
                    <a:pt x="230" y="2250"/>
                  </a:lnTo>
                  <a:lnTo>
                    <a:pt x="228" y="2249"/>
                  </a:lnTo>
                  <a:lnTo>
                    <a:pt x="226" y="2248"/>
                  </a:lnTo>
                  <a:lnTo>
                    <a:pt x="222" y="2245"/>
                  </a:lnTo>
                  <a:lnTo>
                    <a:pt x="220" y="2244"/>
                  </a:lnTo>
                  <a:lnTo>
                    <a:pt x="218" y="2243"/>
                  </a:lnTo>
                  <a:lnTo>
                    <a:pt x="215" y="2240"/>
                  </a:lnTo>
                  <a:lnTo>
                    <a:pt x="212" y="2239"/>
                  </a:lnTo>
                  <a:lnTo>
                    <a:pt x="209" y="2236"/>
                  </a:lnTo>
                  <a:lnTo>
                    <a:pt x="209" y="2235"/>
                  </a:lnTo>
                  <a:lnTo>
                    <a:pt x="205" y="2232"/>
                  </a:lnTo>
                  <a:lnTo>
                    <a:pt x="204" y="2230"/>
                  </a:lnTo>
                  <a:lnTo>
                    <a:pt x="203" y="2227"/>
                  </a:lnTo>
                  <a:lnTo>
                    <a:pt x="201" y="2227"/>
                  </a:lnTo>
                  <a:lnTo>
                    <a:pt x="198" y="2226"/>
                  </a:lnTo>
                  <a:lnTo>
                    <a:pt x="200" y="2223"/>
                  </a:lnTo>
                  <a:lnTo>
                    <a:pt x="202" y="2222"/>
                  </a:lnTo>
                  <a:lnTo>
                    <a:pt x="201" y="2219"/>
                  </a:lnTo>
                  <a:lnTo>
                    <a:pt x="199" y="2216"/>
                  </a:lnTo>
                  <a:lnTo>
                    <a:pt x="198" y="2215"/>
                  </a:lnTo>
                  <a:lnTo>
                    <a:pt x="198" y="2214"/>
                  </a:lnTo>
                  <a:lnTo>
                    <a:pt x="196" y="2214"/>
                  </a:lnTo>
                  <a:lnTo>
                    <a:pt x="196" y="2214"/>
                  </a:lnTo>
                  <a:lnTo>
                    <a:pt x="196" y="2214"/>
                  </a:lnTo>
                  <a:lnTo>
                    <a:pt x="193" y="2214"/>
                  </a:lnTo>
                  <a:lnTo>
                    <a:pt x="191" y="2215"/>
                  </a:lnTo>
                  <a:lnTo>
                    <a:pt x="188" y="2214"/>
                  </a:lnTo>
                  <a:lnTo>
                    <a:pt x="185" y="2212"/>
                  </a:lnTo>
                  <a:lnTo>
                    <a:pt x="185" y="2212"/>
                  </a:lnTo>
                  <a:lnTo>
                    <a:pt x="184" y="2214"/>
                  </a:lnTo>
                  <a:lnTo>
                    <a:pt x="182" y="2216"/>
                  </a:lnTo>
                  <a:lnTo>
                    <a:pt x="182" y="2216"/>
                  </a:lnTo>
                  <a:lnTo>
                    <a:pt x="181" y="2218"/>
                  </a:lnTo>
                  <a:lnTo>
                    <a:pt x="178" y="2218"/>
                  </a:lnTo>
                  <a:lnTo>
                    <a:pt x="176" y="2216"/>
                  </a:lnTo>
                  <a:lnTo>
                    <a:pt x="173" y="2216"/>
                  </a:lnTo>
                  <a:lnTo>
                    <a:pt x="174" y="2219"/>
                  </a:lnTo>
                  <a:lnTo>
                    <a:pt x="177" y="2219"/>
                  </a:lnTo>
                  <a:lnTo>
                    <a:pt x="175" y="2222"/>
                  </a:lnTo>
                  <a:lnTo>
                    <a:pt x="171" y="2222"/>
                  </a:lnTo>
                  <a:lnTo>
                    <a:pt x="171" y="2224"/>
                  </a:lnTo>
                  <a:lnTo>
                    <a:pt x="171" y="2227"/>
                  </a:lnTo>
                  <a:lnTo>
                    <a:pt x="173" y="2228"/>
                  </a:lnTo>
                  <a:lnTo>
                    <a:pt x="175" y="2230"/>
                  </a:lnTo>
                  <a:lnTo>
                    <a:pt x="178" y="2229"/>
                  </a:lnTo>
                  <a:lnTo>
                    <a:pt x="178" y="2228"/>
                  </a:lnTo>
                  <a:lnTo>
                    <a:pt x="182" y="2228"/>
                  </a:lnTo>
                  <a:lnTo>
                    <a:pt x="184" y="2227"/>
                  </a:lnTo>
                  <a:lnTo>
                    <a:pt x="187" y="2228"/>
                  </a:lnTo>
                  <a:lnTo>
                    <a:pt x="186" y="2231"/>
                  </a:lnTo>
                  <a:lnTo>
                    <a:pt x="183" y="2232"/>
                  </a:lnTo>
                  <a:lnTo>
                    <a:pt x="181" y="2233"/>
                  </a:lnTo>
                  <a:lnTo>
                    <a:pt x="178" y="2235"/>
                  </a:lnTo>
                  <a:lnTo>
                    <a:pt x="176" y="2237"/>
                  </a:lnTo>
                  <a:lnTo>
                    <a:pt x="177" y="2239"/>
                  </a:lnTo>
                  <a:lnTo>
                    <a:pt x="178" y="2243"/>
                  </a:lnTo>
                  <a:lnTo>
                    <a:pt x="181" y="2244"/>
                  </a:lnTo>
                  <a:lnTo>
                    <a:pt x="184" y="2244"/>
                  </a:lnTo>
                  <a:lnTo>
                    <a:pt x="186" y="2246"/>
                  </a:lnTo>
                  <a:lnTo>
                    <a:pt x="190" y="2247"/>
                  </a:lnTo>
                  <a:lnTo>
                    <a:pt x="192" y="2248"/>
                  </a:lnTo>
                  <a:lnTo>
                    <a:pt x="190" y="2250"/>
                  </a:lnTo>
                  <a:lnTo>
                    <a:pt x="186" y="2250"/>
                  </a:lnTo>
                  <a:lnTo>
                    <a:pt x="188" y="2248"/>
                  </a:lnTo>
                  <a:lnTo>
                    <a:pt x="185" y="2247"/>
                  </a:lnTo>
                  <a:lnTo>
                    <a:pt x="183" y="2246"/>
                  </a:lnTo>
                  <a:lnTo>
                    <a:pt x="181" y="2245"/>
                  </a:lnTo>
                  <a:lnTo>
                    <a:pt x="179" y="2248"/>
                  </a:lnTo>
                  <a:lnTo>
                    <a:pt x="178" y="2245"/>
                  </a:lnTo>
                  <a:lnTo>
                    <a:pt x="177" y="2247"/>
                  </a:lnTo>
                  <a:lnTo>
                    <a:pt x="174" y="2247"/>
                  </a:lnTo>
                  <a:lnTo>
                    <a:pt x="169" y="2244"/>
                  </a:lnTo>
                  <a:lnTo>
                    <a:pt x="166" y="2245"/>
                  </a:lnTo>
                  <a:lnTo>
                    <a:pt x="169" y="2245"/>
                  </a:lnTo>
                  <a:lnTo>
                    <a:pt x="171" y="2247"/>
                  </a:lnTo>
                  <a:lnTo>
                    <a:pt x="174" y="2249"/>
                  </a:lnTo>
                  <a:lnTo>
                    <a:pt x="171" y="2248"/>
                  </a:lnTo>
                  <a:lnTo>
                    <a:pt x="168" y="2249"/>
                  </a:lnTo>
                  <a:lnTo>
                    <a:pt x="169" y="2246"/>
                  </a:lnTo>
                  <a:lnTo>
                    <a:pt x="167" y="2246"/>
                  </a:lnTo>
                  <a:lnTo>
                    <a:pt x="165" y="2248"/>
                  </a:lnTo>
                  <a:lnTo>
                    <a:pt x="161" y="2248"/>
                  </a:lnTo>
                  <a:lnTo>
                    <a:pt x="159" y="2248"/>
                  </a:lnTo>
                  <a:lnTo>
                    <a:pt x="157" y="2249"/>
                  </a:lnTo>
                  <a:lnTo>
                    <a:pt x="153" y="2248"/>
                  </a:lnTo>
                  <a:lnTo>
                    <a:pt x="157" y="2250"/>
                  </a:lnTo>
                  <a:lnTo>
                    <a:pt x="153" y="2250"/>
                  </a:lnTo>
                  <a:lnTo>
                    <a:pt x="151" y="2249"/>
                  </a:lnTo>
                  <a:lnTo>
                    <a:pt x="152" y="2253"/>
                  </a:lnTo>
                  <a:lnTo>
                    <a:pt x="156" y="2253"/>
                  </a:lnTo>
                  <a:lnTo>
                    <a:pt x="158" y="2252"/>
                  </a:lnTo>
                  <a:lnTo>
                    <a:pt x="161" y="2250"/>
                  </a:lnTo>
                  <a:lnTo>
                    <a:pt x="162" y="2253"/>
                  </a:lnTo>
                  <a:lnTo>
                    <a:pt x="165" y="2252"/>
                  </a:lnTo>
                  <a:lnTo>
                    <a:pt x="164" y="2255"/>
                  </a:lnTo>
                  <a:lnTo>
                    <a:pt x="167" y="2254"/>
                  </a:lnTo>
                  <a:lnTo>
                    <a:pt x="169" y="2254"/>
                  </a:lnTo>
                  <a:lnTo>
                    <a:pt x="167" y="2256"/>
                  </a:lnTo>
                  <a:lnTo>
                    <a:pt x="169" y="2255"/>
                  </a:lnTo>
                  <a:lnTo>
                    <a:pt x="173" y="2255"/>
                  </a:lnTo>
                  <a:lnTo>
                    <a:pt x="175" y="2253"/>
                  </a:lnTo>
                  <a:lnTo>
                    <a:pt x="175" y="2256"/>
                  </a:lnTo>
                  <a:lnTo>
                    <a:pt x="178" y="2256"/>
                  </a:lnTo>
                  <a:lnTo>
                    <a:pt x="178" y="2254"/>
                  </a:lnTo>
                  <a:lnTo>
                    <a:pt x="178" y="2253"/>
                  </a:lnTo>
                  <a:lnTo>
                    <a:pt x="181" y="2255"/>
                  </a:lnTo>
                  <a:lnTo>
                    <a:pt x="183" y="2256"/>
                  </a:lnTo>
                  <a:lnTo>
                    <a:pt x="186" y="2256"/>
                  </a:lnTo>
                  <a:lnTo>
                    <a:pt x="188" y="2257"/>
                  </a:lnTo>
                  <a:lnTo>
                    <a:pt x="192" y="2257"/>
                  </a:lnTo>
                  <a:lnTo>
                    <a:pt x="194" y="2255"/>
                  </a:lnTo>
                  <a:lnTo>
                    <a:pt x="196" y="2257"/>
                  </a:lnTo>
                  <a:lnTo>
                    <a:pt x="198" y="2256"/>
                  </a:lnTo>
                  <a:lnTo>
                    <a:pt x="196" y="2255"/>
                  </a:lnTo>
                  <a:lnTo>
                    <a:pt x="196" y="2255"/>
                  </a:lnTo>
                  <a:lnTo>
                    <a:pt x="199" y="2256"/>
                  </a:lnTo>
                  <a:lnTo>
                    <a:pt x="199" y="2256"/>
                  </a:lnTo>
                  <a:lnTo>
                    <a:pt x="201" y="2255"/>
                  </a:lnTo>
                  <a:lnTo>
                    <a:pt x="202" y="2255"/>
                  </a:lnTo>
                  <a:lnTo>
                    <a:pt x="203" y="2256"/>
                  </a:lnTo>
                  <a:lnTo>
                    <a:pt x="207" y="2256"/>
                  </a:lnTo>
                  <a:lnTo>
                    <a:pt x="209" y="2257"/>
                  </a:lnTo>
                  <a:lnTo>
                    <a:pt x="212" y="2256"/>
                  </a:lnTo>
                  <a:lnTo>
                    <a:pt x="215" y="2257"/>
                  </a:lnTo>
                  <a:lnTo>
                    <a:pt x="217" y="2257"/>
                  </a:lnTo>
                  <a:lnTo>
                    <a:pt x="220" y="2257"/>
                  </a:lnTo>
                  <a:lnTo>
                    <a:pt x="222" y="2258"/>
                  </a:lnTo>
                  <a:lnTo>
                    <a:pt x="226" y="2260"/>
                  </a:lnTo>
                  <a:lnTo>
                    <a:pt x="228" y="2258"/>
                  </a:lnTo>
                  <a:lnTo>
                    <a:pt x="230" y="2258"/>
                  </a:lnTo>
                  <a:lnTo>
                    <a:pt x="234" y="2257"/>
                  </a:lnTo>
                  <a:lnTo>
                    <a:pt x="236" y="2257"/>
                  </a:lnTo>
                  <a:lnTo>
                    <a:pt x="239" y="2257"/>
                  </a:lnTo>
                  <a:lnTo>
                    <a:pt x="242" y="2257"/>
                  </a:lnTo>
                  <a:lnTo>
                    <a:pt x="243" y="2255"/>
                  </a:lnTo>
                  <a:lnTo>
                    <a:pt x="244" y="2253"/>
                  </a:lnTo>
                  <a:lnTo>
                    <a:pt x="242" y="2252"/>
                  </a:lnTo>
                  <a:lnTo>
                    <a:pt x="239" y="2253"/>
                  </a:lnTo>
                  <a:close/>
                  <a:moveTo>
                    <a:pt x="659" y="1517"/>
                  </a:moveTo>
                  <a:lnTo>
                    <a:pt x="660" y="1513"/>
                  </a:lnTo>
                  <a:lnTo>
                    <a:pt x="657" y="1510"/>
                  </a:lnTo>
                  <a:lnTo>
                    <a:pt x="657" y="1508"/>
                  </a:lnTo>
                  <a:lnTo>
                    <a:pt x="656" y="1502"/>
                  </a:lnTo>
                  <a:lnTo>
                    <a:pt x="654" y="1495"/>
                  </a:lnTo>
                  <a:lnTo>
                    <a:pt x="653" y="1492"/>
                  </a:lnTo>
                  <a:lnTo>
                    <a:pt x="651" y="1489"/>
                  </a:lnTo>
                  <a:lnTo>
                    <a:pt x="648" y="1488"/>
                  </a:lnTo>
                  <a:lnTo>
                    <a:pt x="645" y="1488"/>
                  </a:lnTo>
                  <a:lnTo>
                    <a:pt x="635" y="1488"/>
                  </a:lnTo>
                  <a:lnTo>
                    <a:pt x="631" y="1487"/>
                  </a:lnTo>
                  <a:lnTo>
                    <a:pt x="628" y="1486"/>
                  </a:lnTo>
                  <a:lnTo>
                    <a:pt x="623" y="1483"/>
                  </a:lnTo>
                  <a:lnTo>
                    <a:pt x="623" y="1483"/>
                  </a:lnTo>
                  <a:lnTo>
                    <a:pt x="621" y="1482"/>
                  </a:lnTo>
                  <a:lnTo>
                    <a:pt x="620" y="1479"/>
                  </a:lnTo>
                  <a:lnTo>
                    <a:pt x="617" y="1477"/>
                  </a:lnTo>
                  <a:lnTo>
                    <a:pt x="614" y="1475"/>
                  </a:lnTo>
                  <a:lnTo>
                    <a:pt x="612" y="1472"/>
                  </a:lnTo>
                  <a:lnTo>
                    <a:pt x="610" y="1469"/>
                  </a:lnTo>
                  <a:lnTo>
                    <a:pt x="608" y="1469"/>
                  </a:lnTo>
                  <a:lnTo>
                    <a:pt x="600" y="1463"/>
                  </a:lnTo>
                  <a:lnTo>
                    <a:pt x="588" y="1458"/>
                  </a:lnTo>
                  <a:lnTo>
                    <a:pt x="587" y="1458"/>
                  </a:lnTo>
                  <a:lnTo>
                    <a:pt x="582" y="1457"/>
                  </a:lnTo>
                  <a:lnTo>
                    <a:pt x="575" y="1458"/>
                  </a:lnTo>
                  <a:lnTo>
                    <a:pt x="572" y="1458"/>
                  </a:lnTo>
                  <a:lnTo>
                    <a:pt x="571" y="1460"/>
                  </a:lnTo>
                  <a:lnTo>
                    <a:pt x="567" y="1458"/>
                  </a:lnTo>
                  <a:lnTo>
                    <a:pt x="563" y="1457"/>
                  </a:lnTo>
                  <a:lnTo>
                    <a:pt x="562" y="1458"/>
                  </a:lnTo>
                  <a:lnTo>
                    <a:pt x="559" y="1457"/>
                  </a:lnTo>
                  <a:lnTo>
                    <a:pt x="558" y="1457"/>
                  </a:lnTo>
                  <a:lnTo>
                    <a:pt x="555" y="1457"/>
                  </a:lnTo>
                  <a:lnTo>
                    <a:pt x="550" y="1453"/>
                  </a:lnTo>
                  <a:lnTo>
                    <a:pt x="544" y="1451"/>
                  </a:lnTo>
                  <a:lnTo>
                    <a:pt x="542" y="1451"/>
                  </a:lnTo>
                  <a:lnTo>
                    <a:pt x="542" y="1452"/>
                  </a:lnTo>
                  <a:lnTo>
                    <a:pt x="536" y="1453"/>
                  </a:lnTo>
                  <a:lnTo>
                    <a:pt x="534" y="1456"/>
                  </a:lnTo>
                  <a:lnTo>
                    <a:pt x="533" y="1457"/>
                  </a:lnTo>
                  <a:lnTo>
                    <a:pt x="532" y="1458"/>
                  </a:lnTo>
                  <a:lnTo>
                    <a:pt x="531" y="1456"/>
                  </a:lnTo>
                  <a:lnTo>
                    <a:pt x="534" y="1452"/>
                  </a:lnTo>
                  <a:lnTo>
                    <a:pt x="531" y="1452"/>
                  </a:lnTo>
                  <a:lnTo>
                    <a:pt x="529" y="1453"/>
                  </a:lnTo>
                  <a:lnTo>
                    <a:pt x="528" y="1459"/>
                  </a:lnTo>
                  <a:lnTo>
                    <a:pt x="526" y="1461"/>
                  </a:lnTo>
                  <a:lnTo>
                    <a:pt x="524" y="1465"/>
                  </a:lnTo>
                  <a:lnTo>
                    <a:pt x="523" y="1463"/>
                  </a:lnTo>
                  <a:lnTo>
                    <a:pt x="525" y="1461"/>
                  </a:lnTo>
                  <a:lnTo>
                    <a:pt x="525" y="1459"/>
                  </a:lnTo>
                  <a:lnTo>
                    <a:pt x="526" y="1453"/>
                  </a:lnTo>
                  <a:lnTo>
                    <a:pt x="529" y="1451"/>
                  </a:lnTo>
                  <a:lnTo>
                    <a:pt x="528" y="1448"/>
                  </a:lnTo>
                  <a:lnTo>
                    <a:pt x="526" y="1450"/>
                  </a:lnTo>
                  <a:lnTo>
                    <a:pt x="523" y="1450"/>
                  </a:lnTo>
                  <a:lnTo>
                    <a:pt x="526" y="1449"/>
                  </a:lnTo>
                  <a:lnTo>
                    <a:pt x="527" y="1446"/>
                  </a:lnTo>
                  <a:lnTo>
                    <a:pt x="523" y="1441"/>
                  </a:lnTo>
                  <a:lnTo>
                    <a:pt x="520" y="1441"/>
                  </a:lnTo>
                  <a:lnTo>
                    <a:pt x="520" y="1439"/>
                  </a:lnTo>
                  <a:lnTo>
                    <a:pt x="518" y="1440"/>
                  </a:lnTo>
                  <a:lnTo>
                    <a:pt x="517" y="1442"/>
                  </a:lnTo>
                  <a:lnTo>
                    <a:pt x="516" y="1440"/>
                  </a:lnTo>
                  <a:lnTo>
                    <a:pt x="516" y="1437"/>
                  </a:lnTo>
                  <a:lnTo>
                    <a:pt x="515" y="1440"/>
                  </a:lnTo>
                  <a:lnTo>
                    <a:pt x="515" y="1437"/>
                  </a:lnTo>
                  <a:lnTo>
                    <a:pt x="506" y="1435"/>
                  </a:lnTo>
                  <a:lnTo>
                    <a:pt x="505" y="1433"/>
                  </a:lnTo>
                  <a:lnTo>
                    <a:pt x="499" y="1433"/>
                  </a:lnTo>
                  <a:lnTo>
                    <a:pt x="493" y="1429"/>
                  </a:lnTo>
                  <a:lnTo>
                    <a:pt x="491" y="1429"/>
                  </a:lnTo>
                  <a:lnTo>
                    <a:pt x="489" y="1427"/>
                  </a:lnTo>
                  <a:lnTo>
                    <a:pt x="488" y="1429"/>
                  </a:lnTo>
                  <a:lnTo>
                    <a:pt x="485" y="1427"/>
                  </a:lnTo>
                  <a:lnTo>
                    <a:pt x="483" y="1428"/>
                  </a:lnTo>
                  <a:lnTo>
                    <a:pt x="478" y="1428"/>
                  </a:lnTo>
                  <a:lnTo>
                    <a:pt x="476" y="1431"/>
                  </a:lnTo>
                  <a:lnTo>
                    <a:pt x="475" y="1435"/>
                  </a:lnTo>
                  <a:lnTo>
                    <a:pt x="473" y="1439"/>
                  </a:lnTo>
                  <a:lnTo>
                    <a:pt x="477" y="1439"/>
                  </a:lnTo>
                  <a:lnTo>
                    <a:pt x="474" y="1440"/>
                  </a:lnTo>
                  <a:lnTo>
                    <a:pt x="474" y="1442"/>
                  </a:lnTo>
                  <a:lnTo>
                    <a:pt x="471" y="1439"/>
                  </a:lnTo>
                  <a:lnTo>
                    <a:pt x="468" y="1441"/>
                  </a:lnTo>
                  <a:lnTo>
                    <a:pt x="466" y="1443"/>
                  </a:lnTo>
                  <a:lnTo>
                    <a:pt x="464" y="1444"/>
                  </a:lnTo>
                  <a:lnTo>
                    <a:pt x="461" y="1448"/>
                  </a:lnTo>
                  <a:lnTo>
                    <a:pt x="459" y="1452"/>
                  </a:lnTo>
                  <a:lnTo>
                    <a:pt x="459" y="1453"/>
                  </a:lnTo>
                  <a:lnTo>
                    <a:pt x="459" y="1451"/>
                  </a:lnTo>
                  <a:lnTo>
                    <a:pt x="461" y="1443"/>
                  </a:lnTo>
                  <a:lnTo>
                    <a:pt x="459" y="1443"/>
                  </a:lnTo>
                  <a:lnTo>
                    <a:pt x="457" y="1444"/>
                  </a:lnTo>
                  <a:lnTo>
                    <a:pt x="455" y="1448"/>
                  </a:lnTo>
                  <a:lnTo>
                    <a:pt x="454" y="1444"/>
                  </a:lnTo>
                  <a:lnTo>
                    <a:pt x="452" y="1443"/>
                  </a:lnTo>
                  <a:lnTo>
                    <a:pt x="449" y="1445"/>
                  </a:lnTo>
                  <a:lnTo>
                    <a:pt x="447" y="1445"/>
                  </a:lnTo>
                  <a:lnTo>
                    <a:pt x="443" y="1443"/>
                  </a:lnTo>
                  <a:lnTo>
                    <a:pt x="442" y="1443"/>
                  </a:lnTo>
                  <a:lnTo>
                    <a:pt x="442" y="1441"/>
                  </a:lnTo>
                  <a:lnTo>
                    <a:pt x="442" y="1440"/>
                  </a:lnTo>
                  <a:lnTo>
                    <a:pt x="441" y="1439"/>
                  </a:lnTo>
                  <a:lnTo>
                    <a:pt x="441" y="1439"/>
                  </a:lnTo>
                  <a:lnTo>
                    <a:pt x="441" y="1437"/>
                  </a:lnTo>
                  <a:lnTo>
                    <a:pt x="441" y="1432"/>
                  </a:lnTo>
                  <a:lnTo>
                    <a:pt x="438" y="1433"/>
                  </a:lnTo>
                  <a:lnTo>
                    <a:pt x="430" y="1437"/>
                  </a:lnTo>
                  <a:lnTo>
                    <a:pt x="429" y="1437"/>
                  </a:lnTo>
                  <a:lnTo>
                    <a:pt x="426" y="1440"/>
                  </a:lnTo>
                  <a:lnTo>
                    <a:pt x="421" y="1442"/>
                  </a:lnTo>
                  <a:lnTo>
                    <a:pt x="421" y="1442"/>
                  </a:lnTo>
                  <a:lnTo>
                    <a:pt x="418" y="1441"/>
                  </a:lnTo>
                  <a:lnTo>
                    <a:pt x="415" y="1441"/>
                  </a:lnTo>
                  <a:lnTo>
                    <a:pt x="415" y="1440"/>
                  </a:lnTo>
                  <a:lnTo>
                    <a:pt x="422" y="1437"/>
                  </a:lnTo>
                  <a:lnTo>
                    <a:pt x="424" y="1439"/>
                  </a:lnTo>
                  <a:lnTo>
                    <a:pt x="426" y="1434"/>
                  </a:lnTo>
                  <a:lnTo>
                    <a:pt x="429" y="1433"/>
                  </a:lnTo>
                  <a:lnTo>
                    <a:pt x="429" y="1431"/>
                  </a:lnTo>
                  <a:lnTo>
                    <a:pt x="434" y="1422"/>
                  </a:lnTo>
                  <a:lnTo>
                    <a:pt x="435" y="1420"/>
                  </a:lnTo>
                  <a:lnTo>
                    <a:pt x="437" y="1419"/>
                  </a:lnTo>
                  <a:lnTo>
                    <a:pt x="440" y="1416"/>
                  </a:lnTo>
                  <a:lnTo>
                    <a:pt x="443" y="1415"/>
                  </a:lnTo>
                  <a:lnTo>
                    <a:pt x="449" y="1406"/>
                  </a:lnTo>
                  <a:lnTo>
                    <a:pt x="452" y="1403"/>
                  </a:lnTo>
                  <a:lnTo>
                    <a:pt x="452" y="1402"/>
                  </a:lnTo>
                  <a:lnTo>
                    <a:pt x="450" y="1402"/>
                  </a:lnTo>
                  <a:lnTo>
                    <a:pt x="452" y="1401"/>
                  </a:lnTo>
                  <a:lnTo>
                    <a:pt x="454" y="1399"/>
                  </a:lnTo>
                  <a:lnTo>
                    <a:pt x="454" y="1395"/>
                  </a:lnTo>
                  <a:lnTo>
                    <a:pt x="452" y="1394"/>
                  </a:lnTo>
                  <a:lnTo>
                    <a:pt x="449" y="1393"/>
                  </a:lnTo>
                  <a:lnTo>
                    <a:pt x="447" y="1393"/>
                  </a:lnTo>
                  <a:lnTo>
                    <a:pt x="444" y="1391"/>
                  </a:lnTo>
                  <a:lnTo>
                    <a:pt x="442" y="1390"/>
                  </a:lnTo>
                  <a:lnTo>
                    <a:pt x="442" y="1386"/>
                  </a:lnTo>
                  <a:lnTo>
                    <a:pt x="440" y="1384"/>
                  </a:lnTo>
                  <a:lnTo>
                    <a:pt x="440" y="1382"/>
                  </a:lnTo>
                  <a:lnTo>
                    <a:pt x="438" y="1376"/>
                  </a:lnTo>
                  <a:lnTo>
                    <a:pt x="438" y="1374"/>
                  </a:lnTo>
                  <a:lnTo>
                    <a:pt x="437" y="1365"/>
                  </a:lnTo>
                  <a:lnTo>
                    <a:pt x="435" y="1368"/>
                  </a:lnTo>
                  <a:lnTo>
                    <a:pt x="435" y="1363"/>
                  </a:lnTo>
                  <a:lnTo>
                    <a:pt x="433" y="1360"/>
                  </a:lnTo>
                  <a:lnTo>
                    <a:pt x="431" y="1359"/>
                  </a:lnTo>
                  <a:lnTo>
                    <a:pt x="431" y="1362"/>
                  </a:lnTo>
                  <a:lnTo>
                    <a:pt x="432" y="1365"/>
                  </a:lnTo>
                  <a:lnTo>
                    <a:pt x="431" y="1362"/>
                  </a:lnTo>
                  <a:lnTo>
                    <a:pt x="429" y="1364"/>
                  </a:lnTo>
                  <a:lnTo>
                    <a:pt x="430" y="1360"/>
                  </a:lnTo>
                  <a:lnTo>
                    <a:pt x="426" y="1356"/>
                  </a:lnTo>
                  <a:lnTo>
                    <a:pt x="425" y="1358"/>
                  </a:lnTo>
                  <a:lnTo>
                    <a:pt x="424" y="1359"/>
                  </a:lnTo>
                  <a:lnTo>
                    <a:pt x="425" y="1356"/>
                  </a:lnTo>
                  <a:lnTo>
                    <a:pt x="424" y="1354"/>
                  </a:lnTo>
                  <a:lnTo>
                    <a:pt x="421" y="1352"/>
                  </a:lnTo>
                  <a:lnTo>
                    <a:pt x="420" y="1354"/>
                  </a:lnTo>
                  <a:lnTo>
                    <a:pt x="421" y="1351"/>
                  </a:lnTo>
                  <a:lnTo>
                    <a:pt x="420" y="1351"/>
                  </a:lnTo>
                  <a:lnTo>
                    <a:pt x="417" y="1349"/>
                  </a:lnTo>
                  <a:lnTo>
                    <a:pt x="412" y="1343"/>
                  </a:lnTo>
                  <a:lnTo>
                    <a:pt x="411" y="1343"/>
                  </a:lnTo>
                  <a:lnTo>
                    <a:pt x="404" y="1342"/>
                  </a:lnTo>
                  <a:lnTo>
                    <a:pt x="401" y="1340"/>
                  </a:lnTo>
                  <a:lnTo>
                    <a:pt x="399" y="1340"/>
                  </a:lnTo>
                  <a:lnTo>
                    <a:pt x="396" y="1345"/>
                  </a:lnTo>
                  <a:lnTo>
                    <a:pt x="395" y="1346"/>
                  </a:lnTo>
                  <a:lnTo>
                    <a:pt x="397" y="1342"/>
                  </a:lnTo>
                  <a:lnTo>
                    <a:pt x="397" y="1340"/>
                  </a:lnTo>
                  <a:lnTo>
                    <a:pt x="395" y="1338"/>
                  </a:lnTo>
                  <a:lnTo>
                    <a:pt x="383" y="1337"/>
                  </a:lnTo>
                  <a:lnTo>
                    <a:pt x="383" y="1339"/>
                  </a:lnTo>
                  <a:lnTo>
                    <a:pt x="382" y="1339"/>
                  </a:lnTo>
                  <a:lnTo>
                    <a:pt x="379" y="1337"/>
                  </a:lnTo>
                  <a:lnTo>
                    <a:pt x="373" y="1337"/>
                  </a:lnTo>
                  <a:lnTo>
                    <a:pt x="371" y="1338"/>
                  </a:lnTo>
                  <a:lnTo>
                    <a:pt x="371" y="1339"/>
                  </a:lnTo>
                  <a:lnTo>
                    <a:pt x="371" y="1341"/>
                  </a:lnTo>
                  <a:lnTo>
                    <a:pt x="369" y="1339"/>
                  </a:lnTo>
                  <a:lnTo>
                    <a:pt x="363" y="1338"/>
                  </a:lnTo>
                  <a:lnTo>
                    <a:pt x="356" y="1337"/>
                  </a:lnTo>
                  <a:lnTo>
                    <a:pt x="356" y="1337"/>
                  </a:lnTo>
                  <a:lnTo>
                    <a:pt x="355" y="1337"/>
                  </a:lnTo>
                  <a:lnTo>
                    <a:pt x="354" y="1341"/>
                  </a:lnTo>
                  <a:lnTo>
                    <a:pt x="353" y="1343"/>
                  </a:lnTo>
                  <a:lnTo>
                    <a:pt x="354" y="1341"/>
                  </a:lnTo>
                  <a:lnTo>
                    <a:pt x="354" y="1335"/>
                  </a:lnTo>
                  <a:lnTo>
                    <a:pt x="352" y="1333"/>
                  </a:lnTo>
                  <a:lnTo>
                    <a:pt x="349" y="1333"/>
                  </a:lnTo>
                  <a:lnTo>
                    <a:pt x="346" y="1329"/>
                  </a:lnTo>
                  <a:lnTo>
                    <a:pt x="343" y="1325"/>
                  </a:lnTo>
                  <a:lnTo>
                    <a:pt x="340" y="1325"/>
                  </a:lnTo>
                  <a:lnTo>
                    <a:pt x="339" y="1324"/>
                  </a:lnTo>
                  <a:lnTo>
                    <a:pt x="337" y="1324"/>
                  </a:lnTo>
                  <a:lnTo>
                    <a:pt x="335" y="1328"/>
                  </a:lnTo>
                  <a:lnTo>
                    <a:pt x="335" y="1331"/>
                  </a:lnTo>
                  <a:lnTo>
                    <a:pt x="333" y="1331"/>
                  </a:lnTo>
                  <a:lnTo>
                    <a:pt x="335" y="1329"/>
                  </a:lnTo>
                  <a:lnTo>
                    <a:pt x="335" y="1325"/>
                  </a:lnTo>
                  <a:lnTo>
                    <a:pt x="336" y="1323"/>
                  </a:lnTo>
                  <a:lnTo>
                    <a:pt x="336" y="1321"/>
                  </a:lnTo>
                  <a:lnTo>
                    <a:pt x="336" y="1318"/>
                  </a:lnTo>
                  <a:lnTo>
                    <a:pt x="335" y="1316"/>
                  </a:lnTo>
                  <a:lnTo>
                    <a:pt x="331" y="1313"/>
                  </a:lnTo>
                  <a:lnTo>
                    <a:pt x="328" y="1309"/>
                  </a:lnTo>
                  <a:lnTo>
                    <a:pt x="326" y="1307"/>
                  </a:lnTo>
                  <a:lnTo>
                    <a:pt x="322" y="1306"/>
                  </a:lnTo>
                  <a:lnTo>
                    <a:pt x="320" y="1305"/>
                  </a:lnTo>
                  <a:lnTo>
                    <a:pt x="322" y="1307"/>
                  </a:lnTo>
                  <a:lnTo>
                    <a:pt x="318" y="1304"/>
                  </a:lnTo>
                  <a:lnTo>
                    <a:pt x="315" y="1302"/>
                  </a:lnTo>
                  <a:lnTo>
                    <a:pt x="312" y="1300"/>
                  </a:lnTo>
                  <a:lnTo>
                    <a:pt x="309" y="1300"/>
                  </a:lnTo>
                  <a:lnTo>
                    <a:pt x="309" y="1302"/>
                  </a:lnTo>
                  <a:lnTo>
                    <a:pt x="305" y="1300"/>
                  </a:lnTo>
                  <a:lnTo>
                    <a:pt x="303" y="1300"/>
                  </a:lnTo>
                  <a:lnTo>
                    <a:pt x="297" y="1304"/>
                  </a:lnTo>
                  <a:lnTo>
                    <a:pt x="293" y="1300"/>
                  </a:lnTo>
                  <a:lnTo>
                    <a:pt x="293" y="1300"/>
                  </a:lnTo>
                  <a:lnTo>
                    <a:pt x="298" y="1300"/>
                  </a:lnTo>
                  <a:lnTo>
                    <a:pt x="301" y="1294"/>
                  </a:lnTo>
                  <a:lnTo>
                    <a:pt x="304" y="1290"/>
                  </a:lnTo>
                  <a:lnTo>
                    <a:pt x="301" y="1287"/>
                  </a:lnTo>
                  <a:lnTo>
                    <a:pt x="298" y="1287"/>
                  </a:lnTo>
                  <a:lnTo>
                    <a:pt x="294" y="1285"/>
                  </a:lnTo>
                  <a:lnTo>
                    <a:pt x="290" y="1285"/>
                  </a:lnTo>
                  <a:lnTo>
                    <a:pt x="290" y="1285"/>
                  </a:lnTo>
                  <a:lnTo>
                    <a:pt x="289" y="1287"/>
                  </a:lnTo>
                  <a:lnTo>
                    <a:pt x="290" y="1285"/>
                  </a:lnTo>
                  <a:lnTo>
                    <a:pt x="288" y="1282"/>
                  </a:lnTo>
                  <a:lnTo>
                    <a:pt x="286" y="1281"/>
                  </a:lnTo>
                  <a:lnTo>
                    <a:pt x="285" y="1281"/>
                  </a:lnTo>
                  <a:lnTo>
                    <a:pt x="285" y="1282"/>
                  </a:lnTo>
                  <a:lnTo>
                    <a:pt x="287" y="1283"/>
                  </a:lnTo>
                  <a:lnTo>
                    <a:pt x="286" y="1283"/>
                  </a:lnTo>
                  <a:lnTo>
                    <a:pt x="285" y="1287"/>
                  </a:lnTo>
                  <a:lnTo>
                    <a:pt x="285" y="1287"/>
                  </a:lnTo>
                  <a:lnTo>
                    <a:pt x="285" y="1286"/>
                  </a:lnTo>
                  <a:lnTo>
                    <a:pt x="285" y="1282"/>
                  </a:lnTo>
                  <a:lnTo>
                    <a:pt x="284" y="1286"/>
                  </a:lnTo>
                  <a:lnTo>
                    <a:pt x="283" y="1286"/>
                  </a:lnTo>
                  <a:lnTo>
                    <a:pt x="281" y="1282"/>
                  </a:lnTo>
                  <a:lnTo>
                    <a:pt x="281" y="1281"/>
                  </a:lnTo>
                  <a:lnTo>
                    <a:pt x="279" y="1279"/>
                  </a:lnTo>
                  <a:lnTo>
                    <a:pt x="277" y="1281"/>
                  </a:lnTo>
                  <a:lnTo>
                    <a:pt x="275" y="1281"/>
                  </a:lnTo>
                  <a:lnTo>
                    <a:pt x="273" y="1280"/>
                  </a:lnTo>
                  <a:lnTo>
                    <a:pt x="276" y="1280"/>
                  </a:lnTo>
                  <a:lnTo>
                    <a:pt x="279" y="1279"/>
                  </a:lnTo>
                  <a:lnTo>
                    <a:pt x="277" y="1275"/>
                  </a:lnTo>
                  <a:lnTo>
                    <a:pt x="275" y="1278"/>
                  </a:lnTo>
                  <a:lnTo>
                    <a:pt x="275" y="1274"/>
                  </a:lnTo>
                  <a:lnTo>
                    <a:pt x="277" y="1273"/>
                  </a:lnTo>
                  <a:lnTo>
                    <a:pt x="283" y="1274"/>
                  </a:lnTo>
                  <a:lnTo>
                    <a:pt x="285" y="1272"/>
                  </a:lnTo>
                  <a:lnTo>
                    <a:pt x="288" y="1271"/>
                  </a:lnTo>
                  <a:lnTo>
                    <a:pt x="286" y="1272"/>
                  </a:lnTo>
                  <a:lnTo>
                    <a:pt x="277" y="1271"/>
                  </a:lnTo>
                  <a:lnTo>
                    <a:pt x="275" y="1272"/>
                  </a:lnTo>
                  <a:lnTo>
                    <a:pt x="272" y="1271"/>
                  </a:lnTo>
                  <a:lnTo>
                    <a:pt x="267" y="1273"/>
                  </a:lnTo>
                  <a:lnTo>
                    <a:pt x="263" y="1272"/>
                  </a:lnTo>
                  <a:lnTo>
                    <a:pt x="261" y="1272"/>
                  </a:lnTo>
                  <a:lnTo>
                    <a:pt x="259" y="1273"/>
                  </a:lnTo>
                  <a:lnTo>
                    <a:pt x="261" y="1273"/>
                  </a:lnTo>
                  <a:lnTo>
                    <a:pt x="263" y="1274"/>
                  </a:lnTo>
                  <a:lnTo>
                    <a:pt x="259" y="1274"/>
                  </a:lnTo>
                  <a:lnTo>
                    <a:pt x="255" y="1275"/>
                  </a:lnTo>
                  <a:lnTo>
                    <a:pt x="251" y="1279"/>
                  </a:lnTo>
                  <a:lnTo>
                    <a:pt x="250" y="1280"/>
                  </a:lnTo>
                  <a:lnTo>
                    <a:pt x="244" y="1280"/>
                  </a:lnTo>
                  <a:lnTo>
                    <a:pt x="238" y="1279"/>
                  </a:lnTo>
                  <a:lnTo>
                    <a:pt x="236" y="1278"/>
                  </a:lnTo>
                  <a:lnTo>
                    <a:pt x="232" y="1274"/>
                  </a:lnTo>
                  <a:lnTo>
                    <a:pt x="232" y="1273"/>
                  </a:lnTo>
                  <a:lnTo>
                    <a:pt x="228" y="1273"/>
                  </a:lnTo>
                  <a:lnTo>
                    <a:pt x="222" y="1273"/>
                  </a:lnTo>
                  <a:lnTo>
                    <a:pt x="210" y="1274"/>
                  </a:lnTo>
                  <a:lnTo>
                    <a:pt x="204" y="1274"/>
                  </a:lnTo>
                  <a:lnTo>
                    <a:pt x="202" y="1273"/>
                  </a:lnTo>
                  <a:lnTo>
                    <a:pt x="201" y="1272"/>
                  </a:lnTo>
                  <a:lnTo>
                    <a:pt x="202" y="1269"/>
                  </a:lnTo>
                  <a:lnTo>
                    <a:pt x="200" y="1264"/>
                  </a:lnTo>
                  <a:lnTo>
                    <a:pt x="194" y="1261"/>
                  </a:lnTo>
                  <a:lnTo>
                    <a:pt x="184" y="1261"/>
                  </a:lnTo>
                  <a:lnTo>
                    <a:pt x="182" y="1258"/>
                  </a:lnTo>
                  <a:lnTo>
                    <a:pt x="181" y="1256"/>
                  </a:lnTo>
                  <a:lnTo>
                    <a:pt x="181" y="1254"/>
                  </a:lnTo>
                  <a:lnTo>
                    <a:pt x="178" y="1251"/>
                  </a:lnTo>
                  <a:lnTo>
                    <a:pt x="175" y="1252"/>
                  </a:lnTo>
                  <a:lnTo>
                    <a:pt x="175" y="1254"/>
                  </a:lnTo>
                  <a:lnTo>
                    <a:pt x="175" y="1256"/>
                  </a:lnTo>
                  <a:lnTo>
                    <a:pt x="175" y="1257"/>
                  </a:lnTo>
                  <a:lnTo>
                    <a:pt x="175" y="1260"/>
                  </a:lnTo>
                  <a:lnTo>
                    <a:pt x="178" y="1258"/>
                  </a:lnTo>
                  <a:lnTo>
                    <a:pt x="181" y="1258"/>
                  </a:lnTo>
                  <a:lnTo>
                    <a:pt x="179" y="1261"/>
                  </a:lnTo>
                  <a:lnTo>
                    <a:pt x="176" y="1260"/>
                  </a:lnTo>
                  <a:lnTo>
                    <a:pt x="176" y="1262"/>
                  </a:lnTo>
                  <a:lnTo>
                    <a:pt x="171" y="1264"/>
                  </a:lnTo>
                  <a:lnTo>
                    <a:pt x="166" y="1264"/>
                  </a:lnTo>
                  <a:lnTo>
                    <a:pt x="159" y="1269"/>
                  </a:lnTo>
                  <a:lnTo>
                    <a:pt x="157" y="1270"/>
                  </a:lnTo>
                  <a:lnTo>
                    <a:pt x="157" y="1271"/>
                  </a:lnTo>
                  <a:lnTo>
                    <a:pt x="157" y="1273"/>
                  </a:lnTo>
                  <a:lnTo>
                    <a:pt x="160" y="1279"/>
                  </a:lnTo>
                  <a:lnTo>
                    <a:pt x="164" y="1283"/>
                  </a:lnTo>
                  <a:lnTo>
                    <a:pt x="164" y="1283"/>
                  </a:lnTo>
                  <a:lnTo>
                    <a:pt x="164" y="1290"/>
                  </a:lnTo>
                  <a:lnTo>
                    <a:pt x="160" y="1294"/>
                  </a:lnTo>
                  <a:lnTo>
                    <a:pt x="157" y="1295"/>
                  </a:lnTo>
                  <a:lnTo>
                    <a:pt x="153" y="1292"/>
                  </a:lnTo>
                  <a:lnTo>
                    <a:pt x="155" y="1290"/>
                  </a:lnTo>
                  <a:lnTo>
                    <a:pt x="151" y="1289"/>
                  </a:lnTo>
                  <a:lnTo>
                    <a:pt x="150" y="1286"/>
                  </a:lnTo>
                  <a:lnTo>
                    <a:pt x="149" y="1285"/>
                  </a:lnTo>
                  <a:lnTo>
                    <a:pt x="151" y="1281"/>
                  </a:lnTo>
                  <a:lnTo>
                    <a:pt x="156" y="1275"/>
                  </a:lnTo>
                  <a:lnTo>
                    <a:pt x="156" y="1273"/>
                  </a:lnTo>
                  <a:lnTo>
                    <a:pt x="156" y="1271"/>
                  </a:lnTo>
                  <a:lnTo>
                    <a:pt x="153" y="1268"/>
                  </a:lnTo>
                  <a:lnTo>
                    <a:pt x="156" y="1266"/>
                  </a:lnTo>
                  <a:lnTo>
                    <a:pt x="152" y="1264"/>
                  </a:lnTo>
                  <a:lnTo>
                    <a:pt x="151" y="1262"/>
                  </a:lnTo>
                  <a:lnTo>
                    <a:pt x="152" y="1260"/>
                  </a:lnTo>
                  <a:lnTo>
                    <a:pt x="155" y="1258"/>
                  </a:lnTo>
                  <a:lnTo>
                    <a:pt x="157" y="1257"/>
                  </a:lnTo>
                  <a:lnTo>
                    <a:pt x="160" y="1256"/>
                  </a:lnTo>
                  <a:lnTo>
                    <a:pt x="160" y="1255"/>
                  </a:lnTo>
                  <a:lnTo>
                    <a:pt x="162" y="1252"/>
                  </a:lnTo>
                  <a:lnTo>
                    <a:pt x="161" y="1249"/>
                  </a:lnTo>
                  <a:lnTo>
                    <a:pt x="157" y="1247"/>
                  </a:lnTo>
                  <a:lnTo>
                    <a:pt x="151" y="1251"/>
                  </a:lnTo>
                  <a:lnTo>
                    <a:pt x="149" y="1253"/>
                  </a:lnTo>
                  <a:lnTo>
                    <a:pt x="148" y="1255"/>
                  </a:lnTo>
                  <a:lnTo>
                    <a:pt x="141" y="1257"/>
                  </a:lnTo>
                  <a:lnTo>
                    <a:pt x="140" y="1258"/>
                  </a:lnTo>
                  <a:lnTo>
                    <a:pt x="139" y="1260"/>
                  </a:lnTo>
                  <a:lnTo>
                    <a:pt x="135" y="1262"/>
                  </a:lnTo>
                  <a:lnTo>
                    <a:pt x="132" y="1264"/>
                  </a:lnTo>
                  <a:lnTo>
                    <a:pt x="125" y="1264"/>
                  </a:lnTo>
                  <a:lnTo>
                    <a:pt x="123" y="1263"/>
                  </a:lnTo>
                  <a:lnTo>
                    <a:pt x="121" y="1264"/>
                  </a:lnTo>
                  <a:lnTo>
                    <a:pt x="119" y="1269"/>
                  </a:lnTo>
                  <a:lnTo>
                    <a:pt x="117" y="1271"/>
                  </a:lnTo>
                  <a:lnTo>
                    <a:pt x="116" y="1271"/>
                  </a:lnTo>
                  <a:lnTo>
                    <a:pt x="116" y="1269"/>
                  </a:lnTo>
                  <a:lnTo>
                    <a:pt x="119" y="1268"/>
                  </a:lnTo>
                  <a:lnTo>
                    <a:pt x="117" y="1268"/>
                  </a:lnTo>
                  <a:lnTo>
                    <a:pt x="111" y="1265"/>
                  </a:lnTo>
                  <a:lnTo>
                    <a:pt x="111" y="1266"/>
                  </a:lnTo>
                  <a:lnTo>
                    <a:pt x="109" y="1269"/>
                  </a:lnTo>
                  <a:lnTo>
                    <a:pt x="106" y="1270"/>
                  </a:lnTo>
                  <a:lnTo>
                    <a:pt x="106" y="1272"/>
                  </a:lnTo>
                  <a:lnTo>
                    <a:pt x="105" y="1272"/>
                  </a:lnTo>
                  <a:lnTo>
                    <a:pt x="102" y="1273"/>
                  </a:lnTo>
                  <a:lnTo>
                    <a:pt x="102" y="1277"/>
                  </a:lnTo>
                  <a:lnTo>
                    <a:pt x="101" y="1278"/>
                  </a:lnTo>
                  <a:lnTo>
                    <a:pt x="101" y="1280"/>
                  </a:lnTo>
                  <a:lnTo>
                    <a:pt x="101" y="1283"/>
                  </a:lnTo>
                  <a:lnTo>
                    <a:pt x="101" y="1287"/>
                  </a:lnTo>
                  <a:lnTo>
                    <a:pt x="100" y="1289"/>
                  </a:lnTo>
                  <a:lnTo>
                    <a:pt x="97" y="1289"/>
                  </a:lnTo>
                  <a:lnTo>
                    <a:pt x="94" y="1291"/>
                  </a:lnTo>
                  <a:lnTo>
                    <a:pt x="92" y="1294"/>
                  </a:lnTo>
                  <a:lnTo>
                    <a:pt x="89" y="1297"/>
                  </a:lnTo>
                  <a:lnTo>
                    <a:pt x="87" y="1299"/>
                  </a:lnTo>
                  <a:lnTo>
                    <a:pt x="84" y="1303"/>
                  </a:lnTo>
                  <a:lnTo>
                    <a:pt x="85" y="1308"/>
                  </a:lnTo>
                  <a:lnTo>
                    <a:pt x="83" y="1309"/>
                  </a:lnTo>
                  <a:lnTo>
                    <a:pt x="84" y="1307"/>
                  </a:lnTo>
                  <a:lnTo>
                    <a:pt x="79" y="1302"/>
                  </a:lnTo>
                  <a:lnTo>
                    <a:pt x="77" y="1299"/>
                  </a:lnTo>
                  <a:lnTo>
                    <a:pt x="75" y="1299"/>
                  </a:lnTo>
                  <a:lnTo>
                    <a:pt x="73" y="1297"/>
                  </a:lnTo>
                  <a:lnTo>
                    <a:pt x="71" y="1295"/>
                  </a:lnTo>
                  <a:lnTo>
                    <a:pt x="68" y="1292"/>
                  </a:lnTo>
                  <a:lnTo>
                    <a:pt x="66" y="1291"/>
                  </a:lnTo>
                  <a:lnTo>
                    <a:pt x="60" y="1289"/>
                  </a:lnTo>
                  <a:lnTo>
                    <a:pt x="56" y="1289"/>
                  </a:lnTo>
                  <a:lnTo>
                    <a:pt x="54" y="1289"/>
                  </a:lnTo>
                  <a:lnTo>
                    <a:pt x="55" y="1288"/>
                  </a:lnTo>
                  <a:lnTo>
                    <a:pt x="54" y="1288"/>
                  </a:lnTo>
                  <a:lnTo>
                    <a:pt x="50" y="1288"/>
                  </a:lnTo>
                  <a:lnTo>
                    <a:pt x="48" y="1287"/>
                  </a:lnTo>
                  <a:lnTo>
                    <a:pt x="46" y="1287"/>
                  </a:lnTo>
                  <a:lnTo>
                    <a:pt x="43" y="1290"/>
                  </a:lnTo>
                  <a:lnTo>
                    <a:pt x="42" y="1290"/>
                  </a:lnTo>
                  <a:lnTo>
                    <a:pt x="42" y="1290"/>
                  </a:lnTo>
                  <a:lnTo>
                    <a:pt x="42" y="1291"/>
                  </a:lnTo>
                  <a:lnTo>
                    <a:pt x="41" y="1291"/>
                  </a:lnTo>
                  <a:lnTo>
                    <a:pt x="39" y="1292"/>
                  </a:lnTo>
                  <a:lnTo>
                    <a:pt x="33" y="1295"/>
                  </a:lnTo>
                  <a:lnTo>
                    <a:pt x="29" y="1297"/>
                  </a:lnTo>
                  <a:lnTo>
                    <a:pt x="24" y="1298"/>
                  </a:lnTo>
                  <a:lnTo>
                    <a:pt x="20" y="1297"/>
                  </a:lnTo>
                  <a:lnTo>
                    <a:pt x="15" y="1294"/>
                  </a:lnTo>
                  <a:lnTo>
                    <a:pt x="17" y="1296"/>
                  </a:lnTo>
                  <a:lnTo>
                    <a:pt x="13" y="1296"/>
                  </a:lnTo>
                  <a:lnTo>
                    <a:pt x="11" y="1295"/>
                  </a:lnTo>
                  <a:lnTo>
                    <a:pt x="11" y="1292"/>
                  </a:lnTo>
                  <a:lnTo>
                    <a:pt x="8" y="1291"/>
                  </a:lnTo>
                  <a:lnTo>
                    <a:pt x="8" y="1289"/>
                  </a:lnTo>
                  <a:lnTo>
                    <a:pt x="6" y="1287"/>
                  </a:lnTo>
                  <a:lnTo>
                    <a:pt x="5" y="1288"/>
                  </a:lnTo>
                  <a:lnTo>
                    <a:pt x="3" y="1287"/>
                  </a:lnTo>
                  <a:lnTo>
                    <a:pt x="2" y="1287"/>
                  </a:lnTo>
                  <a:lnTo>
                    <a:pt x="3" y="1288"/>
                  </a:lnTo>
                  <a:lnTo>
                    <a:pt x="0" y="1291"/>
                  </a:lnTo>
                  <a:lnTo>
                    <a:pt x="0" y="1295"/>
                  </a:lnTo>
                  <a:lnTo>
                    <a:pt x="4" y="1296"/>
                  </a:lnTo>
                  <a:lnTo>
                    <a:pt x="4" y="1296"/>
                  </a:lnTo>
                  <a:lnTo>
                    <a:pt x="3" y="1297"/>
                  </a:lnTo>
                  <a:lnTo>
                    <a:pt x="2" y="1298"/>
                  </a:lnTo>
                  <a:lnTo>
                    <a:pt x="3" y="1302"/>
                  </a:lnTo>
                  <a:lnTo>
                    <a:pt x="3" y="1303"/>
                  </a:lnTo>
                  <a:lnTo>
                    <a:pt x="2" y="1303"/>
                  </a:lnTo>
                  <a:lnTo>
                    <a:pt x="0" y="1304"/>
                  </a:lnTo>
                  <a:lnTo>
                    <a:pt x="0" y="1305"/>
                  </a:lnTo>
                  <a:lnTo>
                    <a:pt x="0" y="1305"/>
                  </a:lnTo>
                  <a:lnTo>
                    <a:pt x="2" y="1308"/>
                  </a:lnTo>
                  <a:lnTo>
                    <a:pt x="3" y="1305"/>
                  </a:lnTo>
                  <a:lnTo>
                    <a:pt x="8" y="1304"/>
                  </a:lnTo>
                  <a:lnTo>
                    <a:pt x="10" y="1304"/>
                  </a:lnTo>
                  <a:lnTo>
                    <a:pt x="12" y="1306"/>
                  </a:lnTo>
                  <a:lnTo>
                    <a:pt x="14" y="1306"/>
                  </a:lnTo>
                  <a:lnTo>
                    <a:pt x="15" y="1307"/>
                  </a:lnTo>
                  <a:lnTo>
                    <a:pt x="19" y="1309"/>
                  </a:lnTo>
                  <a:lnTo>
                    <a:pt x="19" y="1311"/>
                  </a:lnTo>
                  <a:lnTo>
                    <a:pt x="22" y="1313"/>
                  </a:lnTo>
                  <a:lnTo>
                    <a:pt x="24" y="1314"/>
                  </a:lnTo>
                  <a:lnTo>
                    <a:pt x="24" y="1311"/>
                  </a:lnTo>
                  <a:lnTo>
                    <a:pt x="27" y="1311"/>
                  </a:lnTo>
                  <a:lnTo>
                    <a:pt x="28" y="1314"/>
                  </a:lnTo>
                  <a:lnTo>
                    <a:pt x="30" y="1320"/>
                  </a:lnTo>
                  <a:lnTo>
                    <a:pt x="33" y="1320"/>
                  </a:lnTo>
                  <a:lnTo>
                    <a:pt x="36" y="1318"/>
                  </a:lnTo>
                  <a:lnTo>
                    <a:pt x="36" y="1317"/>
                  </a:lnTo>
                  <a:lnTo>
                    <a:pt x="41" y="1316"/>
                  </a:lnTo>
                  <a:lnTo>
                    <a:pt x="40" y="1314"/>
                  </a:lnTo>
                  <a:lnTo>
                    <a:pt x="34" y="1307"/>
                  </a:lnTo>
                  <a:lnTo>
                    <a:pt x="36" y="1305"/>
                  </a:lnTo>
                  <a:lnTo>
                    <a:pt x="38" y="1305"/>
                  </a:lnTo>
                  <a:lnTo>
                    <a:pt x="43" y="1302"/>
                  </a:lnTo>
                  <a:lnTo>
                    <a:pt x="46" y="1297"/>
                  </a:lnTo>
                  <a:lnTo>
                    <a:pt x="47" y="1296"/>
                  </a:lnTo>
                  <a:lnTo>
                    <a:pt x="48" y="1296"/>
                  </a:lnTo>
                  <a:lnTo>
                    <a:pt x="49" y="1295"/>
                  </a:lnTo>
                  <a:lnTo>
                    <a:pt x="51" y="1295"/>
                  </a:lnTo>
                  <a:lnTo>
                    <a:pt x="55" y="1294"/>
                  </a:lnTo>
                  <a:lnTo>
                    <a:pt x="55" y="1296"/>
                  </a:lnTo>
                  <a:lnTo>
                    <a:pt x="60" y="1299"/>
                  </a:lnTo>
                  <a:lnTo>
                    <a:pt x="63" y="1304"/>
                  </a:lnTo>
                  <a:lnTo>
                    <a:pt x="63" y="1302"/>
                  </a:lnTo>
                  <a:lnTo>
                    <a:pt x="64" y="1303"/>
                  </a:lnTo>
                  <a:lnTo>
                    <a:pt x="66" y="1302"/>
                  </a:lnTo>
                  <a:lnTo>
                    <a:pt x="70" y="1305"/>
                  </a:lnTo>
                  <a:lnTo>
                    <a:pt x="67" y="1304"/>
                  </a:lnTo>
                  <a:lnTo>
                    <a:pt x="65" y="1305"/>
                  </a:lnTo>
                  <a:lnTo>
                    <a:pt x="65" y="1308"/>
                  </a:lnTo>
                  <a:lnTo>
                    <a:pt x="64" y="1308"/>
                  </a:lnTo>
                  <a:lnTo>
                    <a:pt x="63" y="1307"/>
                  </a:lnTo>
                  <a:lnTo>
                    <a:pt x="63" y="1311"/>
                  </a:lnTo>
                  <a:lnTo>
                    <a:pt x="66" y="1315"/>
                  </a:lnTo>
                  <a:lnTo>
                    <a:pt x="73" y="1322"/>
                  </a:lnTo>
                  <a:lnTo>
                    <a:pt x="74" y="1325"/>
                  </a:lnTo>
                  <a:lnTo>
                    <a:pt x="76" y="1328"/>
                  </a:lnTo>
                  <a:lnTo>
                    <a:pt x="77" y="1330"/>
                  </a:lnTo>
                  <a:lnTo>
                    <a:pt x="75" y="1333"/>
                  </a:lnTo>
                  <a:lnTo>
                    <a:pt x="79" y="1339"/>
                  </a:lnTo>
                  <a:lnTo>
                    <a:pt x="79" y="1341"/>
                  </a:lnTo>
                  <a:lnTo>
                    <a:pt x="75" y="1342"/>
                  </a:lnTo>
                  <a:lnTo>
                    <a:pt x="76" y="1345"/>
                  </a:lnTo>
                  <a:lnTo>
                    <a:pt x="77" y="1347"/>
                  </a:lnTo>
                  <a:lnTo>
                    <a:pt x="77" y="1355"/>
                  </a:lnTo>
                  <a:lnTo>
                    <a:pt x="77" y="1357"/>
                  </a:lnTo>
                  <a:lnTo>
                    <a:pt x="79" y="1360"/>
                  </a:lnTo>
                  <a:lnTo>
                    <a:pt x="76" y="1362"/>
                  </a:lnTo>
                  <a:lnTo>
                    <a:pt x="76" y="1364"/>
                  </a:lnTo>
                  <a:lnTo>
                    <a:pt x="80" y="1364"/>
                  </a:lnTo>
                  <a:lnTo>
                    <a:pt x="79" y="1366"/>
                  </a:lnTo>
                  <a:lnTo>
                    <a:pt x="81" y="1366"/>
                  </a:lnTo>
                  <a:lnTo>
                    <a:pt x="80" y="1366"/>
                  </a:lnTo>
                  <a:lnTo>
                    <a:pt x="79" y="1369"/>
                  </a:lnTo>
                  <a:lnTo>
                    <a:pt x="77" y="1371"/>
                  </a:lnTo>
                  <a:lnTo>
                    <a:pt x="76" y="1374"/>
                  </a:lnTo>
                  <a:lnTo>
                    <a:pt x="76" y="1374"/>
                  </a:lnTo>
                  <a:lnTo>
                    <a:pt x="74" y="1377"/>
                  </a:lnTo>
                  <a:lnTo>
                    <a:pt x="72" y="1381"/>
                  </a:lnTo>
                  <a:lnTo>
                    <a:pt x="72" y="1383"/>
                  </a:lnTo>
                  <a:lnTo>
                    <a:pt x="70" y="1383"/>
                  </a:lnTo>
                  <a:lnTo>
                    <a:pt x="68" y="1384"/>
                  </a:lnTo>
                  <a:lnTo>
                    <a:pt x="66" y="1384"/>
                  </a:lnTo>
                  <a:lnTo>
                    <a:pt x="60" y="1385"/>
                  </a:lnTo>
                  <a:lnTo>
                    <a:pt x="59" y="1389"/>
                  </a:lnTo>
                  <a:lnTo>
                    <a:pt x="60" y="1392"/>
                  </a:lnTo>
                  <a:lnTo>
                    <a:pt x="58" y="1394"/>
                  </a:lnTo>
                  <a:lnTo>
                    <a:pt x="56" y="1394"/>
                  </a:lnTo>
                  <a:lnTo>
                    <a:pt x="56" y="1397"/>
                  </a:lnTo>
                  <a:lnTo>
                    <a:pt x="57" y="1399"/>
                  </a:lnTo>
                  <a:lnTo>
                    <a:pt x="56" y="1401"/>
                  </a:lnTo>
                  <a:lnTo>
                    <a:pt x="55" y="1403"/>
                  </a:lnTo>
                  <a:lnTo>
                    <a:pt x="49" y="1405"/>
                  </a:lnTo>
                  <a:lnTo>
                    <a:pt x="47" y="1405"/>
                  </a:lnTo>
                  <a:lnTo>
                    <a:pt x="46" y="1407"/>
                  </a:lnTo>
                  <a:lnTo>
                    <a:pt x="43" y="1407"/>
                  </a:lnTo>
                  <a:lnTo>
                    <a:pt x="41" y="1408"/>
                  </a:lnTo>
                  <a:lnTo>
                    <a:pt x="40" y="1410"/>
                  </a:lnTo>
                  <a:lnTo>
                    <a:pt x="41" y="1414"/>
                  </a:lnTo>
                  <a:lnTo>
                    <a:pt x="40" y="1417"/>
                  </a:lnTo>
                  <a:lnTo>
                    <a:pt x="39" y="1418"/>
                  </a:lnTo>
                  <a:lnTo>
                    <a:pt x="34" y="1424"/>
                  </a:lnTo>
                  <a:lnTo>
                    <a:pt x="36" y="1426"/>
                  </a:lnTo>
                  <a:lnTo>
                    <a:pt x="38" y="1427"/>
                  </a:lnTo>
                  <a:lnTo>
                    <a:pt x="34" y="1427"/>
                  </a:lnTo>
                  <a:lnTo>
                    <a:pt x="33" y="1431"/>
                  </a:lnTo>
                  <a:lnTo>
                    <a:pt x="31" y="1432"/>
                  </a:lnTo>
                  <a:lnTo>
                    <a:pt x="29" y="1434"/>
                  </a:lnTo>
                  <a:lnTo>
                    <a:pt x="31" y="1436"/>
                  </a:lnTo>
                  <a:lnTo>
                    <a:pt x="30" y="1440"/>
                  </a:lnTo>
                  <a:lnTo>
                    <a:pt x="30" y="1442"/>
                  </a:lnTo>
                  <a:lnTo>
                    <a:pt x="31" y="1444"/>
                  </a:lnTo>
                  <a:lnTo>
                    <a:pt x="31" y="1448"/>
                  </a:lnTo>
                  <a:lnTo>
                    <a:pt x="29" y="1449"/>
                  </a:lnTo>
                  <a:lnTo>
                    <a:pt x="28" y="1449"/>
                  </a:lnTo>
                  <a:lnTo>
                    <a:pt x="30" y="1451"/>
                  </a:lnTo>
                  <a:lnTo>
                    <a:pt x="33" y="1452"/>
                  </a:lnTo>
                  <a:lnTo>
                    <a:pt x="36" y="1454"/>
                  </a:lnTo>
                  <a:lnTo>
                    <a:pt x="38" y="1454"/>
                  </a:lnTo>
                  <a:lnTo>
                    <a:pt x="41" y="1451"/>
                  </a:lnTo>
                  <a:lnTo>
                    <a:pt x="41" y="1452"/>
                  </a:lnTo>
                  <a:lnTo>
                    <a:pt x="42" y="1452"/>
                  </a:lnTo>
                  <a:lnTo>
                    <a:pt x="41" y="1452"/>
                  </a:lnTo>
                  <a:lnTo>
                    <a:pt x="41" y="1454"/>
                  </a:lnTo>
                  <a:lnTo>
                    <a:pt x="42" y="1454"/>
                  </a:lnTo>
                  <a:lnTo>
                    <a:pt x="43" y="1451"/>
                  </a:lnTo>
                  <a:lnTo>
                    <a:pt x="42" y="1449"/>
                  </a:lnTo>
                  <a:lnTo>
                    <a:pt x="42" y="1448"/>
                  </a:lnTo>
                  <a:lnTo>
                    <a:pt x="45" y="1446"/>
                  </a:lnTo>
                  <a:lnTo>
                    <a:pt x="43" y="1449"/>
                  </a:lnTo>
                  <a:lnTo>
                    <a:pt x="43" y="1451"/>
                  </a:lnTo>
                  <a:lnTo>
                    <a:pt x="45" y="1454"/>
                  </a:lnTo>
                  <a:lnTo>
                    <a:pt x="43" y="1457"/>
                  </a:lnTo>
                  <a:lnTo>
                    <a:pt x="42" y="1461"/>
                  </a:lnTo>
                  <a:lnTo>
                    <a:pt x="41" y="1462"/>
                  </a:lnTo>
                  <a:lnTo>
                    <a:pt x="39" y="1465"/>
                  </a:lnTo>
                  <a:lnTo>
                    <a:pt x="38" y="1465"/>
                  </a:lnTo>
                  <a:lnTo>
                    <a:pt x="37" y="1465"/>
                  </a:lnTo>
                  <a:lnTo>
                    <a:pt x="33" y="1467"/>
                  </a:lnTo>
                  <a:lnTo>
                    <a:pt x="31" y="1469"/>
                  </a:lnTo>
                  <a:lnTo>
                    <a:pt x="29" y="1472"/>
                  </a:lnTo>
                  <a:lnTo>
                    <a:pt x="23" y="1477"/>
                  </a:lnTo>
                  <a:lnTo>
                    <a:pt x="23" y="1479"/>
                  </a:lnTo>
                  <a:lnTo>
                    <a:pt x="23" y="1480"/>
                  </a:lnTo>
                  <a:lnTo>
                    <a:pt x="23" y="1484"/>
                  </a:lnTo>
                  <a:lnTo>
                    <a:pt x="25" y="1486"/>
                  </a:lnTo>
                  <a:lnTo>
                    <a:pt x="25" y="1488"/>
                  </a:lnTo>
                  <a:lnTo>
                    <a:pt x="25" y="1491"/>
                  </a:lnTo>
                  <a:lnTo>
                    <a:pt x="29" y="1494"/>
                  </a:lnTo>
                  <a:lnTo>
                    <a:pt x="29" y="1496"/>
                  </a:lnTo>
                  <a:lnTo>
                    <a:pt x="28" y="1499"/>
                  </a:lnTo>
                  <a:lnTo>
                    <a:pt x="25" y="1499"/>
                  </a:lnTo>
                  <a:lnTo>
                    <a:pt x="25" y="1502"/>
                  </a:lnTo>
                  <a:lnTo>
                    <a:pt x="28" y="1503"/>
                  </a:lnTo>
                  <a:lnTo>
                    <a:pt x="33" y="1505"/>
                  </a:lnTo>
                  <a:lnTo>
                    <a:pt x="41" y="1511"/>
                  </a:lnTo>
                  <a:lnTo>
                    <a:pt x="41" y="1512"/>
                  </a:lnTo>
                  <a:lnTo>
                    <a:pt x="45" y="1517"/>
                  </a:lnTo>
                  <a:lnTo>
                    <a:pt x="45" y="1517"/>
                  </a:lnTo>
                  <a:lnTo>
                    <a:pt x="47" y="1519"/>
                  </a:lnTo>
                  <a:lnTo>
                    <a:pt x="47" y="1520"/>
                  </a:lnTo>
                  <a:lnTo>
                    <a:pt x="49" y="1526"/>
                  </a:lnTo>
                  <a:lnTo>
                    <a:pt x="50" y="1528"/>
                  </a:lnTo>
                  <a:lnTo>
                    <a:pt x="54" y="1530"/>
                  </a:lnTo>
                  <a:lnTo>
                    <a:pt x="57" y="1535"/>
                  </a:lnTo>
                  <a:lnTo>
                    <a:pt x="62" y="1546"/>
                  </a:lnTo>
                  <a:lnTo>
                    <a:pt x="63" y="1548"/>
                  </a:lnTo>
                  <a:lnTo>
                    <a:pt x="66" y="1559"/>
                  </a:lnTo>
                  <a:lnTo>
                    <a:pt x="72" y="1568"/>
                  </a:lnTo>
                  <a:lnTo>
                    <a:pt x="73" y="1571"/>
                  </a:lnTo>
                  <a:lnTo>
                    <a:pt x="73" y="1573"/>
                  </a:lnTo>
                  <a:lnTo>
                    <a:pt x="76" y="1576"/>
                  </a:lnTo>
                  <a:lnTo>
                    <a:pt x="79" y="1578"/>
                  </a:lnTo>
                  <a:lnTo>
                    <a:pt x="80" y="1581"/>
                  </a:lnTo>
                  <a:lnTo>
                    <a:pt x="80" y="1583"/>
                  </a:lnTo>
                  <a:lnTo>
                    <a:pt x="80" y="1585"/>
                  </a:lnTo>
                  <a:lnTo>
                    <a:pt x="85" y="1590"/>
                  </a:lnTo>
                  <a:lnTo>
                    <a:pt x="88" y="1595"/>
                  </a:lnTo>
                  <a:lnTo>
                    <a:pt x="89" y="1598"/>
                  </a:lnTo>
                  <a:lnTo>
                    <a:pt x="92" y="1602"/>
                  </a:lnTo>
                  <a:lnTo>
                    <a:pt x="93" y="1605"/>
                  </a:lnTo>
                  <a:lnTo>
                    <a:pt x="93" y="1607"/>
                  </a:lnTo>
                  <a:lnTo>
                    <a:pt x="91" y="1610"/>
                  </a:lnTo>
                  <a:lnTo>
                    <a:pt x="92" y="1613"/>
                  </a:lnTo>
                  <a:lnTo>
                    <a:pt x="96" y="1617"/>
                  </a:lnTo>
                  <a:lnTo>
                    <a:pt x="97" y="1621"/>
                  </a:lnTo>
                  <a:lnTo>
                    <a:pt x="102" y="1624"/>
                  </a:lnTo>
                  <a:lnTo>
                    <a:pt x="106" y="1629"/>
                  </a:lnTo>
                  <a:lnTo>
                    <a:pt x="107" y="1631"/>
                  </a:lnTo>
                  <a:lnTo>
                    <a:pt x="109" y="1632"/>
                  </a:lnTo>
                  <a:lnTo>
                    <a:pt x="116" y="1636"/>
                  </a:lnTo>
                  <a:lnTo>
                    <a:pt x="118" y="1638"/>
                  </a:lnTo>
                  <a:lnTo>
                    <a:pt x="122" y="1638"/>
                  </a:lnTo>
                  <a:lnTo>
                    <a:pt x="126" y="1642"/>
                  </a:lnTo>
                  <a:lnTo>
                    <a:pt x="139" y="1647"/>
                  </a:lnTo>
                  <a:lnTo>
                    <a:pt x="140" y="1648"/>
                  </a:lnTo>
                  <a:lnTo>
                    <a:pt x="143" y="1649"/>
                  </a:lnTo>
                  <a:lnTo>
                    <a:pt x="145" y="1650"/>
                  </a:lnTo>
                  <a:lnTo>
                    <a:pt x="149" y="1654"/>
                  </a:lnTo>
                  <a:lnTo>
                    <a:pt x="150" y="1654"/>
                  </a:lnTo>
                  <a:lnTo>
                    <a:pt x="152" y="1656"/>
                  </a:lnTo>
                  <a:lnTo>
                    <a:pt x="156" y="1657"/>
                  </a:lnTo>
                  <a:lnTo>
                    <a:pt x="158" y="1658"/>
                  </a:lnTo>
                  <a:lnTo>
                    <a:pt x="159" y="1660"/>
                  </a:lnTo>
                  <a:lnTo>
                    <a:pt x="159" y="1664"/>
                  </a:lnTo>
                  <a:lnTo>
                    <a:pt x="165" y="1666"/>
                  </a:lnTo>
                  <a:lnTo>
                    <a:pt x="173" y="1673"/>
                  </a:lnTo>
                  <a:lnTo>
                    <a:pt x="174" y="1674"/>
                  </a:lnTo>
                  <a:lnTo>
                    <a:pt x="174" y="1676"/>
                  </a:lnTo>
                  <a:lnTo>
                    <a:pt x="174" y="1682"/>
                  </a:lnTo>
                  <a:lnTo>
                    <a:pt x="175" y="1688"/>
                  </a:lnTo>
                  <a:lnTo>
                    <a:pt x="176" y="1696"/>
                  </a:lnTo>
                  <a:lnTo>
                    <a:pt x="175" y="1701"/>
                  </a:lnTo>
                  <a:lnTo>
                    <a:pt x="175" y="1707"/>
                  </a:lnTo>
                  <a:lnTo>
                    <a:pt x="176" y="1709"/>
                  </a:lnTo>
                  <a:lnTo>
                    <a:pt x="177" y="1717"/>
                  </a:lnTo>
                  <a:lnTo>
                    <a:pt x="176" y="1719"/>
                  </a:lnTo>
                  <a:lnTo>
                    <a:pt x="176" y="1722"/>
                  </a:lnTo>
                  <a:lnTo>
                    <a:pt x="175" y="1731"/>
                  </a:lnTo>
                  <a:lnTo>
                    <a:pt x="174" y="1739"/>
                  </a:lnTo>
                  <a:lnTo>
                    <a:pt x="169" y="1743"/>
                  </a:lnTo>
                  <a:lnTo>
                    <a:pt x="169" y="1745"/>
                  </a:lnTo>
                  <a:lnTo>
                    <a:pt x="173" y="1747"/>
                  </a:lnTo>
                  <a:lnTo>
                    <a:pt x="173" y="1749"/>
                  </a:lnTo>
                  <a:lnTo>
                    <a:pt x="171" y="1751"/>
                  </a:lnTo>
                  <a:lnTo>
                    <a:pt x="171" y="1757"/>
                  </a:lnTo>
                  <a:lnTo>
                    <a:pt x="170" y="1762"/>
                  </a:lnTo>
                  <a:lnTo>
                    <a:pt x="171" y="1768"/>
                  </a:lnTo>
                  <a:lnTo>
                    <a:pt x="171" y="1770"/>
                  </a:lnTo>
                  <a:lnTo>
                    <a:pt x="171" y="1773"/>
                  </a:lnTo>
                  <a:lnTo>
                    <a:pt x="169" y="1776"/>
                  </a:lnTo>
                  <a:lnTo>
                    <a:pt x="169" y="1778"/>
                  </a:lnTo>
                  <a:lnTo>
                    <a:pt x="168" y="1781"/>
                  </a:lnTo>
                  <a:lnTo>
                    <a:pt x="169" y="1783"/>
                  </a:lnTo>
                  <a:lnTo>
                    <a:pt x="169" y="1786"/>
                  </a:lnTo>
                  <a:lnTo>
                    <a:pt x="169" y="1787"/>
                  </a:lnTo>
                  <a:lnTo>
                    <a:pt x="165" y="1801"/>
                  </a:lnTo>
                  <a:lnTo>
                    <a:pt x="166" y="1804"/>
                  </a:lnTo>
                  <a:lnTo>
                    <a:pt x="164" y="1808"/>
                  </a:lnTo>
                  <a:lnTo>
                    <a:pt x="162" y="1813"/>
                  </a:lnTo>
                  <a:lnTo>
                    <a:pt x="161" y="1818"/>
                  </a:lnTo>
                  <a:lnTo>
                    <a:pt x="158" y="1827"/>
                  </a:lnTo>
                  <a:lnTo>
                    <a:pt x="158" y="1830"/>
                  </a:lnTo>
                  <a:lnTo>
                    <a:pt x="160" y="1833"/>
                  </a:lnTo>
                  <a:lnTo>
                    <a:pt x="160" y="1838"/>
                  </a:lnTo>
                  <a:lnTo>
                    <a:pt x="160" y="1841"/>
                  </a:lnTo>
                  <a:lnTo>
                    <a:pt x="159" y="1842"/>
                  </a:lnTo>
                  <a:lnTo>
                    <a:pt x="159" y="1845"/>
                  </a:lnTo>
                  <a:lnTo>
                    <a:pt x="157" y="1846"/>
                  </a:lnTo>
                  <a:lnTo>
                    <a:pt x="155" y="1848"/>
                  </a:lnTo>
                  <a:lnTo>
                    <a:pt x="155" y="1852"/>
                  </a:lnTo>
                  <a:lnTo>
                    <a:pt x="157" y="1867"/>
                  </a:lnTo>
                  <a:lnTo>
                    <a:pt x="157" y="1869"/>
                  </a:lnTo>
                  <a:lnTo>
                    <a:pt x="157" y="1875"/>
                  </a:lnTo>
                  <a:lnTo>
                    <a:pt x="159" y="1878"/>
                  </a:lnTo>
                  <a:lnTo>
                    <a:pt x="157" y="1884"/>
                  </a:lnTo>
                  <a:lnTo>
                    <a:pt x="157" y="1886"/>
                  </a:lnTo>
                  <a:lnTo>
                    <a:pt x="155" y="1888"/>
                  </a:lnTo>
                  <a:lnTo>
                    <a:pt x="155" y="1894"/>
                  </a:lnTo>
                  <a:lnTo>
                    <a:pt x="156" y="1897"/>
                  </a:lnTo>
                  <a:lnTo>
                    <a:pt x="153" y="1899"/>
                  </a:lnTo>
                  <a:lnTo>
                    <a:pt x="151" y="1904"/>
                  </a:lnTo>
                  <a:lnTo>
                    <a:pt x="151" y="1907"/>
                  </a:lnTo>
                  <a:lnTo>
                    <a:pt x="150" y="1908"/>
                  </a:lnTo>
                  <a:lnTo>
                    <a:pt x="150" y="1914"/>
                  </a:lnTo>
                  <a:lnTo>
                    <a:pt x="148" y="1918"/>
                  </a:lnTo>
                  <a:lnTo>
                    <a:pt x="148" y="1919"/>
                  </a:lnTo>
                  <a:lnTo>
                    <a:pt x="144" y="1923"/>
                  </a:lnTo>
                  <a:lnTo>
                    <a:pt x="143" y="1927"/>
                  </a:lnTo>
                  <a:lnTo>
                    <a:pt x="142" y="1931"/>
                  </a:lnTo>
                  <a:lnTo>
                    <a:pt x="140" y="1935"/>
                  </a:lnTo>
                  <a:lnTo>
                    <a:pt x="140" y="1937"/>
                  </a:lnTo>
                  <a:lnTo>
                    <a:pt x="139" y="1940"/>
                  </a:lnTo>
                  <a:lnTo>
                    <a:pt x="138" y="1942"/>
                  </a:lnTo>
                  <a:lnTo>
                    <a:pt x="138" y="1945"/>
                  </a:lnTo>
                  <a:lnTo>
                    <a:pt x="134" y="1946"/>
                  </a:lnTo>
                  <a:lnTo>
                    <a:pt x="134" y="1952"/>
                  </a:lnTo>
                  <a:lnTo>
                    <a:pt x="132" y="1953"/>
                  </a:lnTo>
                  <a:lnTo>
                    <a:pt x="130" y="1952"/>
                  </a:lnTo>
                  <a:lnTo>
                    <a:pt x="127" y="1955"/>
                  </a:lnTo>
                  <a:lnTo>
                    <a:pt x="128" y="1957"/>
                  </a:lnTo>
                  <a:lnTo>
                    <a:pt x="127" y="1958"/>
                  </a:lnTo>
                  <a:lnTo>
                    <a:pt x="128" y="1962"/>
                  </a:lnTo>
                  <a:lnTo>
                    <a:pt x="130" y="1964"/>
                  </a:lnTo>
                  <a:lnTo>
                    <a:pt x="131" y="1966"/>
                  </a:lnTo>
                  <a:lnTo>
                    <a:pt x="130" y="1972"/>
                  </a:lnTo>
                  <a:lnTo>
                    <a:pt x="131" y="1975"/>
                  </a:lnTo>
                  <a:lnTo>
                    <a:pt x="134" y="1984"/>
                  </a:lnTo>
                  <a:lnTo>
                    <a:pt x="134" y="1987"/>
                  </a:lnTo>
                  <a:lnTo>
                    <a:pt x="133" y="1990"/>
                  </a:lnTo>
                  <a:lnTo>
                    <a:pt x="132" y="1992"/>
                  </a:lnTo>
                  <a:lnTo>
                    <a:pt x="132" y="1995"/>
                  </a:lnTo>
                  <a:lnTo>
                    <a:pt x="130" y="1996"/>
                  </a:lnTo>
                  <a:lnTo>
                    <a:pt x="127" y="1997"/>
                  </a:lnTo>
                  <a:lnTo>
                    <a:pt x="127" y="2000"/>
                  </a:lnTo>
                  <a:lnTo>
                    <a:pt x="126" y="2004"/>
                  </a:lnTo>
                  <a:lnTo>
                    <a:pt x="126" y="2006"/>
                  </a:lnTo>
                  <a:lnTo>
                    <a:pt x="123" y="2013"/>
                  </a:lnTo>
                  <a:lnTo>
                    <a:pt x="124" y="2016"/>
                  </a:lnTo>
                  <a:lnTo>
                    <a:pt x="125" y="2018"/>
                  </a:lnTo>
                  <a:lnTo>
                    <a:pt x="125" y="2022"/>
                  </a:lnTo>
                  <a:lnTo>
                    <a:pt x="127" y="2023"/>
                  </a:lnTo>
                  <a:lnTo>
                    <a:pt x="130" y="2023"/>
                  </a:lnTo>
                  <a:lnTo>
                    <a:pt x="128" y="2026"/>
                  </a:lnTo>
                  <a:lnTo>
                    <a:pt x="130" y="2026"/>
                  </a:lnTo>
                  <a:lnTo>
                    <a:pt x="135" y="2026"/>
                  </a:lnTo>
                  <a:lnTo>
                    <a:pt x="135" y="2023"/>
                  </a:lnTo>
                  <a:lnTo>
                    <a:pt x="139" y="2022"/>
                  </a:lnTo>
                  <a:lnTo>
                    <a:pt x="143" y="2025"/>
                  </a:lnTo>
                  <a:lnTo>
                    <a:pt x="145" y="2022"/>
                  </a:lnTo>
                  <a:lnTo>
                    <a:pt x="145" y="2025"/>
                  </a:lnTo>
                  <a:lnTo>
                    <a:pt x="142" y="2025"/>
                  </a:lnTo>
                  <a:lnTo>
                    <a:pt x="140" y="2027"/>
                  </a:lnTo>
                  <a:lnTo>
                    <a:pt x="140" y="2030"/>
                  </a:lnTo>
                  <a:lnTo>
                    <a:pt x="143" y="2031"/>
                  </a:lnTo>
                  <a:lnTo>
                    <a:pt x="144" y="2032"/>
                  </a:lnTo>
                  <a:lnTo>
                    <a:pt x="144" y="2038"/>
                  </a:lnTo>
                  <a:lnTo>
                    <a:pt x="143" y="2035"/>
                  </a:lnTo>
                  <a:lnTo>
                    <a:pt x="141" y="2033"/>
                  </a:lnTo>
                  <a:lnTo>
                    <a:pt x="140" y="2036"/>
                  </a:lnTo>
                  <a:lnTo>
                    <a:pt x="143" y="2039"/>
                  </a:lnTo>
                  <a:lnTo>
                    <a:pt x="142" y="2039"/>
                  </a:lnTo>
                  <a:lnTo>
                    <a:pt x="140" y="2038"/>
                  </a:lnTo>
                  <a:lnTo>
                    <a:pt x="140" y="2043"/>
                  </a:lnTo>
                  <a:lnTo>
                    <a:pt x="141" y="2046"/>
                  </a:lnTo>
                  <a:lnTo>
                    <a:pt x="138" y="2048"/>
                  </a:lnTo>
                  <a:lnTo>
                    <a:pt x="138" y="2050"/>
                  </a:lnTo>
                  <a:lnTo>
                    <a:pt x="135" y="2053"/>
                  </a:lnTo>
                  <a:lnTo>
                    <a:pt x="136" y="2056"/>
                  </a:lnTo>
                  <a:lnTo>
                    <a:pt x="138" y="2056"/>
                  </a:lnTo>
                  <a:lnTo>
                    <a:pt x="136" y="2058"/>
                  </a:lnTo>
                  <a:lnTo>
                    <a:pt x="139" y="2058"/>
                  </a:lnTo>
                  <a:lnTo>
                    <a:pt x="133" y="2066"/>
                  </a:lnTo>
                  <a:lnTo>
                    <a:pt x="134" y="2067"/>
                  </a:lnTo>
                  <a:lnTo>
                    <a:pt x="138" y="2068"/>
                  </a:lnTo>
                  <a:lnTo>
                    <a:pt x="140" y="2070"/>
                  </a:lnTo>
                  <a:lnTo>
                    <a:pt x="142" y="2069"/>
                  </a:lnTo>
                  <a:lnTo>
                    <a:pt x="142" y="2072"/>
                  </a:lnTo>
                  <a:lnTo>
                    <a:pt x="141" y="2075"/>
                  </a:lnTo>
                  <a:lnTo>
                    <a:pt x="139" y="2077"/>
                  </a:lnTo>
                  <a:lnTo>
                    <a:pt x="135" y="2079"/>
                  </a:lnTo>
                  <a:lnTo>
                    <a:pt x="133" y="2079"/>
                  </a:lnTo>
                  <a:lnTo>
                    <a:pt x="132" y="2079"/>
                  </a:lnTo>
                  <a:lnTo>
                    <a:pt x="133" y="2083"/>
                  </a:lnTo>
                  <a:lnTo>
                    <a:pt x="135" y="2085"/>
                  </a:lnTo>
                  <a:lnTo>
                    <a:pt x="138" y="2087"/>
                  </a:lnTo>
                  <a:lnTo>
                    <a:pt x="140" y="2087"/>
                  </a:lnTo>
                  <a:lnTo>
                    <a:pt x="139" y="2087"/>
                  </a:lnTo>
                  <a:lnTo>
                    <a:pt x="136" y="2087"/>
                  </a:lnTo>
                  <a:lnTo>
                    <a:pt x="134" y="2085"/>
                  </a:lnTo>
                  <a:lnTo>
                    <a:pt x="131" y="2087"/>
                  </a:lnTo>
                  <a:lnTo>
                    <a:pt x="130" y="2090"/>
                  </a:lnTo>
                  <a:lnTo>
                    <a:pt x="130" y="2092"/>
                  </a:lnTo>
                  <a:lnTo>
                    <a:pt x="132" y="2091"/>
                  </a:lnTo>
                  <a:lnTo>
                    <a:pt x="130" y="2093"/>
                  </a:lnTo>
                  <a:lnTo>
                    <a:pt x="128" y="2096"/>
                  </a:lnTo>
                  <a:lnTo>
                    <a:pt x="128" y="2099"/>
                  </a:lnTo>
                  <a:lnTo>
                    <a:pt x="127" y="2101"/>
                  </a:lnTo>
                  <a:lnTo>
                    <a:pt x="131" y="2099"/>
                  </a:lnTo>
                  <a:lnTo>
                    <a:pt x="130" y="2101"/>
                  </a:lnTo>
                  <a:lnTo>
                    <a:pt x="126" y="2104"/>
                  </a:lnTo>
                  <a:lnTo>
                    <a:pt x="125" y="2107"/>
                  </a:lnTo>
                  <a:lnTo>
                    <a:pt x="125" y="2104"/>
                  </a:lnTo>
                  <a:lnTo>
                    <a:pt x="126" y="2102"/>
                  </a:lnTo>
                  <a:lnTo>
                    <a:pt x="124" y="2100"/>
                  </a:lnTo>
                  <a:lnTo>
                    <a:pt x="125" y="2102"/>
                  </a:lnTo>
                  <a:lnTo>
                    <a:pt x="122" y="2101"/>
                  </a:lnTo>
                  <a:lnTo>
                    <a:pt x="119" y="2101"/>
                  </a:lnTo>
                  <a:lnTo>
                    <a:pt x="117" y="2100"/>
                  </a:lnTo>
                  <a:lnTo>
                    <a:pt x="119" y="2101"/>
                  </a:lnTo>
                  <a:lnTo>
                    <a:pt x="122" y="2100"/>
                  </a:lnTo>
                  <a:lnTo>
                    <a:pt x="124" y="2098"/>
                  </a:lnTo>
                  <a:lnTo>
                    <a:pt x="121" y="2095"/>
                  </a:lnTo>
                  <a:lnTo>
                    <a:pt x="118" y="2093"/>
                  </a:lnTo>
                  <a:lnTo>
                    <a:pt x="117" y="2096"/>
                  </a:lnTo>
                  <a:lnTo>
                    <a:pt x="115" y="2094"/>
                  </a:lnTo>
                  <a:lnTo>
                    <a:pt x="113" y="2094"/>
                  </a:lnTo>
                  <a:lnTo>
                    <a:pt x="109" y="2095"/>
                  </a:lnTo>
                  <a:lnTo>
                    <a:pt x="108" y="2098"/>
                  </a:lnTo>
                  <a:lnTo>
                    <a:pt x="110" y="2099"/>
                  </a:lnTo>
                  <a:lnTo>
                    <a:pt x="113" y="2096"/>
                  </a:lnTo>
                  <a:lnTo>
                    <a:pt x="113" y="2099"/>
                  </a:lnTo>
                  <a:lnTo>
                    <a:pt x="110" y="2101"/>
                  </a:lnTo>
                  <a:lnTo>
                    <a:pt x="108" y="2102"/>
                  </a:lnTo>
                  <a:lnTo>
                    <a:pt x="102" y="2106"/>
                  </a:lnTo>
                  <a:lnTo>
                    <a:pt x="100" y="2109"/>
                  </a:lnTo>
                  <a:lnTo>
                    <a:pt x="100" y="2111"/>
                  </a:lnTo>
                  <a:lnTo>
                    <a:pt x="104" y="2113"/>
                  </a:lnTo>
                  <a:lnTo>
                    <a:pt x="105" y="2110"/>
                  </a:lnTo>
                  <a:lnTo>
                    <a:pt x="101" y="2109"/>
                  </a:lnTo>
                  <a:lnTo>
                    <a:pt x="107" y="2108"/>
                  </a:lnTo>
                  <a:lnTo>
                    <a:pt x="109" y="2106"/>
                  </a:lnTo>
                  <a:lnTo>
                    <a:pt x="109" y="2108"/>
                  </a:lnTo>
                  <a:lnTo>
                    <a:pt x="111" y="2110"/>
                  </a:lnTo>
                  <a:lnTo>
                    <a:pt x="114" y="2112"/>
                  </a:lnTo>
                  <a:lnTo>
                    <a:pt x="117" y="2112"/>
                  </a:lnTo>
                  <a:lnTo>
                    <a:pt x="116" y="2110"/>
                  </a:lnTo>
                  <a:lnTo>
                    <a:pt x="118" y="2110"/>
                  </a:lnTo>
                  <a:lnTo>
                    <a:pt x="122" y="2111"/>
                  </a:lnTo>
                  <a:lnTo>
                    <a:pt x="122" y="2115"/>
                  </a:lnTo>
                  <a:lnTo>
                    <a:pt x="122" y="2115"/>
                  </a:lnTo>
                  <a:lnTo>
                    <a:pt x="124" y="2115"/>
                  </a:lnTo>
                  <a:lnTo>
                    <a:pt x="123" y="2116"/>
                  </a:lnTo>
                  <a:lnTo>
                    <a:pt x="123" y="2117"/>
                  </a:lnTo>
                  <a:lnTo>
                    <a:pt x="122" y="2119"/>
                  </a:lnTo>
                  <a:lnTo>
                    <a:pt x="119" y="2118"/>
                  </a:lnTo>
                  <a:lnTo>
                    <a:pt x="117" y="2120"/>
                  </a:lnTo>
                  <a:lnTo>
                    <a:pt x="118" y="2124"/>
                  </a:lnTo>
                  <a:lnTo>
                    <a:pt x="121" y="2125"/>
                  </a:lnTo>
                  <a:lnTo>
                    <a:pt x="121" y="2127"/>
                  </a:lnTo>
                  <a:lnTo>
                    <a:pt x="115" y="2125"/>
                  </a:lnTo>
                  <a:lnTo>
                    <a:pt x="114" y="2127"/>
                  </a:lnTo>
                  <a:lnTo>
                    <a:pt x="122" y="2127"/>
                  </a:lnTo>
                  <a:lnTo>
                    <a:pt x="125" y="2128"/>
                  </a:lnTo>
                  <a:lnTo>
                    <a:pt x="126" y="2126"/>
                  </a:lnTo>
                  <a:lnTo>
                    <a:pt x="130" y="2128"/>
                  </a:lnTo>
                  <a:lnTo>
                    <a:pt x="131" y="2130"/>
                  </a:lnTo>
                  <a:lnTo>
                    <a:pt x="133" y="2132"/>
                  </a:lnTo>
                  <a:lnTo>
                    <a:pt x="131" y="2132"/>
                  </a:lnTo>
                  <a:lnTo>
                    <a:pt x="131" y="2134"/>
                  </a:lnTo>
                  <a:lnTo>
                    <a:pt x="132" y="2135"/>
                  </a:lnTo>
                  <a:lnTo>
                    <a:pt x="130" y="2136"/>
                  </a:lnTo>
                  <a:lnTo>
                    <a:pt x="126" y="2133"/>
                  </a:lnTo>
                  <a:lnTo>
                    <a:pt x="124" y="2132"/>
                  </a:lnTo>
                  <a:lnTo>
                    <a:pt x="122" y="2132"/>
                  </a:lnTo>
                  <a:lnTo>
                    <a:pt x="121" y="2134"/>
                  </a:lnTo>
                  <a:lnTo>
                    <a:pt x="118" y="2132"/>
                  </a:lnTo>
                  <a:lnTo>
                    <a:pt x="115" y="2132"/>
                  </a:lnTo>
                  <a:lnTo>
                    <a:pt x="117" y="2134"/>
                  </a:lnTo>
                  <a:lnTo>
                    <a:pt x="122" y="2138"/>
                  </a:lnTo>
                  <a:lnTo>
                    <a:pt x="123" y="2141"/>
                  </a:lnTo>
                  <a:lnTo>
                    <a:pt x="121" y="2139"/>
                  </a:lnTo>
                  <a:lnTo>
                    <a:pt x="118" y="2142"/>
                  </a:lnTo>
                  <a:lnTo>
                    <a:pt x="121" y="2144"/>
                  </a:lnTo>
                  <a:lnTo>
                    <a:pt x="123" y="2144"/>
                  </a:lnTo>
                  <a:lnTo>
                    <a:pt x="119" y="2144"/>
                  </a:lnTo>
                  <a:lnTo>
                    <a:pt x="117" y="2147"/>
                  </a:lnTo>
                  <a:lnTo>
                    <a:pt x="117" y="2150"/>
                  </a:lnTo>
                  <a:lnTo>
                    <a:pt x="117" y="2153"/>
                  </a:lnTo>
                  <a:lnTo>
                    <a:pt x="117" y="2155"/>
                  </a:lnTo>
                  <a:lnTo>
                    <a:pt x="119" y="2158"/>
                  </a:lnTo>
                  <a:lnTo>
                    <a:pt x="122" y="2155"/>
                  </a:lnTo>
                  <a:lnTo>
                    <a:pt x="121" y="2153"/>
                  </a:lnTo>
                  <a:lnTo>
                    <a:pt x="123" y="2150"/>
                  </a:lnTo>
                  <a:lnTo>
                    <a:pt x="125" y="2150"/>
                  </a:lnTo>
                  <a:lnTo>
                    <a:pt x="124" y="2152"/>
                  </a:lnTo>
                  <a:lnTo>
                    <a:pt x="125" y="2154"/>
                  </a:lnTo>
                  <a:lnTo>
                    <a:pt x="122" y="2154"/>
                  </a:lnTo>
                  <a:lnTo>
                    <a:pt x="122" y="2156"/>
                  </a:lnTo>
                  <a:lnTo>
                    <a:pt x="125" y="2158"/>
                  </a:lnTo>
                  <a:lnTo>
                    <a:pt x="126" y="2161"/>
                  </a:lnTo>
                  <a:lnTo>
                    <a:pt x="124" y="2159"/>
                  </a:lnTo>
                  <a:lnTo>
                    <a:pt x="122" y="2159"/>
                  </a:lnTo>
                  <a:lnTo>
                    <a:pt x="119" y="2162"/>
                  </a:lnTo>
                  <a:lnTo>
                    <a:pt x="122" y="2162"/>
                  </a:lnTo>
                  <a:lnTo>
                    <a:pt x="119" y="2163"/>
                  </a:lnTo>
                  <a:lnTo>
                    <a:pt x="122" y="2166"/>
                  </a:lnTo>
                  <a:lnTo>
                    <a:pt x="124" y="2164"/>
                  </a:lnTo>
                  <a:lnTo>
                    <a:pt x="123" y="2167"/>
                  </a:lnTo>
                  <a:lnTo>
                    <a:pt x="122" y="2167"/>
                  </a:lnTo>
                  <a:lnTo>
                    <a:pt x="118" y="2166"/>
                  </a:lnTo>
                  <a:lnTo>
                    <a:pt x="118" y="2167"/>
                  </a:lnTo>
                  <a:lnTo>
                    <a:pt x="121" y="2170"/>
                  </a:lnTo>
                  <a:lnTo>
                    <a:pt x="123" y="2170"/>
                  </a:lnTo>
                  <a:lnTo>
                    <a:pt x="121" y="2170"/>
                  </a:lnTo>
                  <a:lnTo>
                    <a:pt x="117" y="2169"/>
                  </a:lnTo>
                  <a:lnTo>
                    <a:pt x="115" y="2169"/>
                  </a:lnTo>
                  <a:lnTo>
                    <a:pt x="117" y="2171"/>
                  </a:lnTo>
                  <a:lnTo>
                    <a:pt x="119" y="2171"/>
                  </a:lnTo>
                  <a:lnTo>
                    <a:pt x="119" y="2175"/>
                  </a:lnTo>
                  <a:lnTo>
                    <a:pt x="122" y="2173"/>
                  </a:lnTo>
                  <a:lnTo>
                    <a:pt x="124" y="2176"/>
                  </a:lnTo>
                  <a:lnTo>
                    <a:pt x="122" y="2176"/>
                  </a:lnTo>
                  <a:lnTo>
                    <a:pt x="121" y="2178"/>
                  </a:lnTo>
                  <a:lnTo>
                    <a:pt x="122" y="2181"/>
                  </a:lnTo>
                  <a:lnTo>
                    <a:pt x="125" y="2181"/>
                  </a:lnTo>
                  <a:lnTo>
                    <a:pt x="127" y="2176"/>
                  </a:lnTo>
                  <a:lnTo>
                    <a:pt x="128" y="2175"/>
                  </a:lnTo>
                  <a:lnTo>
                    <a:pt x="127" y="2177"/>
                  </a:lnTo>
                  <a:lnTo>
                    <a:pt x="131" y="2179"/>
                  </a:lnTo>
                  <a:lnTo>
                    <a:pt x="127" y="2178"/>
                  </a:lnTo>
                  <a:lnTo>
                    <a:pt x="126" y="2181"/>
                  </a:lnTo>
                  <a:lnTo>
                    <a:pt x="126" y="2184"/>
                  </a:lnTo>
                  <a:lnTo>
                    <a:pt x="123" y="2183"/>
                  </a:lnTo>
                  <a:lnTo>
                    <a:pt x="121" y="2183"/>
                  </a:lnTo>
                  <a:lnTo>
                    <a:pt x="121" y="2186"/>
                  </a:lnTo>
                  <a:lnTo>
                    <a:pt x="122" y="2188"/>
                  </a:lnTo>
                  <a:lnTo>
                    <a:pt x="124" y="2188"/>
                  </a:lnTo>
                  <a:lnTo>
                    <a:pt x="127" y="2187"/>
                  </a:lnTo>
                  <a:lnTo>
                    <a:pt x="127" y="2190"/>
                  </a:lnTo>
                  <a:lnTo>
                    <a:pt x="128" y="2196"/>
                  </a:lnTo>
                  <a:lnTo>
                    <a:pt x="126" y="2193"/>
                  </a:lnTo>
                  <a:lnTo>
                    <a:pt x="125" y="2195"/>
                  </a:lnTo>
                  <a:lnTo>
                    <a:pt x="126" y="2198"/>
                  </a:lnTo>
                  <a:lnTo>
                    <a:pt x="130" y="2197"/>
                  </a:lnTo>
                  <a:lnTo>
                    <a:pt x="130" y="2200"/>
                  </a:lnTo>
                  <a:lnTo>
                    <a:pt x="131" y="2203"/>
                  </a:lnTo>
                  <a:lnTo>
                    <a:pt x="128" y="2200"/>
                  </a:lnTo>
                  <a:lnTo>
                    <a:pt x="130" y="2203"/>
                  </a:lnTo>
                  <a:lnTo>
                    <a:pt x="132" y="2205"/>
                  </a:lnTo>
                  <a:lnTo>
                    <a:pt x="133" y="2203"/>
                  </a:lnTo>
                  <a:lnTo>
                    <a:pt x="132" y="2197"/>
                  </a:lnTo>
                  <a:lnTo>
                    <a:pt x="133" y="2203"/>
                  </a:lnTo>
                  <a:lnTo>
                    <a:pt x="136" y="2202"/>
                  </a:lnTo>
                  <a:lnTo>
                    <a:pt x="136" y="2198"/>
                  </a:lnTo>
                  <a:lnTo>
                    <a:pt x="133" y="2196"/>
                  </a:lnTo>
                  <a:lnTo>
                    <a:pt x="142" y="2200"/>
                  </a:lnTo>
                  <a:lnTo>
                    <a:pt x="141" y="2197"/>
                  </a:lnTo>
                  <a:lnTo>
                    <a:pt x="139" y="2195"/>
                  </a:lnTo>
                  <a:lnTo>
                    <a:pt x="135" y="2196"/>
                  </a:lnTo>
                  <a:lnTo>
                    <a:pt x="135" y="2193"/>
                  </a:lnTo>
                  <a:lnTo>
                    <a:pt x="135" y="2193"/>
                  </a:lnTo>
                  <a:lnTo>
                    <a:pt x="139" y="2195"/>
                  </a:lnTo>
                  <a:lnTo>
                    <a:pt x="141" y="2196"/>
                  </a:lnTo>
                  <a:lnTo>
                    <a:pt x="144" y="2198"/>
                  </a:lnTo>
                  <a:lnTo>
                    <a:pt x="144" y="2201"/>
                  </a:lnTo>
                  <a:lnTo>
                    <a:pt x="142" y="2202"/>
                  </a:lnTo>
                  <a:lnTo>
                    <a:pt x="143" y="2205"/>
                  </a:lnTo>
                  <a:lnTo>
                    <a:pt x="144" y="2206"/>
                  </a:lnTo>
                  <a:lnTo>
                    <a:pt x="143" y="2209"/>
                  </a:lnTo>
                  <a:lnTo>
                    <a:pt x="141" y="2210"/>
                  </a:lnTo>
                  <a:lnTo>
                    <a:pt x="139" y="2211"/>
                  </a:lnTo>
                  <a:lnTo>
                    <a:pt x="141" y="2210"/>
                  </a:lnTo>
                  <a:lnTo>
                    <a:pt x="143" y="2206"/>
                  </a:lnTo>
                  <a:lnTo>
                    <a:pt x="141" y="2204"/>
                  </a:lnTo>
                  <a:lnTo>
                    <a:pt x="140" y="2204"/>
                  </a:lnTo>
                  <a:lnTo>
                    <a:pt x="140" y="2206"/>
                  </a:lnTo>
                  <a:lnTo>
                    <a:pt x="128" y="2205"/>
                  </a:lnTo>
                  <a:lnTo>
                    <a:pt x="128" y="2211"/>
                  </a:lnTo>
                  <a:lnTo>
                    <a:pt x="128" y="2214"/>
                  </a:lnTo>
                  <a:lnTo>
                    <a:pt x="128" y="2216"/>
                  </a:lnTo>
                  <a:lnTo>
                    <a:pt x="131" y="2214"/>
                  </a:lnTo>
                  <a:lnTo>
                    <a:pt x="134" y="2214"/>
                  </a:lnTo>
                  <a:lnTo>
                    <a:pt x="134" y="2212"/>
                  </a:lnTo>
                  <a:lnTo>
                    <a:pt x="138" y="2212"/>
                  </a:lnTo>
                  <a:lnTo>
                    <a:pt x="135" y="2214"/>
                  </a:lnTo>
                  <a:lnTo>
                    <a:pt x="134" y="2218"/>
                  </a:lnTo>
                  <a:lnTo>
                    <a:pt x="131" y="2218"/>
                  </a:lnTo>
                  <a:lnTo>
                    <a:pt x="134" y="2219"/>
                  </a:lnTo>
                  <a:lnTo>
                    <a:pt x="131" y="2221"/>
                  </a:lnTo>
                  <a:lnTo>
                    <a:pt x="134" y="2223"/>
                  </a:lnTo>
                  <a:lnTo>
                    <a:pt x="136" y="2222"/>
                  </a:lnTo>
                  <a:lnTo>
                    <a:pt x="138" y="2220"/>
                  </a:lnTo>
                  <a:lnTo>
                    <a:pt x="141" y="2214"/>
                  </a:lnTo>
                  <a:lnTo>
                    <a:pt x="139" y="2215"/>
                  </a:lnTo>
                  <a:lnTo>
                    <a:pt x="139" y="2212"/>
                  </a:lnTo>
                  <a:lnTo>
                    <a:pt x="142" y="2213"/>
                  </a:lnTo>
                  <a:lnTo>
                    <a:pt x="152" y="2213"/>
                  </a:lnTo>
                  <a:lnTo>
                    <a:pt x="156" y="2213"/>
                  </a:lnTo>
                  <a:lnTo>
                    <a:pt x="158" y="2214"/>
                  </a:lnTo>
                  <a:lnTo>
                    <a:pt x="156" y="2215"/>
                  </a:lnTo>
                  <a:lnTo>
                    <a:pt x="152" y="2215"/>
                  </a:lnTo>
                  <a:lnTo>
                    <a:pt x="150" y="2214"/>
                  </a:lnTo>
                  <a:lnTo>
                    <a:pt x="148" y="2215"/>
                  </a:lnTo>
                  <a:lnTo>
                    <a:pt x="144" y="2219"/>
                  </a:lnTo>
                  <a:lnTo>
                    <a:pt x="140" y="2218"/>
                  </a:lnTo>
                  <a:lnTo>
                    <a:pt x="138" y="2220"/>
                  </a:lnTo>
                  <a:lnTo>
                    <a:pt x="139" y="2222"/>
                  </a:lnTo>
                  <a:lnTo>
                    <a:pt x="141" y="2223"/>
                  </a:lnTo>
                  <a:lnTo>
                    <a:pt x="141" y="2227"/>
                  </a:lnTo>
                  <a:lnTo>
                    <a:pt x="139" y="2224"/>
                  </a:lnTo>
                  <a:lnTo>
                    <a:pt x="135" y="2224"/>
                  </a:lnTo>
                  <a:lnTo>
                    <a:pt x="138" y="2227"/>
                  </a:lnTo>
                  <a:lnTo>
                    <a:pt x="140" y="2229"/>
                  </a:lnTo>
                  <a:lnTo>
                    <a:pt x="142" y="2231"/>
                  </a:lnTo>
                  <a:lnTo>
                    <a:pt x="145" y="2231"/>
                  </a:lnTo>
                  <a:lnTo>
                    <a:pt x="143" y="2229"/>
                  </a:lnTo>
                  <a:lnTo>
                    <a:pt x="145" y="2226"/>
                  </a:lnTo>
                  <a:lnTo>
                    <a:pt x="148" y="2226"/>
                  </a:lnTo>
                  <a:lnTo>
                    <a:pt x="145" y="2223"/>
                  </a:lnTo>
                  <a:lnTo>
                    <a:pt x="148" y="2222"/>
                  </a:lnTo>
                  <a:lnTo>
                    <a:pt x="150" y="2223"/>
                  </a:lnTo>
                  <a:lnTo>
                    <a:pt x="152" y="2221"/>
                  </a:lnTo>
                  <a:lnTo>
                    <a:pt x="158" y="2218"/>
                  </a:lnTo>
                  <a:lnTo>
                    <a:pt x="159" y="2216"/>
                  </a:lnTo>
                  <a:lnTo>
                    <a:pt x="161" y="2218"/>
                  </a:lnTo>
                  <a:lnTo>
                    <a:pt x="161" y="2220"/>
                  </a:lnTo>
                  <a:lnTo>
                    <a:pt x="160" y="2223"/>
                  </a:lnTo>
                  <a:lnTo>
                    <a:pt x="155" y="2226"/>
                  </a:lnTo>
                  <a:lnTo>
                    <a:pt x="153" y="2231"/>
                  </a:lnTo>
                  <a:lnTo>
                    <a:pt x="151" y="2232"/>
                  </a:lnTo>
                  <a:lnTo>
                    <a:pt x="153" y="2230"/>
                  </a:lnTo>
                  <a:lnTo>
                    <a:pt x="153" y="2227"/>
                  </a:lnTo>
                  <a:lnTo>
                    <a:pt x="150" y="2226"/>
                  </a:lnTo>
                  <a:lnTo>
                    <a:pt x="150" y="2229"/>
                  </a:lnTo>
                  <a:lnTo>
                    <a:pt x="149" y="2226"/>
                  </a:lnTo>
                  <a:lnTo>
                    <a:pt x="147" y="2227"/>
                  </a:lnTo>
                  <a:lnTo>
                    <a:pt x="144" y="2229"/>
                  </a:lnTo>
                  <a:lnTo>
                    <a:pt x="149" y="2235"/>
                  </a:lnTo>
                  <a:lnTo>
                    <a:pt x="152" y="2235"/>
                  </a:lnTo>
                  <a:lnTo>
                    <a:pt x="155" y="2236"/>
                  </a:lnTo>
                  <a:lnTo>
                    <a:pt x="160" y="2238"/>
                  </a:lnTo>
                  <a:lnTo>
                    <a:pt x="164" y="2237"/>
                  </a:lnTo>
                  <a:lnTo>
                    <a:pt x="165" y="2235"/>
                  </a:lnTo>
                  <a:lnTo>
                    <a:pt x="165" y="2231"/>
                  </a:lnTo>
                  <a:lnTo>
                    <a:pt x="165" y="2229"/>
                  </a:lnTo>
                  <a:lnTo>
                    <a:pt x="165" y="2226"/>
                  </a:lnTo>
                  <a:lnTo>
                    <a:pt x="167" y="2218"/>
                  </a:lnTo>
                  <a:lnTo>
                    <a:pt x="170" y="2215"/>
                  </a:lnTo>
                  <a:lnTo>
                    <a:pt x="173" y="2215"/>
                  </a:lnTo>
                  <a:lnTo>
                    <a:pt x="175" y="2214"/>
                  </a:lnTo>
                  <a:lnTo>
                    <a:pt x="181" y="2212"/>
                  </a:lnTo>
                  <a:lnTo>
                    <a:pt x="183" y="2212"/>
                  </a:lnTo>
                  <a:lnTo>
                    <a:pt x="184" y="2211"/>
                  </a:lnTo>
                  <a:lnTo>
                    <a:pt x="185" y="2209"/>
                  </a:lnTo>
                  <a:lnTo>
                    <a:pt x="187" y="2206"/>
                  </a:lnTo>
                  <a:lnTo>
                    <a:pt x="191" y="2206"/>
                  </a:lnTo>
                  <a:lnTo>
                    <a:pt x="193" y="2209"/>
                  </a:lnTo>
                  <a:lnTo>
                    <a:pt x="198" y="2209"/>
                  </a:lnTo>
                  <a:lnTo>
                    <a:pt x="199" y="2209"/>
                  </a:lnTo>
                  <a:lnTo>
                    <a:pt x="200" y="2210"/>
                  </a:lnTo>
                  <a:lnTo>
                    <a:pt x="200" y="2210"/>
                  </a:lnTo>
                  <a:lnTo>
                    <a:pt x="199" y="2207"/>
                  </a:lnTo>
                  <a:lnTo>
                    <a:pt x="195" y="2202"/>
                  </a:lnTo>
                  <a:lnTo>
                    <a:pt x="192" y="2196"/>
                  </a:lnTo>
                  <a:lnTo>
                    <a:pt x="190" y="2197"/>
                  </a:lnTo>
                  <a:lnTo>
                    <a:pt x="186" y="2195"/>
                  </a:lnTo>
                  <a:lnTo>
                    <a:pt x="183" y="2196"/>
                  </a:lnTo>
                  <a:lnTo>
                    <a:pt x="186" y="2195"/>
                  </a:lnTo>
                  <a:lnTo>
                    <a:pt x="188" y="2195"/>
                  </a:lnTo>
                  <a:lnTo>
                    <a:pt x="192" y="2195"/>
                  </a:lnTo>
                  <a:lnTo>
                    <a:pt x="192" y="2193"/>
                  </a:lnTo>
                  <a:lnTo>
                    <a:pt x="190" y="2184"/>
                  </a:lnTo>
                  <a:lnTo>
                    <a:pt x="187" y="2185"/>
                  </a:lnTo>
                  <a:lnTo>
                    <a:pt x="186" y="2186"/>
                  </a:lnTo>
                  <a:lnTo>
                    <a:pt x="186" y="2186"/>
                  </a:lnTo>
                  <a:lnTo>
                    <a:pt x="187" y="2185"/>
                  </a:lnTo>
                  <a:lnTo>
                    <a:pt x="188" y="2184"/>
                  </a:lnTo>
                  <a:lnTo>
                    <a:pt x="191" y="2178"/>
                  </a:lnTo>
                  <a:lnTo>
                    <a:pt x="192" y="2176"/>
                  </a:lnTo>
                  <a:lnTo>
                    <a:pt x="193" y="2172"/>
                  </a:lnTo>
                  <a:lnTo>
                    <a:pt x="199" y="2170"/>
                  </a:lnTo>
                  <a:lnTo>
                    <a:pt x="198" y="2167"/>
                  </a:lnTo>
                  <a:lnTo>
                    <a:pt x="193" y="2167"/>
                  </a:lnTo>
                  <a:lnTo>
                    <a:pt x="193" y="2167"/>
                  </a:lnTo>
                  <a:lnTo>
                    <a:pt x="192" y="2167"/>
                  </a:lnTo>
                  <a:lnTo>
                    <a:pt x="193" y="2167"/>
                  </a:lnTo>
                  <a:lnTo>
                    <a:pt x="196" y="2166"/>
                  </a:lnTo>
                  <a:lnTo>
                    <a:pt x="196" y="2164"/>
                  </a:lnTo>
                  <a:lnTo>
                    <a:pt x="196" y="2162"/>
                  </a:lnTo>
                  <a:lnTo>
                    <a:pt x="195" y="2162"/>
                  </a:lnTo>
                  <a:lnTo>
                    <a:pt x="196" y="2162"/>
                  </a:lnTo>
                  <a:lnTo>
                    <a:pt x="199" y="2167"/>
                  </a:lnTo>
                  <a:lnTo>
                    <a:pt x="201" y="2169"/>
                  </a:lnTo>
                  <a:lnTo>
                    <a:pt x="204" y="2168"/>
                  </a:lnTo>
                  <a:lnTo>
                    <a:pt x="207" y="2167"/>
                  </a:lnTo>
                  <a:lnTo>
                    <a:pt x="209" y="2164"/>
                  </a:lnTo>
                  <a:lnTo>
                    <a:pt x="210" y="2156"/>
                  </a:lnTo>
                  <a:lnTo>
                    <a:pt x="210" y="2153"/>
                  </a:lnTo>
                  <a:lnTo>
                    <a:pt x="211" y="2151"/>
                  </a:lnTo>
                  <a:lnTo>
                    <a:pt x="212" y="2149"/>
                  </a:lnTo>
                  <a:lnTo>
                    <a:pt x="213" y="2147"/>
                  </a:lnTo>
                  <a:lnTo>
                    <a:pt x="216" y="2146"/>
                  </a:lnTo>
                  <a:lnTo>
                    <a:pt x="218" y="2143"/>
                  </a:lnTo>
                  <a:lnTo>
                    <a:pt x="226" y="2138"/>
                  </a:lnTo>
                  <a:lnTo>
                    <a:pt x="228" y="2137"/>
                  </a:lnTo>
                  <a:lnTo>
                    <a:pt x="230" y="2135"/>
                  </a:lnTo>
                  <a:lnTo>
                    <a:pt x="234" y="2133"/>
                  </a:lnTo>
                  <a:lnTo>
                    <a:pt x="236" y="2130"/>
                  </a:lnTo>
                  <a:lnTo>
                    <a:pt x="234" y="2127"/>
                  </a:lnTo>
                  <a:lnTo>
                    <a:pt x="228" y="2129"/>
                  </a:lnTo>
                  <a:lnTo>
                    <a:pt x="227" y="2129"/>
                  </a:lnTo>
                  <a:lnTo>
                    <a:pt x="230" y="2128"/>
                  </a:lnTo>
                  <a:lnTo>
                    <a:pt x="233" y="2127"/>
                  </a:lnTo>
                  <a:lnTo>
                    <a:pt x="235" y="2125"/>
                  </a:lnTo>
                  <a:lnTo>
                    <a:pt x="236" y="2119"/>
                  </a:lnTo>
                  <a:lnTo>
                    <a:pt x="235" y="2117"/>
                  </a:lnTo>
                  <a:lnTo>
                    <a:pt x="233" y="2115"/>
                  </a:lnTo>
                  <a:lnTo>
                    <a:pt x="230" y="2116"/>
                  </a:lnTo>
                  <a:lnTo>
                    <a:pt x="222" y="2115"/>
                  </a:lnTo>
                  <a:lnTo>
                    <a:pt x="219" y="2111"/>
                  </a:lnTo>
                  <a:lnTo>
                    <a:pt x="213" y="2107"/>
                  </a:lnTo>
                  <a:lnTo>
                    <a:pt x="212" y="2104"/>
                  </a:lnTo>
                  <a:lnTo>
                    <a:pt x="211" y="2101"/>
                  </a:lnTo>
                  <a:lnTo>
                    <a:pt x="211" y="2099"/>
                  </a:lnTo>
                  <a:lnTo>
                    <a:pt x="211" y="2096"/>
                  </a:lnTo>
                  <a:lnTo>
                    <a:pt x="215" y="2092"/>
                  </a:lnTo>
                  <a:lnTo>
                    <a:pt x="218" y="2086"/>
                  </a:lnTo>
                  <a:lnTo>
                    <a:pt x="221" y="2083"/>
                  </a:lnTo>
                  <a:lnTo>
                    <a:pt x="224" y="2083"/>
                  </a:lnTo>
                  <a:lnTo>
                    <a:pt x="226" y="2082"/>
                  </a:lnTo>
                  <a:lnTo>
                    <a:pt x="229" y="2079"/>
                  </a:lnTo>
                  <a:lnTo>
                    <a:pt x="233" y="2079"/>
                  </a:lnTo>
                  <a:lnTo>
                    <a:pt x="238" y="2081"/>
                  </a:lnTo>
                  <a:lnTo>
                    <a:pt x="238" y="2079"/>
                  </a:lnTo>
                  <a:lnTo>
                    <a:pt x="237" y="2077"/>
                  </a:lnTo>
                  <a:lnTo>
                    <a:pt x="237" y="2075"/>
                  </a:lnTo>
                  <a:lnTo>
                    <a:pt x="241" y="2073"/>
                  </a:lnTo>
                  <a:lnTo>
                    <a:pt x="242" y="2070"/>
                  </a:lnTo>
                  <a:lnTo>
                    <a:pt x="243" y="2067"/>
                  </a:lnTo>
                  <a:lnTo>
                    <a:pt x="244" y="2065"/>
                  </a:lnTo>
                  <a:lnTo>
                    <a:pt x="242" y="2059"/>
                  </a:lnTo>
                  <a:lnTo>
                    <a:pt x="243" y="2057"/>
                  </a:lnTo>
                  <a:lnTo>
                    <a:pt x="245" y="2053"/>
                  </a:lnTo>
                  <a:lnTo>
                    <a:pt x="246" y="2051"/>
                  </a:lnTo>
                  <a:lnTo>
                    <a:pt x="249" y="2049"/>
                  </a:lnTo>
                  <a:lnTo>
                    <a:pt x="254" y="2048"/>
                  </a:lnTo>
                  <a:lnTo>
                    <a:pt x="249" y="2043"/>
                  </a:lnTo>
                  <a:lnTo>
                    <a:pt x="247" y="2041"/>
                  </a:lnTo>
                  <a:lnTo>
                    <a:pt x="252" y="2039"/>
                  </a:lnTo>
                  <a:lnTo>
                    <a:pt x="255" y="2039"/>
                  </a:lnTo>
                  <a:lnTo>
                    <a:pt x="258" y="2041"/>
                  </a:lnTo>
                  <a:lnTo>
                    <a:pt x="258" y="2044"/>
                  </a:lnTo>
                  <a:lnTo>
                    <a:pt x="261" y="2044"/>
                  </a:lnTo>
                  <a:lnTo>
                    <a:pt x="263" y="2043"/>
                  </a:lnTo>
                  <a:lnTo>
                    <a:pt x="266" y="2041"/>
                  </a:lnTo>
                  <a:lnTo>
                    <a:pt x="266" y="2038"/>
                  </a:lnTo>
                  <a:lnTo>
                    <a:pt x="266" y="2035"/>
                  </a:lnTo>
                  <a:lnTo>
                    <a:pt x="264" y="2033"/>
                  </a:lnTo>
                  <a:lnTo>
                    <a:pt x="262" y="2032"/>
                  </a:lnTo>
                  <a:lnTo>
                    <a:pt x="259" y="2033"/>
                  </a:lnTo>
                  <a:lnTo>
                    <a:pt x="256" y="2033"/>
                  </a:lnTo>
                  <a:lnTo>
                    <a:pt x="259" y="2034"/>
                  </a:lnTo>
                  <a:lnTo>
                    <a:pt x="259" y="2036"/>
                  </a:lnTo>
                  <a:lnTo>
                    <a:pt x="253" y="2036"/>
                  </a:lnTo>
                  <a:lnTo>
                    <a:pt x="254" y="2034"/>
                  </a:lnTo>
                  <a:lnTo>
                    <a:pt x="249" y="2033"/>
                  </a:lnTo>
                  <a:lnTo>
                    <a:pt x="245" y="2030"/>
                  </a:lnTo>
                  <a:lnTo>
                    <a:pt x="246" y="2022"/>
                  </a:lnTo>
                  <a:lnTo>
                    <a:pt x="244" y="2016"/>
                  </a:lnTo>
                  <a:lnTo>
                    <a:pt x="244" y="2014"/>
                  </a:lnTo>
                  <a:lnTo>
                    <a:pt x="245" y="2012"/>
                  </a:lnTo>
                  <a:lnTo>
                    <a:pt x="247" y="2009"/>
                  </a:lnTo>
                  <a:lnTo>
                    <a:pt x="250" y="2009"/>
                  </a:lnTo>
                  <a:lnTo>
                    <a:pt x="253" y="2012"/>
                  </a:lnTo>
                  <a:lnTo>
                    <a:pt x="261" y="2014"/>
                  </a:lnTo>
                  <a:lnTo>
                    <a:pt x="263" y="2016"/>
                  </a:lnTo>
                  <a:lnTo>
                    <a:pt x="269" y="2016"/>
                  </a:lnTo>
                  <a:lnTo>
                    <a:pt x="275" y="2015"/>
                  </a:lnTo>
                  <a:lnTo>
                    <a:pt x="283" y="2012"/>
                  </a:lnTo>
                  <a:lnTo>
                    <a:pt x="284" y="2009"/>
                  </a:lnTo>
                  <a:lnTo>
                    <a:pt x="284" y="2006"/>
                  </a:lnTo>
                  <a:lnTo>
                    <a:pt x="281" y="2004"/>
                  </a:lnTo>
                  <a:lnTo>
                    <a:pt x="281" y="2001"/>
                  </a:lnTo>
                  <a:lnTo>
                    <a:pt x="284" y="1995"/>
                  </a:lnTo>
                  <a:lnTo>
                    <a:pt x="286" y="1995"/>
                  </a:lnTo>
                  <a:lnTo>
                    <a:pt x="287" y="1989"/>
                  </a:lnTo>
                  <a:lnTo>
                    <a:pt x="284" y="1987"/>
                  </a:lnTo>
                  <a:lnTo>
                    <a:pt x="287" y="1988"/>
                  </a:lnTo>
                  <a:lnTo>
                    <a:pt x="284" y="1985"/>
                  </a:lnTo>
                  <a:lnTo>
                    <a:pt x="283" y="1983"/>
                  </a:lnTo>
                  <a:lnTo>
                    <a:pt x="283" y="1980"/>
                  </a:lnTo>
                  <a:lnTo>
                    <a:pt x="286" y="1979"/>
                  </a:lnTo>
                  <a:lnTo>
                    <a:pt x="288" y="1981"/>
                  </a:lnTo>
                  <a:lnTo>
                    <a:pt x="292" y="1981"/>
                  </a:lnTo>
                  <a:lnTo>
                    <a:pt x="294" y="1981"/>
                  </a:lnTo>
                  <a:lnTo>
                    <a:pt x="296" y="1981"/>
                  </a:lnTo>
                  <a:lnTo>
                    <a:pt x="299" y="1981"/>
                  </a:lnTo>
                  <a:lnTo>
                    <a:pt x="304" y="1981"/>
                  </a:lnTo>
                  <a:lnTo>
                    <a:pt x="315" y="1979"/>
                  </a:lnTo>
                  <a:lnTo>
                    <a:pt x="329" y="1976"/>
                  </a:lnTo>
                  <a:lnTo>
                    <a:pt x="339" y="1972"/>
                  </a:lnTo>
                  <a:lnTo>
                    <a:pt x="346" y="1970"/>
                  </a:lnTo>
                  <a:lnTo>
                    <a:pt x="348" y="1967"/>
                  </a:lnTo>
                  <a:lnTo>
                    <a:pt x="348" y="1964"/>
                  </a:lnTo>
                  <a:lnTo>
                    <a:pt x="350" y="1962"/>
                  </a:lnTo>
                  <a:lnTo>
                    <a:pt x="355" y="1956"/>
                  </a:lnTo>
                  <a:lnTo>
                    <a:pt x="358" y="1950"/>
                  </a:lnTo>
                  <a:lnTo>
                    <a:pt x="361" y="1948"/>
                  </a:lnTo>
                  <a:lnTo>
                    <a:pt x="361" y="1942"/>
                  </a:lnTo>
                  <a:lnTo>
                    <a:pt x="360" y="1939"/>
                  </a:lnTo>
                  <a:lnTo>
                    <a:pt x="360" y="1939"/>
                  </a:lnTo>
                  <a:lnTo>
                    <a:pt x="356" y="1939"/>
                  </a:lnTo>
                  <a:lnTo>
                    <a:pt x="354" y="1938"/>
                  </a:lnTo>
                  <a:lnTo>
                    <a:pt x="352" y="1935"/>
                  </a:lnTo>
                  <a:lnTo>
                    <a:pt x="350" y="1932"/>
                  </a:lnTo>
                  <a:lnTo>
                    <a:pt x="352" y="1930"/>
                  </a:lnTo>
                  <a:lnTo>
                    <a:pt x="354" y="1924"/>
                  </a:lnTo>
                  <a:lnTo>
                    <a:pt x="353" y="1922"/>
                  </a:lnTo>
                  <a:lnTo>
                    <a:pt x="349" y="1919"/>
                  </a:lnTo>
                  <a:lnTo>
                    <a:pt x="345" y="1916"/>
                  </a:lnTo>
                  <a:lnTo>
                    <a:pt x="340" y="1914"/>
                  </a:lnTo>
                  <a:lnTo>
                    <a:pt x="337" y="1912"/>
                  </a:lnTo>
                  <a:lnTo>
                    <a:pt x="335" y="1907"/>
                  </a:lnTo>
                  <a:lnTo>
                    <a:pt x="337" y="1906"/>
                  </a:lnTo>
                  <a:lnTo>
                    <a:pt x="337" y="1906"/>
                  </a:lnTo>
                  <a:lnTo>
                    <a:pt x="336" y="1903"/>
                  </a:lnTo>
                  <a:lnTo>
                    <a:pt x="336" y="1901"/>
                  </a:lnTo>
                  <a:lnTo>
                    <a:pt x="335" y="1897"/>
                  </a:lnTo>
                  <a:lnTo>
                    <a:pt x="335" y="1895"/>
                  </a:lnTo>
                  <a:lnTo>
                    <a:pt x="337" y="1891"/>
                  </a:lnTo>
                  <a:lnTo>
                    <a:pt x="337" y="1889"/>
                  </a:lnTo>
                  <a:lnTo>
                    <a:pt x="339" y="1889"/>
                  </a:lnTo>
                  <a:lnTo>
                    <a:pt x="339" y="1888"/>
                  </a:lnTo>
                  <a:lnTo>
                    <a:pt x="340" y="1886"/>
                  </a:lnTo>
                  <a:lnTo>
                    <a:pt x="339" y="1880"/>
                  </a:lnTo>
                  <a:lnTo>
                    <a:pt x="339" y="1879"/>
                  </a:lnTo>
                  <a:lnTo>
                    <a:pt x="341" y="1887"/>
                  </a:lnTo>
                  <a:lnTo>
                    <a:pt x="339" y="1888"/>
                  </a:lnTo>
                  <a:lnTo>
                    <a:pt x="339" y="1889"/>
                  </a:lnTo>
                  <a:lnTo>
                    <a:pt x="339" y="1889"/>
                  </a:lnTo>
                  <a:lnTo>
                    <a:pt x="337" y="1894"/>
                  </a:lnTo>
                  <a:lnTo>
                    <a:pt x="337" y="1899"/>
                  </a:lnTo>
                  <a:lnTo>
                    <a:pt x="337" y="1901"/>
                  </a:lnTo>
                  <a:lnTo>
                    <a:pt x="339" y="1904"/>
                  </a:lnTo>
                  <a:lnTo>
                    <a:pt x="344" y="1908"/>
                  </a:lnTo>
                  <a:lnTo>
                    <a:pt x="345" y="1911"/>
                  </a:lnTo>
                  <a:lnTo>
                    <a:pt x="347" y="1910"/>
                  </a:lnTo>
                  <a:lnTo>
                    <a:pt x="354" y="1910"/>
                  </a:lnTo>
                  <a:lnTo>
                    <a:pt x="360" y="1914"/>
                  </a:lnTo>
                  <a:lnTo>
                    <a:pt x="365" y="1915"/>
                  </a:lnTo>
                  <a:lnTo>
                    <a:pt x="367" y="1918"/>
                  </a:lnTo>
                  <a:lnTo>
                    <a:pt x="372" y="1915"/>
                  </a:lnTo>
                  <a:lnTo>
                    <a:pt x="374" y="1914"/>
                  </a:lnTo>
                  <a:lnTo>
                    <a:pt x="379" y="1915"/>
                  </a:lnTo>
                  <a:lnTo>
                    <a:pt x="381" y="1916"/>
                  </a:lnTo>
                  <a:lnTo>
                    <a:pt x="383" y="1918"/>
                  </a:lnTo>
                  <a:lnTo>
                    <a:pt x="387" y="1916"/>
                  </a:lnTo>
                  <a:lnTo>
                    <a:pt x="396" y="1913"/>
                  </a:lnTo>
                  <a:lnTo>
                    <a:pt x="398" y="1910"/>
                  </a:lnTo>
                  <a:lnTo>
                    <a:pt x="400" y="1908"/>
                  </a:lnTo>
                  <a:lnTo>
                    <a:pt x="401" y="1906"/>
                  </a:lnTo>
                  <a:lnTo>
                    <a:pt x="404" y="1903"/>
                  </a:lnTo>
                  <a:lnTo>
                    <a:pt x="405" y="1901"/>
                  </a:lnTo>
                  <a:lnTo>
                    <a:pt x="406" y="1898"/>
                  </a:lnTo>
                  <a:lnTo>
                    <a:pt x="414" y="1891"/>
                  </a:lnTo>
                  <a:lnTo>
                    <a:pt x="416" y="1889"/>
                  </a:lnTo>
                  <a:lnTo>
                    <a:pt x="417" y="1886"/>
                  </a:lnTo>
                  <a:lnTo>
                    <a:pt x="418" y="1884"/>
                  </a:lnTo>
                  <a:lnTo>
                    <a:pt x="418" y="1881"/>
                  </a:lnTo>
                  <a:lnTo>
                    <a:pt x="423" y="1873"/>
                  </a:lnTo>
                  <a:lnTo>
                    <a:pt x="422" y="1870"/>
                  </a:lnTo>
                  <a:lnTo>
                    <a:pt x="422" y="1869"/>
                  </a:lnTo>
                  <a:lnTo>
                    <a:pt x="424" y="1863"/>
                  </a:lnTo>
                  <a:lnTo>
                    <a:pt x="427" y="1861"/>
                  </a:lnTo>
                  <a:lnTo>
                    <a:pt x="429" y="1861"/>
                  </a:lnTo>
                  <a:lnTo>
                    <a:pt x="431" y="1859"/>
                  </a:lnTo>
                  <a:lnTo>
                    <a:pt x="432" y="1856"/>
                  </a:lnTo>
                  <a:lnTo>
                    <a:pt x="434" y="1851"/>
                  </a:lnTo>
                  <a:lnTo>
                    <a:pt x="437" y="1847"/>
                  </a:lnTo>
                  <a:lnTo>
                    <a:pt x="434" y="1845"/>
                  </a:lnTo>
                  <a:lnTo>
                    <a:pt x="434" y="1843"/>
                  </a:lnTo>
                  <a:lnTo>
                    <a:pt x="435" y="1843"/>
                  </a:lnTo>
                  <a:lnTo>
                    <a:pt x="435" y="1845"/>
                  </a:lnTo>
                  <a:lnTo>
                    <a:pt x="439" y="1848"/>
                  </a:lnTo>
                  <a:lnTo>
                    <a:pt x="441" y="1846"/>
                  </a:lnTo>
                  <a:lnTo>
                    <a:pt x="444" y="1845"/>
                  </a:lnTo>
                  <a:lnTo>
                    <a:pt x="444" y="1848"/>
                  </a:lnTo>
                  <a:lnTo>
                    <a:pt x="442" y="1852"/>
                  </a:lnTo>
                  <a:lnTo>
                    <a:pt x="442" y="1854"/>
                  </a:lnTo>
                  <a:lnTo>
                    <a:pt x="439" y="1855"/>
                  </a:lnTo>
                  <a:lnTo>
                    <a:pt x="439" y="1858"/>
                  </a:lnTo>
                  <a:lnTo>
                    <a:pt x="435" y="1858"/>
                  </a:lnTo>
                  <a:lnTo>
                    <a:pt x="437" y="1861"/>
                  </a:lnTo>
                  <a:lnTo>
                    <a:pt x="435" y="1863"/>
                  </a:lnTo>
                  <a:lnTo>
                    <a:pt x="432" y="1864"/>
                  </a:lnTo>
                  <a:lnTo>
                    <a:pt x="431" y="1868"/>
                  </a:lnTo>
                  <a:lnTo>
                    <a:pt x="425" y="1870"/>
                  </a:lnTo>
                  <a:lnTo>
                    <a:pt x="424" y="1872"/>
                  </a:lnTo>
                  <a:lnTo>
                    <a:pt x="432" y="1868"/>
                  </a:lnTo>
                  <a:lnTo>
                    <a:pt x="438" y="1863"/>
                  </a:lnTo>
                  <a:lnTo>
                    <a:pt x="442" y="1858"/>
                  </a:lnTo>
                  <a:lnTo>
                    <a:pt x="447" y="1851"/>
                  </a:lnTo>
                  <a:lnTo>
                    <a:pt x="448" y="1847"/>
                  </a:lnTo>
                  <a:lnTo>
                    <a:pt x="451" y="1839"/>
                  </a:lnTo>
                  <a:lnTo>
                    <a:pt x="455" y="1834"/>
                  </a:lnTo>
                  <a:lnTo>
                    <a:pt x="460" y="1826"/>
                  </a:lnTo>
                  <a:lnTo>
                    <a:pt x="468" y="1820"/>
                  </a:lnTo>
                  <a:lnTo>
                    <a:pt x="468" y="1819"/>
                  </a:lnTo>
                  <a:lnTo>
                    <a:pt x="468" y="1818"/>
                  </a:lnTo>
                  <a:lnTo>
                    <a:pt x="469" y="1819"/>
                  </a:lnTo>
                  <a:lnTo>
                    <a:pt x="471" y="1817"/>
                  </a:lnTo>
                  <a:lnTo>
                    <a:pt x="471" y="1813"/>
                  </a:lnTo>
                  <a:lnTo>
                    <a:pt x="471" y="1811"/>
                  </a:lnTo>
                  <a:lnTo>
                    <a:pt x="472" y="1798"/>
                  </a:lnTo>
                  <a:lnTo>
                    <a:pt x="471" y="1792"/>
                  </a:lnTo>
                  <a:lnTo>
                    <a:pt x="471" y="1788"/>
                  </a:lnTo>
                  <a:lnTo>
                    <a:pt x="469" y="1785"/>
                  </a:lnTo>
                  <a:lnTo>
                    <a:pt x="472" y="1783"/>
                  </a:lnTo>
                  <a:lnTo>
                    <a:pt x="472" y="1779"/>
                  </a:lnTo>
                  <a:lnTo>
                    <a:pt x="474" y="1777"/>
                  </a:lnTo>
                  <a:lnTo>
                    <a:pt x="473" y="1777"/>
                  </a:lnTo>
                  <a:lnTo>
                    <a:pt x="472" y="1776"/>
                  </a:lnTo>
                  <a:lnTo>
                    <a:pt x="469" y="1775"/>
                  </a:lnTo>
                  <a:lnTo>
                    <a:pt x="472" y="1775"/>
                  </a:lnTo>
                  <a:lnTo>
                    <a:pt x="473" y="1773"/>
                  </a:lnTo>
                  <a:lnTo>
                    <a:pt x="478" y="1773"/>
                  </a:lnTo>
                  <a:lnTo>
                    <a:pt x="480" y="1771"/>
                  </a:lnTo>
                  <a:lnTo>
                    <a:pt x="478" y="1768"/>
                  </a:lnTo>
                  <a:lnTo>
                    <a:pt x="480" y="1769"/>
                  </a:lnTo>
                  <a:lnTo>
                    <a:pt x="482" y="1766"/>
                  </a:lnTo>
                  <a:lnTo>
                    <a:pt x="485" y="1765"/>
                  </a:lnTo>
                  <a:lnTo>
                    <a:pt x="491" y="1761"/>
                  </a:lnTo>
                  <a:lnTo>
                    <a:pt x="495" y="1757"/>
                  </a:lnTo>
                  <a:lnTo>
                    <a:pt x="499" y="1754"/>
                  </a:lnTo>
                  <a:lnTo>
                    <a:pt x="501" y="1753"/>
                  </a:lnTo>
                  <a:lnTo>
                    <a:pt x="501" y="1752"/>
                  </a:lnTo>
                  <a:lnTo>
                    <a:pt x="502" y="1752"/>
                  </a:lnTo>
                  <a:lnTo>
                    <a:pt x="503" y="1753"/>
                  </a:lnTo>
                  <a:lnTo>
                    <a:pt x="506" y="1751"/>
                  </a:lnTo>
                  <a:lnTo>
                    <a:pt x="508" y="1750"/>
                  </a:lnTo>
                  <a:lnTo>
                    <a:pt x="511" y="1750"/>
                  </a:lnTo>
                  <a:lnTo>
                    <a:pt x="514" y="1751"/>
                  </a:lnTo>
                  <a:lnTo>
                    <a:pt x="515" y="1749"/>
                  </a:lnTo>
                  <a:lnTo>
                    <a:pt x="517" y="1748"/>
                  </a:lnTo>
                  <a:lnTo>
                    <a:pt x="520" y="1745"/>
                  </a:lnTo>
                  <a:lnTo>
                    <a:pt x="520" y="1745"/>
                  </a:lnTo>
                  <a:lnTo>
                    <a:pt x="527" y="1743"/>
                  </a:lnTo>
                  <a:lnTo>
                    <a:pt x="525" y="1741"/>
                  </a:lnTo>
                  <a:lnTo>
                    <a:pt x="529" y="1739"/>
                  </a:lnTo>
                  <a:lnTo>
                    <a:pt x="533" y="1740"/>
                  </a:lnTo>
                  <a:lnTo>
                    <a:pt x="535" y="1737"/>
                  </a:lnTo>
                  <a:lnTo>
                    <a:pt x="538" y="1739"/>
                  </a:lnTo>
                  <a:lnTo>
                    <a:pt x="540" y="1740"/>
                  </a:lnTo>
                  <a:lnTo>
                    <a:pt x="534" y="1741"/>
                  </a:lnTo>
                  <a:lnTo>
                    <a:pt x="545" y="1739"/>
                  </a:lnTo>
                  <a:lnTo>
                    <a:pt x="545" y="1737"/>
                  </a:lnTo>
                  <a:lnTo>
                    <a:pt x="544" y="1737"/>
                  </a:lnTo>
                  <a:lnTo>
                    <a:pt x="546" y="1734"/>
                  </a:lnTo>
                  <a:lnTo>
                    <a:pt x="546" y="1737"/>
                  </a:lnTo>
                  <a:lnTo>
                    <a:pt x="549" y="1739"/>
                  </a:lnTo>
                  <a:lnTo>
                    <a:pt x="555" y="1739"/>
                  </a:lnTo>
                  <a:lnTo>
                    <a:pt x="561" y="1739"/>
                  </a:lnTo>
                  <a:lnTo>
                    <a:pt x="561" y="1739"/>
                  </a:lnTo>
                  <a:lnTo>
                    <a:pt x="562" y="1736"/>
                  </a:lnTo>
                  <a:lnTo>
                    <a:pt x="561" y="1734"/>
                  </a:lnTo>
                  <a:lnTo>
                    <a:pt x="563" y="1731"/>
                  </a:lnTo>
                  <a:lnTo>
                    <a:pt x="567" y="1728"/>
                  </a:lnTo>
                  <a:lnTo>
                    <a:pt x="575" y="1725"/>
                  </a:lnTo>
                  <a:lnTo>
                    <a:pt x="575" y="1723"/>
                  </a:lnTo>
                  <a:lnTo>
                    <a:pt x="575" y="1716"/>
                  </a:lnTo>
                  <a:lnTo>
                    <a:pt x="577" y="1711"/>
                  </a:lnTo>
                  <a:lnTo>
                    <a:pt x="578" y="1709"/>
                  </a:lnTo>
                  <a:lnTo>
                    <a:pt x="580" y="1708"/>
                  </a:lnTo>
                  <a:lnTo>
                    <a:pt x="583" y="1705"/>
                  </a:lnTo>
                  <a:lnTo>
                    <a:pt x="585" y="1702"/>
                  </a:lnTo>
                  <a:lnTo>
                    <a:pt x="584" y="1700"/>
                  </a:lnTo>
                  <a:lnTo>
                    <a:pt x="586" y="1700"/>
                  </a:lnTo>
                  <a:lnTo>
                    <a:pt x="587" y="1696"/>
                  </a:lnTo>
                  <a:lnTo>
                    <a:pt x="588" y="1692"/>
                  </a:lnTo>
                  <a:lnTo>
                    <a:pt x="592" y="1691"/>
                  </a:lnTo>
                  <a:lnTo>
                    <a:pt x="593" y="1689"/>
                  </a:lnTo>
                  <a:lnTo>
                    <a:pt x="593" y="1685"/>
                  </a:lnTo>
                  <a:lnTo>
                    <a:pt x="592" y="1677"/>
                  </a:lnTo>
                  <a:lnTo>
                    <a:pt x="593" y="1672"/>
                  </a:lnTo>
                  <a:lnTo>
                    <a:pt x="595" y="1670"/>
                  </a:lnTo>
                  <a:lnTo>
                    <a:pt x="601" y="1664"/>
                  </a:lnTo>
                  <a:lnTo>
                    <a:pt x="600" y="1656"/>
                  </a:lnTo>
                  <a:lnTo>
                    <a:pt x="602" y="1645"/>
                  </a:lnTo>
                  <a:lnTo>
                    <a:pt x="604" y="1638"/>
                  </a:lnTo>
                  <a:lnTo>
                    <a:pt x="603" y="1634"/>
                  </a:lnTo>
                  <a:lnTo>
                    <a:pt x="602" y="1622"/>
                  </a:lnTo>
                  <a:lnTo>
                    <a:pt x="603" y="1615"/>
                  </a:lnTo>
                  <a:lnTo>
                    <a:pt x="603" y="1613"/>
                  </a:lnTo>
                  <a:lnTo>
                    <a:pt x="602" y="1610"/>
                  </a:lnTo>
                  <a:lnTo>
                    <a:pt x="603" y="1607"/>
                  </a:lnTo>
                  <a:lnTo>
                    <a:pt x="602" y="1604"/>
                  </a:lnTo>
                  <a:lnTo>
                    <a:pt x="601" y="1606"/>
                  </a:lnTo>
                  <a:lnTo>
                    <a:pt x="602" y="1603"/>
                  </a:lnTo>
                  <a:lnTo>
                    <a:pt x="605" y="1598"/>
                  </a:lnTo>
                  <a:lnTo>
                    <a:pt x="604" y="1594"/>
                  </a:lnTo>
                  <a:lnTo>
                    <a:pt x="606" y="1594"/>
                  </a:lnTo>
                  <a:lnTo>
                    <a:pt x="609" y="1594"/>
                  </a:lnTo>
                  <a:lnTo>
                    <a:pt x="610" y="1597"/>
                  </a:lnTo>
                  <a:lnTo>
                    <a:pt x="612" y="1596"/>
                  </a:lnTo>
                  <a:lnTo>
                    <a:pt x="614" y="1594"/>
                  </a:lnTo>
                  <a:lnTo>
                    <a:pt x="620" y="1586"/>
                  </a:lnTo>
                  <a:lnTo>
                    <a:pt x="623" y="1579"/>
                  </a:lnTo>
                  <a:lnTo>
                    <a:pt x="625" y="1578"/>
                  </a:lnTo>
                  <a:lnTo>
                    <a:pt x="623" y="1577"/>
                  </a:lnTo>
                  <a:lnTo>
                    <a:pt x="625" y="1574"/>
                  </a:lnTo>
                  <a:lnTo>
                    <a:pt x="627" y="1573"/>
                  </a:lnTo>
                  <a:lnTo>
                    <a:pt x="626" y="1570"/>
                  </a:lnTo>
                  <a:lnTo>
                    <a:pt x="629" y="1570"/>
                  </a:lnTo>
                  <a:lnTo>
                    <a:pt x="628" y="1566"/>
                  </a:lnTo>
                  <a:lnTo>
                    <a:pt x="631" y="1568"/>
                  </a:lnTo>
                  <a:lnTo>
                    <a:pt x="636" y="1563"/>
                  </a:lnTo>
                  <a:lnTo>
                    <a:pt x="638" y="1563"/>
                  </a:lnTo>
                  <a:lnTo>
                    <a:pt x="639" y="1561"/>
                  </a:lnTo>
                  <a:lnTo>
                    <a:pt x="646" y="1553"/>
                  </a:lnTo>
                  <a:lnTo>
                    <a:pt x="646" y="1552"/>
                  </a:lnTo>
                  <a:lnTo>
                    <a:pt x="647" y="1552"/>
                  </a:lnTo>
                  <a:lnTo>
                    <a:pt x="647" y="1552"/>
                  </a:lnTo>
                  <a:lnTo>
                    <a:pt x="653" y="1546"/>
                  </a:lnTo>
                  <a:lnTo>
                    <a:pt x="655" y="1540"/>
                  </a:lnTo>
                  <a:lnTo>
                    <a:pt x="657" y="1536"/>
                  </a:lnTo>
                  <a:lnTo>
                    <a:pt x="657" y="1534"/>
                  </a:lnTo>
                  <a:lnTo>
                    <a:pt x="659" y="1529"/>
                  </a:lnTo>
                  <a:lnTo>
                    <a:pt x="660" y="1527"/>
                  </a:lnTo>
                  <a:lnTo>
                    <a:pt x="659" y="1526"/>
                  </a:lnTo>
                  <a:lnTo>
                    <a:pt x="660" y="1522"/>
                  </a:lnTo>
                  <a:lnTo>
                    <a:pt x="659" y="1522"/>
                  </a:lnTo>
                  <a:lnTo>
                    <a:pt x="660" y="1521"/>
                  </a:lnTo>
                  <a:lnTo>
                    <a:pt x="660" y="1518"/>
                  </a:lnTo>
                  <a:lnTo>
                    <a:pt x="660" y="1516"/>
                  </a:lnTo>
                  <a:lnTo>
                    <a:pt x="659" y="1517"/>
                  </a:lnTo>
                  <a:close/>
                  <a:moveTo>
                    <a:pt x="195" y="1646"/>
                  </a:moveTo>
                  <a:lnTo>
                    <a:pt x="193" y="1646"/>
                  </a:lnTo>
                  <a:lnTo>
                    <a:pt x="193" y="1646"/>
                  </a:lnTo>
                  <a:lnTo>
                    <a:pt x="194" y="1648"/>
                  </a:lnTo>
                  <a:lnTo>
                    <a:pt x="192" y="1648"/>
                  </a:lnTo>
                  <a:lnTo>
                    <a:pt x="192" y="1645"/>
                  </a:lnTo>
                  <a:lnTo>
                    <a:pt x="192" y="1642"/>
                  </a:lnTo>
                  <a:lnTo>
                    <a:pt x="191" y="1642"/>
                  </a:lnTo>
                  <a:lnTo>
                    <a:pt x="191" y="1642"/>
                  </a:lnTo>
                  <a:lnTo>
                    <a:pt x="187" y="1643"/>
                  </a:lnTo>
                  <a:lnTo>
                    <a:pt x="185" y="1642"/>
                  </a:lnTo>
                  <a:lnTo>
                    <a:pt x="186" y="1640"/>
                  </a:lnTo>
                  <a:lnTo>
                    <a:pt x="183" y="1639"/>
                  </a:lnTo>
                  <a:lnTo>
                    <a:pt x="181" y="1637"/>
                  </a:lnTo>
                  <a:lnTo>
                    <a:pt x="178" y="1638"/>
                  </a:lnTo>
                  <a:lnTo>
                    <a:pt x="178" y="1636"/>
                  </a:lnTo>
                  <a:lnTo>
                    <a:pt x="181" y="1636"/>
                  </a:lnTo>
                  <a:lnTo>
                    <a:pt x="179" y="1633"/>
                  </a:lnTo>
                  <a:lnTo>
                    <a:pt x="181" y="1630"/>
                  </a:lnTo>
                  <a:lnTo>
                    <a:pt x="184" y="1631"/>
                  </a:lnTo>
                  <a:lnTo>
                    <a:pt x="186" y="1632"/>
                  </a:lnTo>
                  <a:lnTo>
                    <a:pt x="187" y="1633"/>
                  </a:lnTo>
                  <a:lnTo>
                    <a:pt x="190" y="1634"/>
                  </a:lnTo>
                  <a:lnTo>
                    <a:pt x="192" y="1638"/>
                  </a:lnTo>
                  <a:lnTo>
                    <a:pt x="194" y="1639"/>
                  </a:lnTo>
                  <a:lnTo>
                    <a:pt x="193" y="1641"/>
                  </a:lnTo>
                  <a:lnTo>
                    <a:pt x="194" y="1642"/>
                  </a:lnTo>
                  <a:lnTo>
                    <a:pt x="196" y="1642"/>
                  </a:lnTo>
                  <a:lnTo>
                    <a:pt x="195" y="1646"/>
                  </a:lnTo>
                  <a:close/>
                  <a:moveTo>
                    <a:pt x="344" y="2192"/>
                  </a:moveTo>
                  <a:lnTo>
                    <a:pt x="340" y="2192"/>
                  </a:lnTo>
                  <a:lnTo>
                    <a:pt x="338" y="2193"/>
                  </a:lnTo>
                  <a:lnTo>
                    <a:pt x="339" y="2196"/>
                  </a:lnTo>
                  <a:lnTo>
                    <a:pt x="337" y="2193"/>
                  </a:lnTo>
                  <a:lnTo>
                    <a:pt x="336" y="2190"/>
                  </a:lnTo>
                  <a:lnTo>
                    <a:pt x="333" y="2190"/>
                  </a:lnTo>
                  <a:lnTo>
                    <a:pt x="331" y="2192"/>
                  </a:lnTo>
                  <a:lnTo>
                    <a:pt x="329" y="2194"/>
                  </a:lnTo>
                  <a:lnTo>
                    <a:pt x="327" y="2194"/>
                  </a:lnTo>
                  <a:lnTo>
                    <a:pt x="329" y="2196"/>
                  </a:lnTo>
                  <a:lnTo>
                    <a:pt x="329" y="2200"/>
                  </a:lnTo>
                  <a:lnTo>
                    <a:pt x="326" y="2197"/>
                  </a:lnTo>
                  <a:lnTo>
                    <a:pt x="323" y="2200"/>
                  </a:lnTo>
                  <a:lnTo>
                    <a:pt x="322" y="2202"/>
                  </a:lnTo>
                  <a:lnTo>
                    <a:pt x="319" y="2205"/>
                  </a:lnTo>
                  <a:lnTo>
                    <a:pt x="321" y="2207"/>
                  </a:lnTo>
                  <a:lnTo>
                    <a:pt x="323" y="2209"/>
                  </a:lnTo>
                  <a:lnTo>
                    <a:pt x="324" y="2205"/>
                  </a:lnTo>
                  <a:lnTo>
                    <a:pt x="327" y="2205"/>
                  </a:lnTo>
                  <a:lnTo>
                    <a:pt x="326" y="2203"/>
                  </a:lnTo>
                  <a:lnTo>
                    <a:pt x="328" y="2203"/>
                  </a:lnTo>
                  <a:lnTo>
                    <a:pt x="331" y="2204"/>
                  </a:lnTo>
                  <a:lnTo>
                    <a:pt x="333" y="2205"/>
                  </a:lnTo>
                  <a:lnTo>
                    <a:pt x="331" y="2202"/>
                  </a:lnTo>
                  <a:lnTo>
                    <a:pt x="329" y="2200"/>
                  </a:lnTo>
                  <a:lnTo>
                    <a:pt x="332" y="2201"/>
                  </a:lnTo>
                  <a:lnTo>
                    <a:pt x="335" y="2201"/>
                  </a:lnTo>
                  <a:lnTo>
                    <a:pt x="337" y="2201"/>
                  </a:lnTo>
                  <a:lnTo>
                    <a:pt x="339" y="2198"/>
                  </a:lnTo>
                  <a:lnTo>
                    <a:pt x="339" y="2198"/>
                  </a:lnTo>
                  <a:lnTo>
                    <a:pt x="343" y="2198"/>
                  </a:lnTo>
                  <a:lnTo>
                    <a:pt x="345" y="2196"/>
                  </a:lnTo>
                  <a:lnTo>
                    <a:pt x="343" y="2194"/>
                  </a:lnTo>
                  <a:lnTo>
                    <a:pt x="345" y="2194"/>
                  </a:lnTo>
                  <a:lnTo>
                    <a:pt x="344" y="2192"/>
                  </a:lnTo>
                  <a:close/>
                  <a:moveTo>
                    <a:pt x="444" y="1443"/>
                  </a:moveTo>
                  <a:lnTo>
                    <a:pt x="447" y="1444"/>
                  </a:lnTo>
                  <a:lnTo>
                    <a:pt x="448" y="1443"/>
                  </a:lnTo>
                  <a:lnTo>
                    <a:pt x="447" y="1443"/>
                  </a:lnTo>
                  <a:lnTo>
                    <a:pt x="449" y="1443"/>
                  </a:lnTo>
                  <a:lnTo>
                    <a:pt x="452" y="1443"/>
                  </a:lnTo>
                  <a:lnTo>
                    <a:pt x="455" y="1443"/>
                  </a:lnTo>
                  <a:lnTo>
                    <a:pt x="457" y="1443"/>
                  </a:lnTo>
                  <a:lnTo>
                    <a:pt x="460" y="1441"/>
                  </a:lnTo>
                  <a:lnTo>
                    <a:pt x="463" y="1441"/>
                  </a:lnTo>
                  <a:lnTo>
                    <a:pt x="465" y="1440"/>
                  </a:lnTo>
                  <a:lnTo>
                    <a:pt x="468" y="1437"/>
                  </a:lnTo>
                  <a:lnTo>
                    <a:pt x="468" y="1435"/>
                  </a:lnTo>
                  <a:lnTo>
                    <a:pt x="471" y="1433"/>
                  </a:lnTo>
                  <a:lnTo>
                    <a:pt x="472" y="1431"/>
                  </a:lnTo>
                  <a:lnTo>
                    <a:pt x="474" y="1425"/>
                  </a:lnTo>
                  <a:lnTo>
                    <a:pt x="472" y="1422"/>
                  </a:lnTo>
                  <a:lnTo>
                    <a:pt x="463" y="1420"/>
                  </a:lnTo>
                  <a:lnTo>
                    <a:pt x="460" y="1422"/>
                  </a:lnTo>
                  <a:lnTo>
                    <a:pt x="448" y="1420"/>
                  </a:lnTo>
                  <a:lnTo>
                    <a:pt x="444" y="1420"/>
                  </a:lnTo>
                  <a:lnTo>
                    <a:pt x="442" y="1424"/>
                  </a:lnTo>
                  <a:lnTo>
                    <a:pt x="442" y="1426"/>
                  </a:lnTo>
                  <a:lnTo>
                    <a:pt x="444" y="1428"/>
                  </a:lnTo>
                  <a:lnTo>
                    <a:pt x="442" y="1427"/>
                  </a:lnTo>
                  <a:lnTo>
                    <a:pt x="441" y="1428"/>
                  </a:lnTo>
                  <a:lnTo>
                    <a:pt x="442" y="1429"/>
                  </a:lnTo>
                  <a:lnTo>
                    <a:pt x="441" y="1431"/>
                  </a:lnTo>
                  <a:lnTo>
                    <a:pt x="442" y="1434"/>
                  </a:lnTo>
                  <a:lnTo>
                    <a:pt x="444" y="1433"/>
                  </a:lnTo>
                  <a:lnTo>
                    <a:pt x="446" y="1433"/>
                  </a:lnTo>
                  <a:lnTo>
                    <a:pt x="444" y="1435"/>
                  </a:lnTo>
                  <a:lnTo>
                    <a:pt x="441" y="1435"/>
                  </a:lnTo>
                  <a:lnTo>
                    <a:pt x="441" y="1439"/>
                  </a:lnTo>
                  <a:lnTo>
                    <a:pt x="442" y="1440"/>
                  </a:lnTo>
                  <a:lnTo>
                    <a:pt x="444" y="1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6" name="Freeform 226">
              <a:extLst>
                <a:ext uri="{FF2B5EF4-FFF2-40B4-BE49-F238E27FC236}">
                  <a16:creationId xmlns:a16="http://schemas.microsoft.com/office/drawing/2014/main" id="{8EC33DB8-5E0D-45EA-9C8D-8B5AD18EBD8B}"/>
                </a:ext>
              </a:extLst>
            </p:cNvPr>
            <p:cNvSpPr>
              <a:spLocks noEditPoints="1"/>
            </p:cNvSpPr>
            <p:nvPr/>
          </p:nvSpPr>
          <p:spPr bwMode="auto">
            <a:xfrm>
              <a:off x="4057650" y="4014788"/>
              <a:ext cx="704850" cy="419100"/>
            </a:xfrm>
            <a:custGeom>
              <a:avLst/>
              <a:gdLst>
                <a:gd name="T0" fmla="*/ 79 w 444"/>
                <a:gd name="T1" fmla="*/ 28 h 264"/>
                <a:gd name="T2" fmla="*/ 80 w 444"/>
                <a:gd name="T3" fmla="*/ 28 h 264"/>
                <a:gd name="T4" fmla="*/ 83 w 444"/>
                <a:gd name="T5" fmla="*/ 26 h 264"/>
                <a:gd name="T6" fmla="*/ 76 w 444"/>
                <a:gd name="T7" fmla="*/ 22 h 264"/>
                <a:gd name="T8" fmla="*/ 68 w 444"/>
                <a:gd name="T9" fmla="*/ 21 h 264"/>
                <a:gd name="T10" fmla="*/ 63 w 444"/>
                <a:gd name="T11" fmla="*/ 20 h 264"/>
                <a:gd name="T12" fmla="*/ 56 w 444"/>
                <a:gd name="T13" fmla="*/ 24 h 264"/>
                <a:gd name="T14" fmla="*/ 58 w 444"/>
                <a:gd name="T15" fmla="*/ 25 h 264"/>
                <a:gd name="T16" fmla="*/ 64 w 444"/>
                <a:gd name="T17" fmla="*/ 29 h 264"/>
                <a:gd name="T18" fmla="*/ 69 w 444"/>
                <a:gd name="T19" fmla="*/ 30 h 264"/>
                <a:gd name="T20" fmla="*/ 76 w 444"/>
                <a:gd name="T21" fmla="*/ 28 h 264"/>
                <a:gd name="T22" fmla="*/ 170 w 444"/>
                <a:gd name="T23" fmla="*/ 21 h 264"/>
                <a:gd name="T24" fmla="*/ 177 w 444"/>
                <a:gd name="T25" fmla="*/ 22 h 264"/>
                <a:gd name="T26" fmla="*/ 184 w 444"/>
                <a:gd name="T27" fmla="*/ 22 h 264"/>
                <a:gd name="T28" fmla="*/ 190 w 444"/>
                <a:gd name="T29" fmla="*/ 22 h 264"/>
                <a:gd name="T30" fmla="*/ 188 w 444"/>
                <a:gd name="T31" fmla="*/ 16 h 264"/>
                <a:gd name="T32" fmla="*/ 180 w 444"/>
                <a:gd name="T33" fmla="*/ 13 h 264"/>
                <a:gd name="T34" fmla="*/ 176 w 444"/>
                <a:gd name="T35" fmla="*/ 10 h 264"/>
                <a:gd name="T36" fmla="*/ 179 w 444"/>
                <a:gd name="T37" fmla="*/ 9 h 264"/>
                <a:gd name="T38" fmla="*/ 171 w 444"/>
                <a:gd name="T39" fmla="*/ 7 h 264"/>
                <a:gd name="T40" fmla="*/ 166 w 444"/>
                <a:gd name="T41" fmla="*/ 4 h 264"/>
                <a:gd name="T42" fmla="*/ 158 w 444"/>
                <a:gd name="T43" fmla="*/ 1 h 264"/>
                <a:gd name="T44" fmla="*/ 150 w 444"/>
                <a:gd name="T45" fmla="*/ 1 h 264"/>
                <a:gd name="T46" fmla="*/ 145 w 444"/>
                <a:gd name="T47" fmla="*/ 3 h 264"/>
                <a:gd name="T48" fmla="*/ 140 w 444"/>
                <a:gd name="T49" fmla="*/ 2 h 264"/>
                <a:gd name="T50" fmla="*/ 132 w 444"/>
                <a:gd name="T51" fmla="*/ 0 h 264"/>
                <a:gd name="T52" fmla="*/ 124 w 444"/>
                <a:gd name="T53" fmla="*/ 2 h 264"/>
                <a:gd name="T54" fmla="*/ 131 w 444"/>
                <a:gd name="T55" fmla="*/ 5 h 264"/>
                <a:gd name="T56" fmla="*/ 132 w 444"/>
                <a:gd name="T57" fmla="*/ 11 h 264"/>
                <a:gd name="T58" fmla="*/ 136 w 444"/>
                <a:gd name="T59" fmla="*/ 17 h 264"/>
                <a:gd name="T60" fmla="*/ 133 w 444"/>
                <a:gd name="T61" fmla="*/ 21 h 264"/>
                <a:gd name="T62" fmla="*/ 125 w 444"/>
                <a:gd name="T63" fmla="*/ 20 h 264"/>
                <a:gd name="T64" fmla="*/ 117 w 444"/>
                <a:gd name="T65" fmla="*/ 19 h 264"/>
                <a:gd name="T66" fmla="*/ 109 w 444"/>
                <a:gd name="T67" fmla="*/ 20 h 264"/>
                <a:gd name="T68" fmla="*/ 115 w 444"/>
                <a:gd name="T69" fmla="*/ 25 h 264"/>
                <a:gd name="T70" fmla="*/ 120 w 444"/>
                <a:gd name="T71" fmla="*/ 25 h 264"/>
                <a:gd name="T72" fmla="*/ 127 w 444"/>
                <a:gd name="T73" fmla="*/ 25 h 264"/>
                <a:gd name="T74" fmla="*/ 135 w 444"/>
                <a:gd name="T75" fmla="*/ 25 h 264"/>
                <a:gd name="T76" fmla="*/ 143 w 444"/>
                <a:gd name="T77" fmla="*/ 25 h 264"/>
                <a:gd name="T78" fmla="*/ 149 w 444"/>
                <a:gd name="T79" fmla="*/ 32 h 264"/>
                <a:gd name="T80" fmla="*/ 153 w 444"/>
                <a:gd name="T81" fmla="*/ 29 h 264"/>
                <a:gd name="T82" fmla="*/ 157 w 444"/>
                <a:gd name="T83" fmla="*/ 24 h 264"/>
                <a:gd name="T84" fmla="*/ 162 w 444"/>
                <a:gd name="T85" fmla="*/ 24 h 264"/>
                <a:gd name="T86" fmla="*/ 170 w 444"/>
                <a:gd name="T87" fmla="*/ 21 h 264"/>
                <a:gd name="T88" fmla="*/ 0 w 444"/>
                <a:gd name="T89" fmla="*/ 164 h 264"/>
                <a:gd name="T90" fmla="*/ 0 w 444"/>
                <a:gd name="T91" fmla="*/ 163 h 264"/>
                <a:gd name="T92" fmla="*/ 444 w 444"/>
                <a:gd name="T93" fmla="*/ 263 h 264"/>
                <a:gd name="T94" fmla="*/ 444 w 444"/>
                <a:gd name="T95"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4" h="264">
                  <a:moveTo>
                    <a:pt x="76" y="28"/>
                  </a:moveTo>
                  <a:lnTo>
                    <a:pt x="77" y="28"/>
                  </a:lnTo>
                  <a:lnTo>
                    <a:pt x="79" y="28"/>
                  </a:lnTo>
                  <a:lnTo>
                    <a:pt x="77" y="28"/>
                  </a:lnTo>
                  <a:lnTo>
                    <a:pt x="79" y="28"/>
                  </a:lnTo>
                  <a:lnTo>
                    <a:pt x="80" y="28"/>
                  </a:lnTo>
                  <a:lnTo>
                    <a:pt x="82" y="29"/>
                  </a:lnTo>
                  <a:lnTo>
                    <a:pt x="84" y="27"/>
                  </a:lnTo>
                  <a:lnTo>
                    <a:pt x="83" y="26"/>
                  </a:lnTo>
                  <a:lnTo>
                    <a:pt x="81" y="25"/>
                  </a:lnTo>
                  <a:lnTo>
                    <a:pt x="79" y="24"/>
                  </a:lnTo>
                  <a:lnTo>
                    <a:pt x="76" y="22"/>
                  </a:lnTo>
                  <a:lnTo>
                    <a:pt x="73" y="21"/>
                  </a:lnTo>
                  <a:lnTo>
                    <a:pt x="71" y="21"/>
                  </a:lnTo>
                  <a:lnTo>
                    <a:pt x="68" y="21"/>
                  </a:lnTo>
                  <a:lnTo>
                    <a:pt x="67" y="20"/>
                  </a:lnTo>
                  <a:lnTo>
                    <a:pt x="64" y="20"/>
                  </a:lnTo>
                  <a:lnTo>
                    <a:pt x="63" y="20"/>
                  </a:lnTo>
                  <a:lnTo>
                    <a:pt x="60" y="21"/>
                  </a:lnTo>
                  <a:lnTo>
                    <a:pt x="58" y="21"/>
                  </a:lnTo>
                  <a:lnTo>
                    <a:pt x="56" y="24"/>
                  </a:lnTo>
                  <a:lnTo>
                    <a:pt x="56" y="24"/>
                  </a:lnTo>
                  <a:lnTo>
                    <a:pt x="56" y="25"/>
                  </a:lnTo>
                  <a:lnTo>
                    <a:pt x="58" y="25"/>
                  </a:lnTo>
                  <a:lnTo>
                    <a:pt x="62" y="27"/>
                  </a:lnTo>
                  <a:lnTo>
                    <a:pt x="62" y="27"/>
                  </a:lnTo>
                  <a:lnTo>
                    <a:pt x="64" y="29"/>
                  </a:lnTo>
                  <a:lnTo>
                    <a:pt x="66" y="29"/>
                  </a:lnTo>
                  <a:lnTo>
                    <a:pt x="68" y="29"/>
                  </a:lnTo>
                  <a:lnTo>
                    <a:pt x="69" y="30"/>
                  </a:lnTo>
                  <a:lnTo>
                    <a:pt x="73" y="29"/>
                  </a:lnTo>
                  <a:lnTo>
                    <a:pt x="74" y="29"/>
                  </a:lnTo>
                  <a:lnTo>
                    <a:pt x="76" y="28"/>
                  </a:lnTo>
                  <a:lnTo>
                    <a:pt x="76" y="28"/>
                  </a:lnTo>
                  <a:lnTo>
                    <a:pt x="76" y="28"/>
                  </a:lnTo>
                  <a:close/>
                  <a:moveTo>
                    <a:pt x="170" y="21"/>
                  </a:moveTo>
                  <a:lnTo>
                    <a:pt x="171" y="21"/>
                  </a:lnTo>
                  <a:lnTo>
                    <a:pt x="174" y="21"/>
                  </a:lnTo>
                  <a:lnTo>
                    <a:pt x="177" y="22"/>
                  </a:lnTo>
                  <a:lnTo>
                    <a:pt x="179" y="21"/>
                  </a:lnTo>
                  <a:lnTo>
                    <a:pt x="182" y="21"/>
                  </a:lnTo>
                  <a:lnTo>
                    <a:pt x="184" y="22"/>
                  </a:lnTo>
                  <a:lnTo>
                    <a:pt x="186" y="24"/>
                  </a:lnTo>
                  <a:lnTo>
                    <a:pt x="190" y="22"/>
                  </a:lnTo>
                  <a:lnTo>
                    <a:pt x="190" y="22"/>
                  </a:lnTo>
                  <a:lnTo>
                    <a:pt x="192" y="20"/>
                  </a:lnTo>
                  <a:lnTo>
                    <a:pt x="192" y="18"/>
                  </a:lnTo>
                  <a:lnTo>
                    <a:pt x="188" y="16"/>
                  </a:lnTo>
                  <a:lnTo>
                    <a:pt x="186" y="13"/>
                  </a:lnTo>
                  <a:lnTo>
                    <a:pt x="184" y="13"/>
                  </a:lnTo>
                  <a:lnTo>
                    <a:pt x="180" y="13"/>
                  </a:lnTo>
                  <a:lnTo>
                    <a:pt x="178" y="12"/>
                  </a:lnTo>
                  <a:lnTo>
                    <a:pt x="175" y="10"/>
                  </a:lnTo>
                  <a:lnTo>
                    <a:pt x="176" y="10"/>
                  </a:lnTo>
                  <a:lnTo>
                    <a:pt x="179" y="10"/>
                  </a:lnTo>
                  <a:lnTo>
                    <a:pt x="182" y="9"/>
                  </a:lnTo>
                  <a:lnTo>
                    <a:pt x="179" y="9"/>
                  </a:lnTo>
                  <a:lnTo>
                    <a:pt x="176" y="9"/>
                  </a:lnTo>
                  <a:lnTo>
                    <a:pt x="174" y="9"/>
                  </a:lnTo>
                  <a:lnTo>
                    <a:pt x="171" y="7"/>
                  </a:lnTo>
                  <a:lnTo>
                    <a:pt x="170" y="4"/>
                  </a:lnTo>
                  <a:lnTo>
                    <a:pt x="169" y="4"/>
                  </a:lnTo>
                  <a:lnTo>
                    <a:pt x="166" y="4"/>
                  </a:lnTo>
                  <a:lnTo>
                    <a:pt x="163" y="2"/>
                  </a:lnTo>
                  <a:lnTo>
                    <a:pt x="160" y="2"/>
                  </a:lnTo>
                  <a:lnTo>
                    <a:pt x="158" y="1"/>
                  </a:lnTo>
                  <a:lnTo>
                    <a:pt x="156" y="1"/>
                  </a:lnTo>
                  <a:lnTo>
                    <a:pt x="152" y="1"/>
                  </a:lnTo>
                  <a:lnTo>
                    <a:pt x="150" y="1"/>
                  </a:lnTo>
                  <a:lnTo>
                    <a:pt x="148" y="1"/>
                  </a:lnTo>
                  <a:lnTo>
                    <a:pt x="147" y="3"/>
                  </a:lnTo>
                  <a:lnTo>
                    <a:pt x="145" y="3"/>
                  </a:lnTo>
                  <a:lnTo>
                    <a:pt x="143" y="3"/>
                  </a:lnTo>
                  <a:lnTo>
                    <a:pt x="142" y="3"/>
                  </a:lnTo>
                  <a:lnTo>
                    <a:pt x="140" y="2"/>
                  </a:lnTo>
                  <a:lnTo>
                    <a:pt x="136" y="2"/>
                  </a:lnTo>
                  <a:lnTo>
                    <a:pt x="134" y="1"/>
                  </a:lnTo>
                  <a:lnTo>
                    <a:pt x="132" y="0"/>
                  </a:lnTo>
                  <a:lnTo>
                    <a:pt x="130" y="1"/>
                  </a:lnTo>
                  <a:lnTo>
                    <a:pt x="127" y="0"/>
                  </a:lnTo>
                  <a:lnTo>
                    <a:pt x="124" y="2"/>
                  </a:lnTo>
                  <a:lnTo>
                    <a:pt x="125" y="4"/>
                  </a:lnTo>
                  <a:lnTo>
                    <a:pt x="127" y="4"/>
                  </a:lnTo>
                  <a:lnTo>
                    <a:pt x="131" y="5"/>
                  </a:lnTo>
                  <a:lnTo>
                    <a:pt x="133" y="7"/>
                  </a:lnTo>
                  <a:lnTo>
                    <a:pt x="132" y="10"/>
                  </a:lnTo>
                  <a:lnTo>
                    <a:pt x="132" y="11"/>
                  </a:lnTo>
                  <a:lnTo>
                    <a:pt x="133" y="12"/>
                  </a:lnTo>
                  <a:lnTo>
                    <a:pt x="134" y="15"/>
                  </a:lnTo>
                  <a:lnTo>
                    <a:pt x="136" y="17"/>
                  </a:lnTo>
                  <a:lnTo>
                    <a:pt x="137" y="20"/>
                  </a:lnTo>
                  <a:lnTo>
                    <a:pt x="135" y="20"/>
                  </a:lnTo>
                  <a:lnTo>
                    <a:pt x="133" y="21"/>
                  </a:lnTo>
                  <a:lnTo>
                    <a:pt x="131" y="21"/>
                  </a:lnTo>
                  <a:lnTo>
                    <a:pt x="127" y="21"/>
                  </a:lnTo>
                  <a:lnTo>
                    <a:pt x="125" y="20"/>
                  </a:lnTo>
                  <a:lnTo>
                    <a:pt x="123" y="20"/>
                  </a:lnTo>
                  <a:lnTo>
                    <a:pt x="119" y="19"/>
                  </a:lnTo>
                  <a:lnTo>
                    <a:pt x="117" y="19"/>
                  </a:lnTo>
                  <a:lnTo>
                    <a:pt x="114" y="18"/>
                  </a:lnTo>
                  <a:lnTo>
                    <a:pt x="113" y="18"/>
                  </a:lnTo>
                  <a:lnTo>
                    <a:pt x="109" y="20"/>
                  </a:lnTo>
                  <a:lnTo>
                    <a:pt x="109" y="22"/>
                  </a:lnTo>
                  <a:lnTo>
                    <a:pt x="111" y="24"/>
                  </a:lnTo>
                  <a:lnTo>
                    <a:pt x="115" y="25"/>
                  </a:lnTo>
                  <a:lnTo>
                    <a:pt x="117" y="27"/>
                  </a:lnTo>
                  <a:lnTo>
                    <a:pt x="118" y="26"/>
                  </a:lnTo>
                  <a:lnTo>
                    <a:pt x="120" y="25"/>
                  </a:lnTo>
                  <a:lnTo>
                    <a:pt x="123" y="24"/>
                  </a:lnTo>
                  <a:lnTo>
                    <a:pt x="124" y="25"/>
                  </a:lnTo>
                  <a:lnTo>
                    <a:pt x="127" y="25"/>
                  </a:lnTo>
                  <a:lnTo>
                    <a:pt x="130" y="25"/>
                  </a:lnTo>
                  <a:lnTo>
                    <a:pt x="132" y="25"/>
                  </a:lnTo>
                  <a:lnTo>
                    <a:pt x="135" y="25"/>
                  </a:lnTo>
                  <a:lnTo>
                    <a:pt x="137" y="25"/>
                  </a:lnTo>
                  <a:lnTo>
                    <a:pt x="141" y="25"/>
                  </a:lnTo>
                  <a:lnTo>
                    <a:pt x="143" y="25"/>
                  </a:lnTo>
                  <a:lnTo>
                    <a:pt x="145" y="27"/>
                  </a:lnTo>
                  <a:lnTo>
                    <a:pt x="148" y="28"/>
                  </a:lnTo>
                  <a:lnTo>
                    <a:pt x="149" y="32"/>
                  </a:lnTo>
                  <a:lnTo>
                    <a:pt x="151" y="32"/>
                  </a:lnTo>
                  <a:lnTo>
                    <a:pt x="152" y="32"/>
                  </a:lnTo>
                  <a:lnTo>
                    <a:pt x="153" y="29"/>
                  </a:lnTo>
                  <a:lnTo>
                    <a:pt x="156" y="26"/>
                  </a:lnTo>
                  <a:lnTo>
                    <a:pt x="156" y="24"/>
                  </a:lnTo>
                  <a:lnTo>
                    <a:pt x="157" y="24"/>
                  </a:lnTo>
                  <a:lnTo>
                    <a:pt x="159" y="22"/>
                  </a:lnTo>
                  <a:lnTo>
                    <a:pt x="162" y="24"/>
                  </a:lnTo>
                  <a:lnTo>
                    <a:pt x="162" y="24"/>
                  </a:lnTo>
                  <a:lnTo>
                    <a:pt x="165" y="25"/>
                  </a:lnTo>
                  <a:lnTo>
                    <a:pt x="168" y="25"/>
                  </a:lnTo>
                  <a:lnTo>
                    <a:pt x="170" y="21"/>
                  </a:lnTo>
                  <a:lnTo>
                    <a:pt x="170" y="21"/>
                  </a:lnTo>
                  <a:close/>
                  <a:moveTo>
                    <a:pt x="0" y="164"/>
                  </a:moveTo>
                  <a:lnTo>
                    <a:pt x="0" y="164"/>
                  </a:lnTo>
                  <a:lnTo>
                    <a:pt x="2" y="163"/>
                  </a:lnTo>
                  <a:lnTo>
                    <a:pt x="0" y="163"/>
                  </a:lnTo>
                  <a:lnTo>
                    <a:pt x="0" y="163"/>
                  </a:lnTo>
                  <a:lnTo>
                    <a:pt x="0" y="164"/>
                  </a:lnTo>
                  <a:lnTo>
                    <a:pt x="0" y="164"/>
                  </a:lnTo>
                  <a:close/>
                  <a:moveTo>
                    <a:pt x="444" y="263"/>
                  </a:moveTo>
                  <a:lnTo>
                    <a:pt x="444" y="264"/>
                  </a:lnTo>
                  <a:lnTo>
                    <a:pt x="444" y="263"/>
                  </a:lnTo>
                  <a:lnTo>
                    <a:pt x="44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7" name="Freeform 227">
              <a:extLst>
                <a:ext uri="{FF2B5EF4-FFF2-40B4-BE49-F238E27FC236}">
                  <a16:creationId xmlns:a16="http://schemas.microsoft.com/office/drawing/2014/main" id="{CB1B5C73-EE79-4E45-9E32-A4234A6CC03E}"/>
                </a:ext>
              </a:extLst>
            </p:cNvPr>
            <p:cNvSpPr>
              <a:spLocks/>
            </p:cNvSpPr>
            <p:nvPr/>
          </p:nvSpPr>
          <p:spPr bwMode="auto">
            <a:xfrm>
              <a:off x="4003675" y="3940175"/>
              <a:ext cx="234950" cy="76200"/>
            </a:xfrm>
            <a:custGeom>
              <a:avLst/>
              <a:gdLst>
                <a:gd name="T0" fmla="*/ 102 w 148"/>
                <a:gd name="T1" fmla="*/ 48 h 48"/>
                <a:gd name="T2" fmla="*/ 108 w 148"/>
                <a:gd name="T3" fmla="*/ 48 h 48"/>
                <a:gd name="T4" fmla="*/ 117 w 148"/>
                <a:gd name="T5" fmla="*/ 47 h 48"/>
                <a:gd name="T6" fmla="*/ 125 w 148"/>
                <a:gd name="T7" fmla="*/ 47 h 48"/>
                <a:gd name="T8" fmla="*/ 133 w 148"/>
                <a:gd name="T9" fmla="*/ 48 h 48"/>
                <a:gd name="T10" fmla="*/ 134 w 148"/>
                <a:gd name="T11" fmla="*/ 46 h 48"/>
                <a:gd name="T12" fmla="*/ 135 w 148"/>
                <a:gd name="T13" fmla="*/ 48 h 48"/>
                <a:gd name="T14" fmla="*/ 140 w 148"/>
                <a:gd name="T15" fmla="*/ 46 h 48"/>
                <a:gd name="T16" fmla="*/ 148 w 148"/>
                <a:gd name="T17" fmla="*/ 42 h 48"/>
                <a:gd name="T18" fmla="*/ 140 w 148"/>
                <a:gd name="T19" fmla="*/ 39 h 48"/>
                <a:gd name="T20" fmla="*/ 134 w 148"/>
                <a:gd name="T21" fmla="*/ 37 h 48"/>
                <a:gd name="T22" fmla="*/ 127 w 148"/>
                <a:gd name="T23" fmla="*/ 37 h 48"/>
                <a:gd name="T24" fmla="*/ 127 w 148"/>
                <a:gd name="T25" fmla="*/ 33 h 48"/>
                <a:gd name="T26" fmla="*/ 123 w 148"/>
                <a:gd name="T27" fmla="*/ 30 h 48"/>
                <a:gd name="T28" fmla="*/ 117 w 148"/>
                <a:gd name="T29" fmla="*/ 28 h 48"/>
                <a:gd name="T30" fmla="*/ 109 w 148"/>
                <a:gd name="T31" fmla="*/ 25 h 48"/>
                <a:gd name="T32" fmla="*/ 105 w 148"/>
                <a:gd name="T33" fmla="*/ 24 h 48"/>
                <a:gd name="T34" fmla="*/ 103 w 148"/>
                <a:gd name="T35" fmla="*/ 21 h 48"/>
                <a:gd name="T36" fmla="*/ 96 w 148"/>
                <a:gd name="T37" fmla="*/ 19 h 48"/>
                <a:gd name="T38" fmla="*/ 90 w 148"/>
                <a:gd name="T39" fmla="*/ 15 h 48"/>
                <a:gd name="T40" fmla="*/ 82 w 148"/>
                <a:gd name="T41" fmla="*/ 12 h 48"/>
                <a:gd name="T42" fmla="*/ 75 w 148"/>
                <a:gd name="T43" fmla="*/ 11 h 48"/>
                <a:gd name="T44" fmla="*/ 69 w 148"/>
                <a:gd name="T45" fmla="*/ 5 h 48"/>
                <a:gd name="T46" fmla="*/ 64 w 148"/>
                <a:gd name="T47" fmla="*/ 4 h 48"/>
                <a:gd name="T48" fmla="*/ 57 w 148"/>
                <a:gd name="T49" fmla="*/ 2 h 48"/>
                <a:gd name="T50" fmla="*/ 48 w 148"/>
                <a:gd name="T51" fmla="*/ 2 h 48"/>
                <a:gd name="T52" fmla="*/ 41 w 148"/>
                <a:gd name="T53" fmla="*/ 0 h 48"/>
                <a:gd name="T54" fmla="*/ 36 w 148"/>
                <a:gd name="T55" fmla="*/ 0 h 48"/>
                <a:gd name="T56" fmla="*/ 26 w 148"/>
                <a:gd name="T57" fmla="*/ 4 h 48"/>
                <a:gd name="T58" fmla="*/ 21 w 148"/>
                <a:gd name="T59" fmla="*/ 5 h 48"/>
                <a:gd name="T60" fmla="*/ 13 w 148"/>
                <a:gd name="T61" fmla="*/ 8 h 48"/>
                <a:gd name="T62" fmla="*/ 6 w 148"/>
                <a:gd name="T63" fmla="*/ 14 h 48"/>
                <a:gd name="T64" fmla="*/ 3 w 148"/>
                <a:gd name="T65" fmla="*/ 19 h 48"/>
                <a:gd name="T66" fmla="*/ 5 w 148"/>
                <a:gd name="T67" fmla="*/ 19 h 48"/>
                <a:gd name="T68" fmla="*/ 13 w 148"/>
                <a:gd name="T69" fmla="*/ 16 h 48"/>
                <a:gd name="T70" fmla="*/ 19 w 148"/>
                <a:gd name="T71" fmla="*/ 15 h 48"/>
                <a:gd name="T72" fmla="*/ 26 w 148"/>
                <a:gd name="T73" fmla="*/ 9 h 48"/>
                <a:gd name="T74" fmla="*/ 33 w 148"/>
                <a:gd name="T75" fmla="*/ 8 h 48"/>
                <a:gd name="T76" fmla="*/ 39 w 148"/>
                <a:gd name="T77" fmla="*/ 8 h 48"/>
                <a:gd name="T78" fmla="*/ 45 w 148"/>
                <a:gd name="T79" fmla="*/ 9 h 48"/>
                <a:gd name="T80" fmla="*/ 40 w 148"/>
                <a:gd name="T81" fmla="*/ 13 h 48"/>
                <a:gd name="T82" fmla="*/ 48 w 148"/>
                <a:gd name="T83" fmla="*/ 15 h 48"/>
                <a:gd name="T84" fmla="*/ 54 w 148"/>
                <a:gd name="T85" fmla="*/ 17 h 48"/>
                <a:gd name="T86" fmla="*/ 60 w 148"/>
                <a:gd name="T87" fmla="*/ 16 h 48"/>
                <a:gd name="T88" fmla="*/ 63 w 148"/>
                <a:gd name="T89" fmla="*/ 19 h 48"/>
                <a:gd name="T90" fmla="*/ 67 w 148"/>
                <a:gd name="T91" fmla="*/ 22 h 48"/>
                <a:gd name="T92" fmla="*/ 71 w 148"/>
                <a:gd name="T93" fmla="*/ 22 h 48"/>
                <a:gd name="T94" fmla="*/ 76 w 148"/>
                <a:gd name="T95" fmla="*/ 23 h 48"/>
                <a:gd name="T96" fmla="*/ 83 w 148"/>
                <a:gd name="T97" fmla="*/ 23 h 48"/>
                <a:gd name="T98" fmla="*/ 86 w 148"/>
                <a:gd name="T99" fmla="*/ 26 h 48"/>
                <a:gd name="T100" fmla="*/ 91 w 148"/>
                <a:gd name="T101" fmla="*/ 34 h 48"/>
                <a:gd name="T102" fmla="*/ 98 w 148"/>
                <a:gd name="T103" fmla="*/ 37 h 48"/>
                <a:gd name="T104" fmla="*/ 105 w 148"/>
                <a:gd name="T105" fmla="*/ 39 h 48"/>
                <a:gd name="T106" fmla="*/ 106 w 148"/>
                <a:gd name="T107" fmla="*/ 42 h 48"/>
                <a:gd name="T108" fmla="*/ 100 w 148"/>
                <a:gd name="T10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48">
                  <a:moveTo>
                    <a:pt x="100" y="46"/>
                  </a:moveTo>
                  <a:lnTo>
                    <a:pt x="100" y="48"/>
                  </a:lnTo>
                  <a:lnTo>
                    <a:pt x="102" y="48"/>
                  </a:lnTo>
                  <a:lnTo>
                    <a:pt x="105" y="48"/>
                  </a:lnTo>
                  <a:lnTo>
                    <a:pt x="108" y="48"/>
                  </a:lnTo>
                  <a:lnTo>
                    <a:pt x="108" y="48"/>
                  </a:lnTo>
                  <a:lnTo>
                    <a:pt x="111" y="47"/>
                  </a:lnTo>
                  <a:lnTo>
                    <a:pt x="114" y="47"/>
                  </a:lnTo>
                  <a:lnTo>
                    <a:pt x="117" y="47"/>
                  </a:lnTo>
                  <a:lnTo>
                    <a:pt x="119" y="47"/>
                  </a:lnTo>
                  <a:lnTo>
                    <a:pt x="123" y="47"/>
                  </a:lnTo>
                  <a:lnTo>
                    <a:pt x="125" y="47"/>
                  </a:lnTo>
                  <a:lnTo>
                    <a:pt x="127" y="48"/>
                  </a:lnTo>
                  <a:lnTo>
                    <a:pt x="131" y="48"/>
                  </a:lnTo>
                  <a:lnTo>
                    <a:pt x="133" y="48"/>
                  </a:lnTo>
                  <a:lnTo>
                    <a:pt x="133" y="47"/>
                  </a:lnTo>
                  <a:lnTo>
                    <a:pt x="133" y="46"/>
                  </a:lnTo>
                  <a:lnTo>
                    <a:pt x="134" y="46"/>
                  </a:lnTo>
                  <a:lnTo>
                    <a:pt x="134" y="47"/>
                  </a:lnTo>
                  <a:lnTo>
                    <a:pt x="134" y="48"/>
                  </a:lnTo>
                  <a:lnTo>
                    <a:pt x="135" y="48"/>
                  </a:lnTo>
                  <a:lnTo>
                    <a:pt x="137" y="46"/>
                  </a:lnTo>
                  <a:lnTo>
                    <a:pt x="137" y="46"/>
                  </a:lnTo>
                  <a:lnTo>
                    <a:pt x="140" y="46"/>
                  </a:lnTo>
                  <a:lnTo>
                    <a:pt x="143" y="46"/>
                  </a:lnTo>
                  <a:lnTo>
                    <a:pt x="145" y="46"/>
                  </a:lnTo>
                  <a:lnTo>
                    <a:pt x="148" y="42"/>
                  </a:lnTo>
                  <a:lnTo>
                    <a:pt x="144" y="42"/>
                  </a:lnTo>
                  <a:lnTo>
                    <a:pt x="142" y="41"/>
                  </a:lnTo>
                  <a:lnTo>
                    <a:pt x="140" y="39"/>
                  </a:lnTo>
                  <a:lnTo>
                    <a:pt x="140" y="38"/>
                  </a:lnTo>
                  <a:lnTo>
                    <a:pt x="136" y="37"/>
                  </a:lnTo>
                  <a:lnTo>
                    <a:pt x="134" y="37"/>
                  </a:lnTo>
                  <a:lnTo>
                    <a:pt x="133" y="36"/>
                  </a:lnTo>
                  <a:lnTo>
                    <a:pt x="131" y="36"/>
                  </a:lnTo>
                  <a:lnTo>
                    <a:pt x="127" y="37"/>
                  </a:lnTo>
                  <a:lnTo>
                    <a:pt x="125" y="36"/>
                  </a:lnTo>
                  <a:lnTo>
                    <a:pt x="126" y="33"/>
                  </a:lnTo>
                  <a:lnTo>
                    <a:pt x="127" y="33"/>
                  </a:lnTo>
                  <a:lnTo>
                    <a:pt x="126" y="30"/>
                  </a:lnTo>
                  <a:lnTo>
                    <a:pt x="123" y="30"/>
                  </a:lnTo>
                  <a:lnTo>
                    <a:pt x="123" y="30"/>
                  </a:lnTo>
                  <a:lnTo>
                    <a:pt x="120" y="31"/>
                  </a:lnTo>
                  <a:lnTo>
                    <a:pt x="117" y="29"/>
                  </a:lnTo>
                  <a:lnTo>
                    <a:pt x="117" y="28"/>
                  </a:lnTo>
                  <a:lnTo>
                    <a:pt x="115" y="28"/>
                  </a:lnTo>
                  <a:lnTo>
                    <a:pt x="111" y="26"/>
                  </a:lnTo>
                  <a:lnTo>
                    <a:pt x="109" y="25"/>
                  </a:lnTo>
                  <a:lnTo>
                    <a:pt x="108" y="24"/>
                  </a:lnTo>
                  <a:lnTo>
                    <a:pt x="106" y="25"/>
                  </a:lnTo>
                  <a:lnTo>
                    <a:pt x="105" y="24"/>
                  </a:lnTo>
                  <a:lnTo>
                    <a:pt x="103" y="23"/>
                  </a:lnTo>
                  <a:lnTo>
                    <a:pt x="106" y="24"/>
                  </a:lnTo>
                  <a:lnTo>
                    <a:pt x="103" y="21"/>
                  </a:lnTo>
                  <a:lnTo>
                    <a:pt x="101" y="21"/>
                  </a:lnTo>
                  <a:lnTo>
                    <a:pt x="99" y="21"/>
                  </a:lnTo>
                  <a:lnTo>
                    <a:pt x="96" y="19"/>
                  </a:lnTo>
                  <a:lnTo>
                    <a:pt x="93" y="16"/>
                  </a:lnTo>
                  <a:lnTo>
                    <a:pt x="92" y="16"/>
                  </a:lnTo>
                  <a:lnTo>
                    <a:pt x="90" y="15"/>
                  </a:lnTo>
                  <a:lnTo>
                    <a:pt x="86" y="13"/>
                  </a:lnTo>
                  <a:lnTo>
                    <a:pt x="84" y="13"/>
                  </a:lnTo>
                  <a:lnTo>
                    <a:pt x="82" y="12"/>
                  </a:lnTo>
                  <a:lnTo>
                    <a:pt x="81" y="12"/>
                  </a:lnTo>
                  <a:lnTo>
                    <a:pt x="79" y="12"/>
                  </a:lnTo>
                  <a:lnTo>
                    <a:pt x="75" y="11"/>
                  </a:lnTo>
                  <a:lnTo>
                    <a:pt x="74" y="11"/>
                  </a:lnTo>
                  <a:lnTo>
                    <a:pt x="72" y="7"/>
                  </a:lnTo>
                  <a:lnTo>
                    <a:pt x="69" y="5"/>
                  </a:lnTo>
                  <a:lnTo>
                    <a:pt x="67" y="4"/>
                  </a:lnTo>
                  <a:lnTo>
                    <a:pt x="67" y="4"/>
                  </a:lnTo>
                  <a:lnTo>
                    <a:pt x="64" y="4"/>
                  </a:lnTo>
                  <a:lnTo>
                    <a:pt x="62" y="4"/>
                  </a:lnTo>
                  <a:lnTo>
                    <a:pt x="59" y="3"/>
                  </a:lnTo>
                  <a:lnTo>
                    <a:pt x="57" y="2"/>
                  </a:lnTo>
                  <a:lnTo>
                    <a:pt x="54" y="3"/>
                  </a:lnTo>
                  <a:lnTo>
                    <a:pt x="51" y="0"/>
                  </a:lnTo>
                  <a:lnTo>
                    <a:pt x="48" y="2"/>
                  </a:lnTo>
                  <a:lnTo>
                    <a:pt x="47" y="2"/>
                  </a:lnTo>
                  <a:lnTo>
                    <a:pt x="45" y="0"/>
                  </a:lnTo>
                  <a:lnTo>
                    <a:pt x="41" y="0"/>
                  </a:lnTo>
                  <a:lnTo>
                    <a:pt x="39" y="0"/>
                  </a:lnTo>
                  <a:lnTo>
                    <a:pt x="38" y="0"/>
                  </a:lnTo>
                  <a:lnTo>
                    <a:pt x="36" y="0"/>
                  </a:lnTo>
                  <a:lnTo>
                    <a:pt x="32" y="3"/>
                  </a:lnTo>
                  <a:lnTo>
                    <a:pt x="30" y="3"/>
                  </a:lnTo>
                  <a:lnTo>
                    <a:pt x="26" y="4"/>
                  </a:lnTo>
                  <a:lnTo>
                    <a:pt x="25" y="3"/>
                  </a:lnTo>
                  <a:lnTo>
                    <a:pt x="23" y="4"/>
                  </a:lnTo>
                  <a:lnTo>
                    <a:pt x="21" y="5"/>
                  </a:lnTo>
                  <a:lnTo>
                    <a:pt x="17" y="6"/>
                  </a:lnTo>
                  <a:lnTo>
                    <a:pt x="15" y="6"/>
                  </a:lnTo>
                  <a:lnTo>
                    <a:pt x="13" y="8"/>
                  </a:lnTo>
                  <a:lnTo>
                    <a:pt x="9" y="9"/>
                  </a:lnTo>
                  <a:lnTo>
                    <a:pt x="7" y="12"/>
                  </a:lnTo>
                  <a:lnTo>
                    <a:pt x="6" y="14"/>
                  </a:lnTo>
                  <a:lnTo>
                    <a:pt x="8" y="17"/>
                  </a:lnTo>
                  <a:lnTo>
                    <a:pt x="5" y="17"/>
                  </a:lnTo>
                  <a:lnTo>
                    <a:pt x="3" y="19"/>
                  </a:lnTo>
                  <a:lnTo>
                    <a:pt x="0" y="20"/>
                  </a:lnTo>
                  <a:lnTo>
                    <a:pt x="2" y="20"/>
                  </a:lnTo>
                  <a:lnTo>
                    <a:pt x="5" y="19"/>
                  </a:lnTo>
                  <a:lnTo>
                    <a:pt x="7" y="20"/>
                  </a:lnTo>
                  <a:lnTo>
                    <a:pt x="9" y="19"/>
                  </a:lnTo>
                  <a:lnTo>
                    <a:pt x="13" y="16"/>
                  </a:lnTo>
                  <a:lnTo>
                    <a:pt x="15" y="15"/>
                  </a:lnTo>
                  <a:lnTo>
                    <a:pt x="16" y="15"/>
                  </a:lnTo>
                  <a:lnTo>
                    <a:pt x="19" y="15"/>
                  </a:lnTo>
                  <a:lnTo>
                    <a:pt x="22" y="14"/>
                  </a:lnTo>
                  <a:lnTo>
                    <a:pt x="24" y="13"/>
                  </a:lnTo>
                  <a:lnTo>
                    <a:pt x="26" y="9"/>
                  </a:lnTo>
                  <a:lnTo>
                    <a:pt x="29" y="8"/>
                  </a:lnTo>
                  <a:lnTo>
                    <a:pt x="30" y="7"/>
                  </a:lnTo>
                  <a:lnTo>
                    <a:pt x="33" y="8"/>
                  </a:lnTo>
                  <a:lnTo>
                    <a:pt x="36" y="8"/>
                  </a:lnTo>
                  <a:lnTo>
                    <a:pt x="39" y="8"/>
                  </a:lnTo>
                  <a:lnTo>
                    <a:pt x="39" y="8"/>
                  </a:lnTo>
                  <a:lnTo>
                    <a:pt x="42" y="8"/>
                  </a:lnTo>
                  <a:lnTo>
                    <a:pt x="45" y="9"/>
                  </a:lnTo>
                  <a:lnTo>
                    <a:pt x="45" y="9"/>
                  </a:lnTo>
                  <a:lnTo>
                    <a:pt x="43" y="11"/>
                  </a:lnTo>
                  <a:lnTo>
                    <a:pt x="42" y="12"/>
                  </a:lnTo>
                  <a:lnTo>
                    <a:pt x="40" y="13"/>
                  </a:lnTo>
                  <a:lnTo>
                    <a:pt x="42" y="15"/>
                  </a:lnTo>
                  <a:lnTo>
                    <a:pt x="46" y="15"/>
                  </a:lnTo>
                  <a:lnTo>
                    <a:pt x="48" y="15"/>
                  </a:lnTo>
                  <a:lnTo>
                    <a:pt x="50" y="17"/>
                  </a:lnTo>
                  <a:lnTo>
                    <a:pt x="51" y="14"/>
                  </a:lnTo>
                  <a:lnTo>
                    <a:pt x="54" y="17"/>
                  </a:lnTo>
                  <a:lnTo>
                    <a:pt x="59" y="17"/>
                  </a:lnTo>
                  <a:lnTo>
                    <a:pt x="59" y="16"/>
                  </a:lnTo>
                  <a:lnTo>
                    <a:pt x="60" y="16"/>
                  </a:lnTo>
                  <a:lnTo>
                    <a:pt x="60" y="15"/>
                  </a:lnTo>
                  <a:lnTo>
                    <a:pt x="62" y="17"/>
                  </a:lnTo>
                  <a:lnTo>
                    <a:pt x="63" y="19"/>
                  </a:lnTo>
                  <a:lnTo>
                    <a:pt x="66" y="20"/>
                  </a:lnTo>
                  <a:lnTo>
                    <a:pt x="66" y="21"/>
                  </a:lnTo>
                  <a:lnTo>
                    <a:pt x="67" y="22"/>
                  </a:lnTo>
                  <a:lnTo>
                    <a:pt x="67" y="21"/>
                  </a:lnTo>
                  <a:lnTo>
                    <a:pt x="67" y="22"/>
                  </a:lnTo>
                  <a:lnTo>
                    <a:pt x="71" y="22"/>
                  </a:lnTo>
                  <a:lnTo>
                    <a:pt x="73" y="23"/>
                  </a:lnTo>
                  <a:lnTo>
                    <a:pt x="74" y="23"/>
                  </a:lnTo>
                  <a:lnTo>
                    <a:pt x="76" y="23"/>
                  </a:lnTo>
                  <a:lnTo>
                    <a:pt x="79" y="24"/>
                  </a:lnTo>
                  <a:lnTo>
                    <a:pt x="81" y="23"/>
                  </a:lnTo>
                  <a:lnTo>
                    <a:pt x="83" y="23"/>
                  </a:lnTo>
                  <a:lnTo>
                    <a:pt x="85" y="23"/>
                  </a:lnTo>
                  <a:lnTo>
                    <a:pt x="85" y="24"/>
                  </a:lnTo>
                  <a:lnTo>
                    <a:pt x="86" y="26"/>
                  </a:lnTo>
                  <a:lnTo>
                    <a:pt x="88" y="30"/>
                  </a:lnTo>
                  <a:lnTo>
                    <a:pt x="89" y="32"/>
                  </a:lnTo>
                  <a:lnTo>
                    <a:pt x="91" y="34"/>
                  </a:lnTo>
                  <a:lnTo>
                    <a:pt x="94" y="37"/>
                  </a:lnTo>
                  <a:lnTo>
                    <a:pt x="97" y="36"/>
                  </a:lnTo>
                  <a:lnTo>
                    <a:pt x="98" y="37"/>
                  </a:lnTo>
                  <a:lnTo>
                    <a:pt x="101" y="37"/>
                  </a:lnTo>
                  <a:lnTo>
                    <a:pt x="103" y="36"/>
                  </a:lnTo>
                  <a:lnTo>
                    <a:pt x="105" y="39"/>
                  </a:lnTo>
                  <a:lnTo>
                    <a:pt x="107" y="39"/>
                  </a:lnTo>
                  <a:lnTo>
                    <a:pt x="107" y="41"/>
                  </a:lnTo>
                  <a:lnTo>
                    <a:pt x="106" y="42"/>
                  </a:lnTo>
                  <a:lnTo>
                    <a:pt x="103" y="43"/>
                  </a:lnTo>
                  <a:lnTo>
                    <a:pt x="102" y="43"/>
                  </a:lnTo>
                  <a:lnTo>
                    <a:pt x="100" y="46"/>
                  </a:lnTo>
                  <a:lnTo>
                    <a:pt x="10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8" name="Freeform 228">
              <a:extLst>
                <a:ext uri="{FF2B5EF4-FFF2-40B4-BE49-F238E27FC236}">
                  <a16:creationId xmlns:a16="http://schemas.microsoft.com/office/drawing/2014/main" id="{AB921212-7CDB-49F9-9442-71A485A5F60E}"/>
                </a:ext>
              </a:extLst>
            </p:cNvPr>
            <p:cNvSpPr>
              <a:spLocks noEditPoints="1"/>
            </p:cNvSpPr>
            <p:nvPr/>
          </p:nvSpPr>
          <p:spPr bwMode="auto">
            <a:xfrm>
              <a:off x="3236913" y="3219450"/>
              <a:ext cx="1468437" cy="684213"/>
            </a:xfrm>
            <a:custGeom>
              <a:avLst/>
              <a:gdLst>
                <a:gd name="T0" fmla="*/ 913 w 925"/>
                <a:gd name="T1" fmla="*/ 80 h 431"/>
                <a:gd name="T2" fmla="*/ 918 w 925"/>
                <a:gd name="T3" fmla="*/ 87 h 431"/>
                <a:gd name="T4" fmla="*/ 923 w 925"/>
                <a:gd name="T5" fmla="*/ 77 h 431"/>
                <a:gd name="T6" fmla="*/ 918 w 925"/>
                <a:gd name="T7" fmla="*/ 74 h 431"/>
                <a:gd name="T8" fmla="*/ 921 w 925"/>
                <a:gd name="T9" fmla="*/ 63 h 431"/>
                <a:gd name="T10" fmla="*/ 910 w 925"/>
                <a:gd name="T11" fmla="*/ 73 h 431"/>
                <a:gd name="T12" fmla="*/ 910 w 925"/>
                <a:gd name="T13" fmla="*/ 65 h 431"/>
                <a:gd name="T14" fmla="*/ 915 w 925"/>
                <a:gd name="T15" fmla="*/ 59 h 431"/>
                <a:gd name="T16" fmla="*/ 914 w 925"/>
                <a:gd name="T17" fmla="*/ 55 h 431"/>
                <a:gd name="T18" fmla="*/ 905 w 925"/>
                <a:gd name="T19" fmla="*/ 58 h 431"/>
                <a:gd name="T20" fmla="*/ 907 w 925"/>
                <a:gd name="T21" fmla="*/ 54 h 431"/>
                <a:gd name="T22" fmla="*/ 909 w 925"/>
                <a:gd name="T23" fmla="*/ 47 h 431"/>
                <a:gd name="T24" fmla="*/ 906 w 925"/>
                <a:gd name="T25" fmla="*/ 40 h 431"/>
                <a:gd name="T26" fmla="*/ 900 w 925"/>
                <a:gd name="T27" fmla="*/ 38 h 431"/>
                <a:gd name="T28" fmla="*/ 890 w 925"/>
                <a:gd name="T29" fmla="*/ 46 h 431"/>
                <a:gd name="T30" fmla="*/ 888 w 925"/>
                <a:gd name="T31" fmla="*/ 41 h 431"/>
                <a:gd name="T32" fmla="*/ 880 w 925"/>
                <a:gd name="T33" fmla="*/ 39 h 431"/>
                <a:gd name="T34" fmla="*/ 881 w 925"/>
                <a:gd name="T35" fmla="*/ 33 h 431"/>
                <a:gd name="T36" fmla="*/ 881 w 925"/>
                <a:gd name="T37" fmla="*/ 30 h 431"/>
                <a:gd name="T38" fmla="*/ 871 w 925"/>
                <a:gd name="T39" fmla="*/ 32 h 431"/>
                <a:gd name="T40" fmla="*/ 869 w 925"/>
                <a:gd name="T41" fmla="*/ 30 h 431"/>
                <a:gd name="T42" fmla="*/ 876 w 925"/>
                <a:gd name="T43" fmla="*/ 18 h 431"/>
                <a:gd name="T44" fmla="*/ 879 w 925"/>
                <a:gd name="T45" fmla="*/ 7 h 431"/>
                <a:gd name="T46" fmla="*/ 887 w 925"/>
                <a:gd name="T47" fmla="*/ 1 h 431"/>
                <a:gd name="T48" fmla="*/ 873 w 925"/>
                <a:gd name="T49" fmla="*/ 4 h 431"/>
                <a:gd name="T50" fmla="*/ 863 w 925"/>
                <a:gd name="T51" fmla="*/ 16 h 431"/>
                <a:gd name="T52" fmla="*/ 855 w 925"/>
                <a:gd name="T53" fmla="*/ 30 h 431"/>
                <a:gd name="T54" fmla="*/ 852 w 925"/>
                <a:gd name="T55" fmla="*/ 38 h 431"/>
                <a:gd name="T56" fmla="*/ 850 w 925"/>
                <a:gd name="T57" fmla="*/ 47 h 431"/>
                <a:gd name="T58" fmla="*/ 844 w 925"/>
                <a:gd name="T59" fmla="*/ 49 h 431"/>
                <a:gd name="T60" fmla="*/ 837 w 925"/>
                <a:gd name="T61" fmla="*/ 54 h 431"/>
                <a:gd name="T62" fmla="*/ 842 w 925"/>
                <a:gd name="T63" fmla="*/ 56 h 431"/>
                <a:gd name="T64" fmla="*/ 838 w 925"/>
                <a:gd name="T65" fmla="*/ 63 h 431"/>
                <a:gd name="T66" fmla="*/ 837 w 925"/>
                <a:gd name="T67" fmla="*/ 73 h 431"/>
                <a:gd name="T68" fmla="*/ 849 w 925"/>
                <a:gd name="T69" fmla="*/ 71 h 431"/>
                <a:gd name="T70" fmla="*/ 862 w 925"/>
                <a:gd name="T71" fmla="*/ 72 h 431"/>
                <a:gd name="T72" fmla="*/ 873 w 925"/>
                <a:gd name="T73" fmla="*/ 72 h 431"/>
                <a:gd name="T74" fmla="*/ 881 w 925"/>
                <a:gd name="T75" fmla="*/ 69 h 431"/>
                <a:gd name="T76" fmla="*/ 887 w 925"/>
                <a:gd name="T77" fmla="*/ 74 h 431"/>
                <a:gd name="T78" fmla="*/ 896 w 925"/>
                <a:gd name="T79" fmla="*/ 72 h 431"/>
                <a:gd name="T80" fmla="*/ 883 w 925"/>
                <a:gd name="T81" fmla="*/ 81 h 431"/>
                <a:gd name="T82" fmla="*/ 888 w 925"/>
                <a:gd name="T83" fmla="*/ 84 h 431"/>
                <a:gd name="T84" fmla="*/ 898 w 925"/>
                <a:gd name="T85" fmla="*/ 75 h 431"/>
                <a:gd name="T86" fmla="*/ 904 w 925"/>
                <a:gd name="T87" fmla="*/ 67 h 431"/>
                <a:gd name="T88" fmla="*/ 905 w 925"/>
                <a:gd name="T89" fmla="*/ 80 h 431"/>
                <a:gd name="T90" fmla="*/ 827 w 925"/>
                <a:gd name="T91" fmla="*/ 98 h 431"/>
                <a:gd name="T92" fmla="*/ 813 w 925"/>
                <a:gd name="T93" fmla="*/ 107 h 431"/>
                <a:gd name="T94" fmla="*/ 804 w 925"/>
                <a:gd name="T95" fmla="*/ 102 h 431"/>
                <a:gd name="T96" fmla="*/ 810 w 925"/>
                <a:gd name="T97" fmla="*/ 89 h 431"/>
                <a:gd name="T98" fmla="*/ 819 w 925"/>
                <a:gd name="T99" fmla="*/ 87 h 431"/>
                <a:gd name="T100" fmla="*/ 815 w 925"/>
                <a:gd name="T101" fmla="*/ 98 h 431"/>
                <a:gd name="T102" fmla="*/ 808 w 925"/>
                <a:gd name="T103" fmla="*/ 104 h 431"/>
                <a:gd name="T104" fmla="*/ 816 w 925"/>
                <a:gd name="T105" fmla="*/ 101 h 431"/>
                <a:gd name="T106" fmla="*/ 816 w 925"/>
                <a:gd name="T107" fmla="*/ 97 h 431"/>
                <a:gd name="T108" fmla="*/ 2 w 925"/>
                <a:gd name="T109" fmla="*/ 295 h 431"/>
                <a:gd name="T110" fmla="*/ 164 w 925"/>
                <a:gd name="T111" fmla="*/ 42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5" h="431">
                  <a:moveTo>
                    <a:pt x="904" y="85"/>
                  </a:moveTo>
                  <a:lnTo>
                    <a:pt x="905" y="85"/>
                  </a:lnTo>
                  <a:lnTo>
                    <a:pt x="907" y="84"/>
                  </a:lnTo>
                  <a:lnTo>
                    <a:pt x="910" y="82"/>
                  </a:lnTo>
                  <a:lnTo>
                    <a:pt x="913" y="80"/>
                  </a:lnTo>
                  <a:lnTo>
                    <a:pt x="913" y="83"/>
                  </a:lnTo>
                  <a:lnTo>
                    <a:pt x="912" y="85"/>
                  </a:lnTo>
                  <a:lnTo>
                    <a:pt x="914" y="89"/>
                  </a:lnTo>
                  <a:lnTo>
                    <a:pt x="916" y="87"/>
                  </a:lnTo>
                  <a:lnTo>
                    <a:pt x="918" y="87"/>
                  </a:lnTo>
                  <a:lnTo>
                    <a:pt x="921" y="85"/>
                  </a:lnTo>
                  <a:lnTo>
                    <a:pt x="922" y="83"/>
                  </a:lnTo>
                  <a:lnTo>
                    <a:pt x="922" y="80"/>
                  </a:lnTo>
                  <a:lnTo>
                    <a:pt x="923" y="77"/>
                  </a:lnTo>
                  <a:lnTo>
                    <a:pt x="923" y="77"/>
                  </a:lnTo>
                  <a:lnTo>
                    <a:pt x="924" y="75"/>
                  </a:lnTo>
                  <a:lnTo>
                    <a:pt x="925" y="72"/>
                  </a:lnTo>
                  <a:lnTo>
                    <a:pt x="923" y="69"/>
                  </a:lnTo>
                  <a:lnTo>
                    <a:pt x="922" y="72"/>
                  </a:lnTo>
                  <a:lnTo>
                    <a:pt x="918" y="74"/>
                  </a:lnTo>
                  <a:lnTo>
                    <a:pt x="916" y="73"/>
                  </a:lnTo>
                  <a:lnTo>
                    <a:pt x="917" y="71"/>
                  </a:lnTo>
                  <a:lnTo>
                    <a:pt x="918" y="67"/>
                  </a:lnTo>
                  <a:lnTo>
                    <a:pt x="921" y="65"/>
                  </a:lnTo>
                  <a:lnTo>
                    <a:pt x="921" y="63"/>
                  </a:lnTo>
                  <a:lnTo>
                    <a:pt x="918" y="64"/>
                  </a:lnTo>
                  <a:lnTo>
                    <a:pt x="916" y="65"/>
                  </a:lnTo>
                  <a:lnTo>
                    <a:pt x="914" y="68"/>
                  </a:lnTo>
                  <a:lnTo>
                    <a:pt x="914" y="71"/>
                  </a:lnTo>
                  <a:lnTo>
                    <a:pt x="910" y="73"/>
                  </a:lnTo>
                  <a:lnTo>
                    <a:pt x="910" y="73"/>
                  </a:lnTo>
                  <a:lnTo>
                    <a:pt x="908" y="71"/>
                  </a:lnTo>
                  <a:lnTo>
                    <a:pt x="907" y="67"/>
                  </a:lnTo>
                  <a:lnTo>
                    <a:pt x="909" y="67"/>
                  </a:lnTo>
                  <a:lnTo>
                    <a:pt x="910" y="65"/>
                  </a:lnTo>
                  <a:lnTo>
                    <a:pt x="908" y="65"/>
                  </a:lnTo>
                  <a:lnTo>
                    <a:pt x="910" y="64"/>
                  </a:lnTo>
                  <a:lnTo>
                    <a:pt x="909" y="61"/>
                  </a:lnTo>
                  <a:lnTo>
                    <a:pt x="912" y="61"/>
                  </a:lnTo>
                  <a:lnTo>
                    <a:pt x="915" y="59"/>
                  </a:lnTo>
                  <a:lnTo>
                    <a:pt x="917" y="58"/>
                  </a:lnTo>
                  <a:lnTo>
                    <a:pt x="920" y="56"/>
                  </a:lnTo>
                  <a:lnTo>
                    <a:pt x="918" y="54"/>
                  </a:lnTo>
                  <a:lnTo>
                    <a:pt x="916" y="56"/>
                  </a:lnTo>
                  <a:lnTo>
                    <a:pt x="914" y="55"/>
                  </a:lnTo>
                  <a:lnTo>
                    <a:pt x="913" y="57"/>
                  </a:lnTo>
                  <a:lnTo>
                    <a:pt x="909" y="56"/>
                  </a:lnTo>
                  <a:lnTo>
                    <a:pt x="907" y="57"/>
                  </a:lnTo>
                  <a:lnTo>
                    <a:pt x="905" y="59"/>
                  </a:lnTo>
                  <a:lnTo>
                    <a:pt x="905" y="58"/>
                  </a:lnTo>
                  <a:lnTo>
                    <a:pt x="907" y="57"/>
                  </a:lnTo>
                  <a:lnTo>
                    <a:pt x="909" y="55"/>
                  </a:lnTo>
                  <a:lnTo>
                    <a:pt x="907" y="55"/>
                  </a:lnTo>
                  <a:lnTo>
                    <a:pt x="909" y="52"/>
                  </a:lnTo>
                  <a:lnTo>
                    <a:pt x="907" y="54"/>
                  </a:lnTo>
                  <a:lnTo>
                    <a:pt x="907" y="54"/>
                  </a:lnTo>
                  <a:lnTo>
                    <a:pt x="907" y="50"/>
                  </a:lnTo>
                  <a:lnTo>
                    <a:pt x="905" y="50"/>
                  </a:lnTo>
                  <a:lnTo>
                    <a:pt x="907" y="50"/>
                  </a:lnTo>
                  <a:lnTo>
                    <a:pt x="909" y="47"/>
                  </a:lnTo>
                  <a:lnTo>
                    <a:pt x="912" y="46"/>
                  </a:lnTo>
                  <a:lnTo>
                    <a:pt x="914" y="43"/>
                  </a:lnTo>
                  <a:lnTo>
                    <a:pt x="912" y="41"/>
                  </a:lnTo>
                  <a:lnTo>
                    <a:pt x="909" y="40"/>
                  </a:lnTo>
                  <a:lnTo>
                    <a:pt x="906" y="40"/>
                  </a:lnTo>
                  <a:lnTo>
                    <a:pt x="904" y="41"/>
                  </a:lnTo>
                  <a:lnTo>
                    <a:pt x="901" y="40"/>
                  </a:lnTo>
                  <a:lnTo>
                    <a:pt x="899" y="42"/>
                  </a:lnTo>
                  <a:lnTo>
                    <a:pt x="899" y="40"/>
                  </a:lnTo>
                  <a:lnTo>
                    <a:pt x="900" y="38"/>
                  </a:lnTo>
                  <a:lnTo>
                    <a:pt x="897" y="40"/>
                  </a:lnTo>
                  <a:lnTo>
                    <a:pt x="895" y="40"/>
                  </a:lnTo>
                  <a:lnTo>
                    <a:pt x="892" y="43"/>
                  </a:lnTo>
                  <a:lnTo>
                    <a:pt x="891" y="42"/>
                  </a:lnTo>
                  <a:lnTo>
                    <a:pt x="890" y="46"/>
                  </a:lnTo>
                  <a:lnTo>
                    <a:pt x="888" y="47"/>
                  </a:lnTo>
                  <a:lnTo>
                    <a:pt x="888" y="44"/>
                  </a:lnTo>
                  <a:lnTo>
                    <a:pt x="889" y="41"/>
                  </a:lnTo>
                  <a:lnTo>
                    <a:pt x="889" y="39"/>
                  </a:lnTo>
                  <a:lnTo>
                    <a:pt x="888" y="41"/>
                  </a:lnTo>
                  <a:lnTo>
                    <a:pt x="888" y="39"/>
                  </a:lnTo>
                  <a:lnTo>
                    <a:pt x="884" y="41"/>
                  </a:lnTo>
                  <a:lnTo>
                    <a:pt x="886" y="39"/>
                  </a:lnTo>
                  <a:lnTo>
                    <a:pt x="882" y="39"/>
                  </a:lnTo>
                  <a:lnTo>
                    <a:pt x="880" y="39"/>
                  </a:lnTo>
                  <a:lnTo>
                    <a:pt x="878" y="40"/>
                  </a:lnTo>
                  <a:lnTo>
                    <a:pt x="880" y="38"/>
                  </a:lnTo>
                  <a:lnTo>
                    <a:pt x="881" y="35"/>
                  </a:lnTo>
                  <a:lnTo>
                    <a:pt x="879" y="35"/>
                  </a:lnTo>
                  <a:lnTo>
                    <a:pt x="881" y="33"/>
                  </a:lnTo>
                  <a:lnTo>
                    <a:pt x="883" y="32"/>
                  </a:lnTo>
                  <a:lnTo>
                    <a:pt x="886" y="30"/>
                  </a:lnTo>
                  <a:lnTo>
                    <a:pt x="886" y="30"/>
                  </a:lnTo>
                  <a:lnTo>
                    <a:pt x="883" y="30"/>
                  </a:lnTo>
                  <a:lnTo>
                    <a:pt x="881" y="30"/>
                  </a:lnTo>
                  <a:lnTo>
                    <a:pt x="878" y="30"/>
                  </a:lnTo>
                  <a:lnTo>
                    <a:pt x="876" y="27"/>
                  </a:lnTo>
                  <a:lnTo>
                    <a:pt x="874" y="30"/>
                  </a:lnTo>
                  <a:lnTo>
                    <a:pt x="874" y="30"/>
                  </a:lnTo>
                  <a:lnTo>
                    <a:pt x="871" y="32"/>
                  </a:lnTo>
                  <a:lnTo>
                    <a:pt x="869" y="35"/>
                  </a:lnTo>
                  <a:lnTo>
                    <a:pt x="867" y="38"/>
                  </a:lnTo>
                  <a:lnTo>
                    <a:pt x="869" y="35"/>
                  </a:lnTo>
                  <a:lnTo>
                    <a:pt x="869" y="32"/>
                  </a:lnTo>
                  <a:lnTo>
                    <a:pt x="869" y="30"/>
                  </a:lnTo>
                  <a:lnTo>
                    <a:pt x="870" y="27"/>
                  </a:lnTo>
                  <a:lnTo>
                    <a:pt x="872" y="25"/>
                  </a:lnTo>
                  <a:lnTo>
                    <a:pt x="872" y="23"/>
                  </a:lnTo>
                  <a:lnTo>
                    <a:pt x="875" y="21"/>
                  </a:lnTo>
                  <a:lnTo>
                    <a:pt x="876" y="18"/>
                  </a:lnTo>
                  <a:lnTo>
                    <a:pt x="879" y="15"/>
                  </a:lnTo>
                  <a:lnTo>
                    <a:pt x="881" y="13"/>
                  </a:lnTo>
                  <a:lnTo>
                    <a:pt x="882" y="10"/>
                  </a:lnTo>
                  <a:lnTo>
                    <a:pt x="881" y="7"/>
                  </a:lnTo>
                  <a:lnTo>
                    <a:pt x="879" y="7"/>
                  </a:lnTo>
                  <a:lnTo>
                    <a:pt x="878" y="5"/>
                  </a:lnTo>
                  <a:lnTo>
                    <a:pt x="881" y="6"/>
                  </a:lnTo>
                  <a:lnTo>
                    <a:pt x="883" y="6"/>
                  </a:lnTo>
                  <a:lnTo>
                    <a:pt x="887" y="4"/>
                  </a:lnTo>
                  <a:lnTo>
                    <a:pt x="887" y="1"/>
                  </a:lnTo>
                  <a:lnTo>
                    <a:pt x="883" y="3"/>
                  </a:lnTo>
                  <a:lnTo>
                    <a:pt x="881" y="0"/>
                  </a:lnTo>
                  <a:lnTo>
                    <a:pt x="878" y="1"/>
                  </a:lnTo>
                  <a:lnTo>
                    <a:pt x="875" y="3"/>
                  </a:lnTo>
                  <a:lnTo>
                    <a:pt x="873" y="4"/>
                  </a:lnTo>
                  <a:lnTo>
                    <a:pt x="870" y="5"/>
                  </a:lnTo>
                  <a:lnTo>
                    <a:pt x="869" y="8"/>
                  </a:lnTo>
                  <a:lnTo>
                    <a:pt x="866" y="10"/>
                  </a:lnTo>
                  <a:lnTo>
                    <a:pt x="865" y="14"/>
                  </a:lnTo>
                  <a:lnTo>
                    <a:pt x="863" y="16"/>
                  </a:lnTo>
                  <a:lnTo>
                    <a:pt x="861" y="18"/>
                  </a:lnTo>
                  <a:lnTo>
                    <a:pt x="858" y="22"/>
                  </a:lnTo>
                  <a:lnTo>
                    <a:pt x="857" y="24"/>
                  </a:lnTo>
                  <a:lnTo>
                    <a:pt x="856" y="27"/>
                  </a:lnTo>
                  <a:lnTo>
                    <a:pt x="855" y="30"/>
                  </a:lnTo>
                  <a:lnTo>
                    <a:pt x="855" y="31"/>
                  </a:lnTo>
                  <a:lnTo>
                    <a:pt x="853" y="33"/>
                  </a:lnTo>
                  <a:lnTo>
                    <a:pt x="853" y="37"/>
                  </a:lnTo>
                  <a:lnTo>
                    <a:pt x="855" y="39"/>
                  </a:lnTo>
                  <a:lnTo>
                    <a:pt x="852" y="38"/>
                  </a:lnTo>
                  <a:lnTo>
                    <a:pt x="849" y="40"/>
                  </a:lnTo>
                  <a:lnTo>
                    <a:pt x="848" y="42"/>
                  </a:lnTo>
                  <a:lnTo>
                    <a:pt x="850" y="44"/>
                  </a:lnTo>
                  <a:lnTo>
                    <a:pt x="853" y="44"/>
                  </a:lnTo>
                  <a:lnTo>
                    <a:pt x="850" y="47"/>
                  </a:lnTo>
                  <a:lnTo>
                    <a:pt x="853" y="48"/>
                  </a:lnTo>
                  <a:lnTo>
                    <a:pt x="850" y="48"/>
                  </a:lnTo>
                  <a:lnTo>
                    <a:pt x="848" y="46"/>
                  </a:lnTo>
                  <a:lnTo>
                    <a:pt x="845" y="47"/>
                  </a:lnTo>
                  <a:lnTo>
                    <a:pt x="844" y="49"/>
                  </a:lnTo>
                  <a:lnTo>
                    <a:pt x="842" y="52"/>
                  </a:lnTo>
                  <a:lnTo>
                    <a:pt x="841" y="55"/>
                  </a:lnTo>
                  <a:lnTo>
                    <a:pt x="839" y="55"/>
                  </a:lnTo>
                  <a:lnTo>
                    <a:pt x="839" y="52"/>
                  </a:lnTo>
                  <a:lnTo>
                    <a:pt x="837" y="54"/>
                  </a:lnTo>
                  <a:lnTo>
                    <a:pt x="835" y="57"/>
                  </a:lnTo>
                  <a:lnTo>
                    <a:pt x="837" y="56"/>
                  </a:lnTo>
                  <a:lnTo>
                    <a:pt x="840" y="56"/>
                  </a:lnTo>
                  <a:lnTo>
                    <a:pt x="842" y="56"/>
                  </a:lnTo>
                  <a:lnTo>
                    <a:pt x="842" y="56"/>
                  </a:lnTo>
                  <a:lnTo>
                    <a:pt x="846" y="56"/>
                  </a:lnTo>
                  <a:lnTo>
                    <a:pt x="846" y="57"/>
                  </a:lnTo>
                  <a:lnTo>
                    <a:pt x="844" y="58"/>
                  </a:lnTo>
                  <a:lnTo>
                    <a:pt x="840" y="60"/>
                  </a:lnTo>
                  <a:lnTo>
                    <a:pt x="838" y="63"/>
                  </a:lnTo>
                  <a:lnTo>
                    <a:pt x="835" y="65"/>
                  </a:lnTo>
                  <a:lnTo>
                    <a:pt x="832" y="67"/>
                  </a:lnTo>
                  <a:lnTo>
                    <a:pt x="833" y="69"/>
                  </a:lnTo>
                  <a:lnTo>
                    <a:pt x="835" y="73"/>
                  </a:lnTo>
                  <a:lnTo>
                    <a:pt x="837" y="73"/>
                  </a:lnTo>
                  <a:lnTo>
                    <a:pt x="840" y="72"/>
                  </a:lnTo>
                  <a:lnTo>
                    <a:pt x="842" y="72"/>
                  </a:lnTo>
                  <a:lnTo>
                    <a:pt x="846" y="72"/>
                  </a:lnTo>
                  <a:lnTo>
                    <a:pt x="847" y="71"/>
                  </a:lnTo>
                  <a:lnTo>
                    <a:pt x="849" y="71"/>
                  </a:lnTo>
                  <a:lnTo>
                    <a:pt x="853" y="71"/>
                  </a:lnTo>
                  <a:lnTo>
                    <a:pt x="855" y="71"/>
                  </a:lnTo>
                  <a:lnTo>
                    <a:pt x="858" y="72"/>
                  </a:lnTo>
                  <a:lnTo>
                    <a:pt x="861" y="72"/>
                  </a:lnTo>
                  <a:lnTo>
                    <a:pt x="862" y="72"/>
                  </a:lnTo>
                  <a:lnTo>
                    <a:pt x="864" y="73"/>
                  </a:lnTo>
                  <a:lnTo>
                    <a:pt x="867" y="73"/>
                  </a:lnTo>
                  <a:lnTo>
                    <a:pt x="870" y="73"/>
                  </a:lnTo>
                  <a:lnTo>
                    <a:pt x="870" y="72"/>
                  </a:lnTo>
                  <a:lnTo>
                    <a:pt x="873" y="72"/>
                  </a:lnTo>
                  <a:lnTo>
                    <a:pt x="875" y="72"/>
                  </a:lnTo>
                  <a:lnTo>
                    <a:pt x="878" y="68"/>
                  </a:lnTo>
                  <a:lnTo>
                    <a:pt x="880" y="69"/>
                  </a:lnTo>
                  <a:lnTo>
                    <a:pt x="882" y="66"/>
                  </a:lnTo>
                  <a:lnTo>
                    <a:pt x="881" y="69"/>
                  </a:lnTo>
                  <a:lnTo>
                    <a:pt x="881" y="72"/>
                  </a:lnTo>
                  <a:lnTo>
                    <a:pt x="879" y="74"/>
                  </a:lnTo>
                  <a:lnTo>
                    <a:pt x="882" y="74"/>
                  </a:lnTo>
                  <a:lnTo>
                    <a:pt x="884" y="75"/>
                  </a:lnTo>
                  <a:lnTo>
                    <a:pt x="887" y="74"/>
                  </a:lnTo>
                  <a:lnTo>
                    <a:pt x="888" y="71"/>
                  </a:lnTo>
                  <a:lnTo>
                    <a:pt x="891" y="72"/>
                  </a:lnTo>
                  <a:lnTo>
                    <a:pt x="893" y="69"/>
                  </a:lnTo>
                  <a:lnTo>
                    <a:pt x="892" y="72"/>
                  </a:lnTo>
                  <a:lnTo>
                    <a:pt x="896" y="72"/>
                  </a:lnTo>
                  <a:lnTo>
                    <a:pt x="892" y="74"/>
                  </a:lnTo>
                  <a:lnTo>
                    <a:pt x="890" y="75"/>
                  </a:lnTo>
                  <a:lnTo>
                    <a:pt x="889" y="77"/>
                  </a:lnTo>
                  <a:lnTo>
                    <a:pt x="886" y="80"/>
                  </a:lnTo>
                  <a:lnTo>
                    <a:pt x="883" y="81"/>
                  </a:lnTo>
                  <a:lnTo>
                    <a:pt x="881" y="81"/>
                  </a:lnTo>
                  <a:lnTo>
                    <a:pt x="879" y="84"/>
                  </a:lnTo>
                  <a:lnTo>
                    <a:pt x="882" y="84"/>
                  </a:lnTo>
                  <a:lnTo>
                    <a:pt x="884" y="84"/>
                  </a:lnTo>
                  <a:lnTo>
                    <a:pt x="888" y="84"/>
                  </a:lnTo>
                  <a:lnTo>
                    <a:pt x="889" y="84"/>
                  </a:lnTo>
                  <a:lnTo>
                    <a:pt x="891" y="81"/>
                  </a:lnTo>
                  <a:lnTo>
                    <a:pt x="892" y="78"/>
                  </a:lnTo>
                  <a:lnTo>
                    <a:pt x="895" y="76"/>
                  </a:lnTo>
                  <a:lnTo>
                    <a:pt x="898" y="75"/>
                  </a:lnTo>
                  <a:lnTo>
                    <a:pt x="900" y="73"/>
                  </a:lnTo>
                  <a:lnTo>
                    <a:pt x="899" y="75"/>
                  </a:lnTo>
                  <a:lnTo>
                    <a:pt x="900" y="73"/>
                  </a:lnTo>
                  <a:lnTo>
                    <a:pt x="903" y="71"/>
                  </a:lnTo>
                  <a:lnTo>
                    <a:pt x="904" y="67"/>
                  </a:lnTo>
                  <a:lnTo>
                    <a:pt x="907" y="69"/>
                  </a:lnTo>
                  <a:lnTo>
                    <a:pt x="908" y="72"/>
                  </a:lnTo>
                  <a:lnTo>
                    <a:pt x="907" y="75"/>
                  </a:lnTo>
                  <a:lnTo>
                    <a:pt x="906" y="77"/>
                  </a:lnTo>
                  <a:lnTo>
                    <a:pt x="905" y="80"/>
                  </a:lnTo>
                  <a:lnTo>
                    <a:pt x="904" y="83"/>
                  </a:lnTo>
                  <a:lnTo>
                    <a:pt x="904" y="85"/>
                  </a:lnTo>
                  <a:lnTo>
                    <a:pt x="904" y="85"/>
                  </a:lnTo>
                  <a:close/>
                  <a:moveTo>
                    <a:pt x="824" y="97"/>
                  </a:moveTo>
                  <a:lnTo>
                    <a:pt x="827" y="98"/>
                  </a:lnTo>
                  <a:lnTo>
                    <a:pt x="827" y="101"/>
                  </a:lnTo>
                  <a:lnTo>
                    <a:pt x="824" y="101"/>
                  </a:lnTo>
                  <a:lnTo>
                    <a:pt x="822" y="103"/>
                  </a:lnTo>
                  <a:lnTo>
                    <a:pt x="819" y="106"/>
                  </a:lnTo>
                  <a:lnTo>
                    <a:pt x="813" y="107"/>
                  </a:lnTo>
                  <a:lnTo>
                    <a:pt x="811" y="106"/>
                  </a:lnTo>
                  <a:lnTo>
                    <a:pt x="808" y="107"/>
                  </a:lnTo>
                  <a:lnTo>
                    <a:pt x="805" y="107"/>
                  </a:lnTo>
                  <a:lnTo>
                    <a:pt x="804" y="104"/>
                  </a:lnTo>
                  <a:lnTo>
                    <a:pt x="804" y="102"/>
                  </a:lnTo>
                  <a:lnTo>
                    <a:pt x="803" y="99"/>
                  </a:lnTo>
                  <a:lnTo>
                    <a:pt x="805" y="97"/>
                  </a:lnTo>
                  <a:lnTo>
                    <a:pt x="807" y="94"/>
                  </a:lnTo>
                  <a:lnTo>
                    <a:pt x="810" y="92"/>
                  </a:lnTo>
                  <a:lnTo>
                    <a:pt x="810" y="89"/>
                  </a:lnTo>
                  <a:lnTo>
                    <a:pt x="812" y="86"/>
                  </a:lnTo>
                  <a:lnTo>
                    <a:pt x="814" y="84"/>
                  </a:lnTo>
                  <a:lnTo>
                    <a:pt x="818" y="84"/>
                  </a:lnTo>
                  <a:lnTo>
                    <a:pt x="820" y="85"/>
                  </a:lnTo>
                  <a:lnTo>
                    <a:pt x="819" y="87"/>
                  </a:lnTo>
                  <a:lnTo>
                    <a:pt x="819" y="91"/>
                  </a:lnTo>
                  <a:lnTo>
                    <a:pt x="818" y="93"/>
                  </a:lnTo>
                  <a:lnTo>
                    <a:pt x="815" y="97"/>
                  </a:lnTo>
                  <a:lnTo>
                    <a:pt x="819" y="94"/>
                  </a:lnTo>
                  <a:lnTo>
                    <a:pt x="815" y="98"/>
                  </a:lnTo>
                  <a:lnTo>
                    <a:pt x="813" y="99"/>
                  </a:lnTo>
                  <a:lnTo>
                    <a:pt x="811" y="101"/>
                  </a:lnTo>
                  <a:lnTo>
                    <a:pt x="813" y="101"/>
                  </a:lnTo>
                  <a:lnTo>
                    <a:pt x="811" y="102"/>
                  </a:lnTo>
                  <a:lnTo>
                    <a:pt x="808" y="104"/>
                  </a:lnTo>
                  <a:lnTo>
                    <a:pt x="811" y="103"/>
                  </a:lnTo>
                  <a:lnTo>
                    <a:pt x="814" y="104"/>
                  </a:lnTo>
                  <a:lnTo>
                    <a:pt x="816" y="101"/>
                  </a:lnTo>
                  <a:lnTo>
                    <a:pt x="819" y="100"/>
                  </a:lnTo>
                  <a:lnTo>
                    <a:pt x="816" y="101"/>
                  </a:lnTo>
                  <a:lnTo>
                    <a:pt x="813" y="101"/>
                  </a:lnTo>
                  <a:lnTo>
                    <a:pt x="813" y="100"/>
                  </a:lnTo>
                  <a:lnTo>
                    <a:pt x="816" y="99"/>
                  </a:lnTo>
                  <a:lnTo>
                    <a:pt x="819" y="95"/>
                  </a:lnTo>
                  <a:lnTo>
                    <a:pt x="816" y="97"/>
                  </a:lnTo>
                  <a:lnTo>
                    <a:pt x="819" y="94"/>
                  </a:lnTo>
                  <a:lnTo>
                    <a:pt x="821" y="97"/>
                  </a:lnTo>
                  <a:lnTo>
                    <a:pt x="824" y="97"/>
                  </a:lnTo>
                  <a:lnTo>
                    <a:pt x="824" y="97"/>
                  </a:lnTo>
                  <a:close/>
                  <a:moveTo>
                    <a:pt x="2" y="295"/>
                  </a:moveTo>
                  <a:lnTo>
                    <a:pt x="2" y="294"/>
                  </a:lnTo>
                  <a:lnTo>
                    <a:pt x="0" y="294"/>
                  </a:lnTo>
                  <a:lnTo>
                    <a:pt x="2" y="295"/>
                  </a:lnTo>
                  <a:lnTo>
                    <a:pt x="2" y="295"/>
                  </a:lnTo>
                  <a:close/>
                  <a:moveTo>
                    <a:pt x="164" y="428"/>
                  </a:moveTo>
                  <a:lnTo>
                    <a:pt x="165" y="431"/>
                  </a:lnTo>
                  <a:lnTo>
                    <a:pt x="164" y="428"/>
                  </a:lnTo>
                  <a:lnTo>
                    <a:pt x="164" y="428"/>
                  </a:lnTo>
                  <a:lnTo>
                    <a:pt x="164" y="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9" name="Freeform 229">
              <a:extLst>
                <a:ext uri="{FF2B5EF4-FFF2-40B4-BE49-F238E27FC236}">
                  <a16:creationId xmlns:a16="http://schemas.microsoft.com/office/drawing/2014/main" id="{E17E108B-D652-4A2B-B9F3-6B07301B0D88}"/>
                </a:ext>
              </a:extLst>
            </p:cNvPr>
            <p:cNvSpPr>
              <a:spLocks noEditPoints="1"/>
            </p:cNvSpPr>
            <p:nvPr/>
          </p:nvSpPr>
          <p:spPr bwMode="auto">
            <a:xfrm>
              <a:off x="3059113" y="3241675"/>
              <a:ext cx="898525" cy="166688"/>
            </a:xfrm>
            <a:custGeom>
              <a:avLst/>
              <a:gdLst>
                <a:gd name="T0" fmla="*/ 44 w 566"/>
                <a:gd name="T1" fmla="*/ 17 h 105"/>
                <a:gd name="T2" fmla="*/ 47 w 566"/>
                <a:gd name="T3" fmla="*/ 23 h 105"/>
                <a:gd name="T4" fmla="*/ 53 w 566"/>
                <a:gd name="T5" fmla="*/ 27 h 105"/>
                <a:gd name="T6" fmla="*/ 57 w 566"/>
                <a:gd name="T7" fmla="*/ 29 h 105"/>
                <a:gd name="T8" fmla="*/ 62 w 566"/>
                <a:gd name="T9" fmla="*/ 34 h 105"/>
                <a:gd name="T10" fmla="*/ 65 w 566"/>
                <a:gd name="T11" fmla="*/ 38 h 105"/>
                <a:gd name="T12" fmla="*/ 68 w 566"/>
                <a:gd name="T13" fmla="*/ 44 h 105"/>
                <a:gd name="T14" fmla="*/ 63 w 566"/>
                <a:gd name="T15" fmla="*/ 44 h 105"/>
                <a:gd name="T16" fmla="*/ 57 w 566"/>
                <a:gd name="T17" fmla="*/ 43 h 105"/>
                <a:gd name="T18" fmla="*/ 52 w 566"/>
                <a:gd name="T19" fmla="*/ 41 h 105"/>
                <a:gd name="T20" fmla="*/ 46 w 566"/>
                <a:gd name="T21" fmla="*/ 38 h 105"/>
                <a:gd name="T22" fmla="*/ 46 w 566"/>
                <a:gd name="T23" fmla="*/ 34 h 105"/>
                <a:gd name="T24" fmla="*/ 46 w 566"/>
                <a:gd name="T25" fmla="*/ 34 h 105"/>
                <a:gd name="T26" fmla="*/ 40 w 566"/>
                <a:gd name="T27" fmla="*/ 35 h 105"/>
                <a:gd name="T28" fmla="*/ 35 w 566"/>
                <a:gd name="T29" fmla="*/ 33 h 105"/>
                <a:gd name="T30" fmla="*/ 35 w 566"/>
                <a:gd name="T31" fmla="*/ 27 h 105"/>
                <a:gd name="T32" fmla="*/ 30 w 566"/>
                <a:gd name="T33" fmla="*/ 26 h 105"/>
                <a:gd name="T34" fmla="*/ 25 w 566"/>
                <a:gd name="T35" fmla="*/ 25 h 105"/>
                <a:gd name="T36" fmla="*/ 28 w 566"/>
                <a:gd name="T37" fmla="*/ 21 h 105"/>
                <a:gd name="T38" fmla="*/ 29 w 566"/>
                <a:gd name="T39" fmla="*/ 21 h 105"/>
                <a:gd name="T40" fmla="*/ 23 w 566"/>
                <a:gd name="T41" fmla="*/ 20 h 105"/>
                <a:gd name="T42" fmla="*/ 19 w 566"/>
                <a:gd name="T43" fmla="*/ 18 h 105"/>
                <a:gd name="T44" fmla="*/ 13 w 566"/>
                <a:gd name="T45" fmla="*/ 15 h 105"/>
                <a:gd name="T46" fmla="*/ 10 w 566"/>
                <a:gd name="T47" fmla="*/ 13 h 105"/>
                <a:gd name="T48" fmla="*/ 9 w 566"/>
                <a:gd name="T49" fmla="*/ 11 h 105"/>
                <a:gd name="T50" fmla="*/ 6 w 566"/>
                <a:gd name="T51" fmla="*/ 7 h 105"/>
                <a:gd name="T52" fmla="*/ 12 w 566"/>
                <a:gd name="T53" fmla="*/ 9 h 105"/>
                <a:gd name="T54" fmla="*/ 8 w 566"/>
                <a:gd name="T55" fmla="*/ 4 h 105"/>
                <a:gd name="T56" fmla="*/ 3 w 566"/>
                <a:gd name="T57" fmla="*/ 7 h 105"/>
                <a:gd name="T58" fmla="*/ 0 w 566"/>
                <a:gd name="T59" fmla="*/ 1 h 105"/>
                <a:gd name="T60" fmla="*/ 5 w 566"/>
                <a:gd name="T61" fmla="*/ 0 h 105"/>
                <a:gd name="T62" fmla="*/ 11 w 566"/>
                <a:gd name="T63" fmla="*/ 1 h 105"/>
                <a:gd name="T64" fmla="*/ 15 w 566"/>
                <a:gd name="T65" fmla="*/ 4 h 105"/>
                <a:gd name="T66" fmla="*/ 21 w 566"/>
                <a:gd name="T67" fmla="*/ 6 h 105"/>
                <a:gd name="T68" fmla="*/ 27 w 566"/>
                <a:gd name="T69" fmla="*/ 7 h 105"/>
                <a:gd name="T70" fmla="*/ 32 w 566"/>
                <a:gd name="T71" fmla="*/ 9 h 105"/>
                <a:gd name="T72" fmla="*/ 36 w 566"/>
                <a:gd name="T73" fmla="*/ 9 h 105"/>
                <a:gd name="T74" fmla="*/ 40 w 566"/>
                <a:gd name="T75" fmla="*/ 12 h 105"/>
                <a:gd name="T76" fmla="*/ 43 w 566"/>
                <a:gd name="T77" fmla="*/ 16 h 105"/>
                <a:gd name="T78" fmla="*/ 561 w 566"/>
                <a:gd name="T79" fmla="*/ 103 h 105"/>
                <a:gd name="T80" fmla="*/ 564 w 566"/>
                <a:gd name="T81" fmla="*/ 103 h 105"/>
                <a:gd name="T82" fmla="*/ 566 w 566"/>
                <a:gd name="T83" fmla="*/ 97 h 105"/>
                <a:gd name="T84" fmla="*/ 561 w 566"/>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6" h="105">
                  <a:moveTo>
                    <a:pt x="43" y="16"/>
                  </a:moveTo>
                  <a:lnTo>
                    <a:pt x="44" y="17"/>
                  </a:lnTo>
                  <a:lnTo>
                    <a:pt x="46" y="19"/>
                  </a:lnTo>
                  <a:lnTo>
                    <a:pt x="47" y="23"/>
                  </a:lnTo>
                  <a:lnTo>
                    <a:pt x="49" y="25"/>
                  </a:lnTo>
                  <a:lnTo>
                    <a:pt x="53" y="27"/>
                  </a:lnTo>
                  <a:lnTo>
                    <a:pt x="55" y="27"/>
                  </a:lnTo>
                  <a:lnTo>
                    <a:pt x="57" y="29"/>
                  </a:lnTo>
                  <a:lnTo>
                    <a:pt x="61" y="30"/>
                  </a:lnTo>
                  <a:lnTo>
                    <a:pt x="62" y="34"/>
                  </a:lnTo>
                  <a:lnTo>
                    <a:pt x="64" y="36"/>
                  </a:lnTo>
                  <a:lnTo>
                    <a:pt x="65" y="38"/>
                  </a:lnTo>
                  <a:lnTo>
                    <a:pt x="69" y="41"/>
                  </a:lnTo>
                  <a:lnTo>
                    <a:pt x="68" y="44"/>
                  </a:lnTo>
                  <a:lnTo>
                    <a:pt x="65" y="45"/>
                  </a:lnTo>
                  <a:lnTo>
                    <a:pt x="63" y="44"/>
                  </a:lnTo>
                  <a:lnTo>
                    <a:pt x="60" y="44"/>
                  </a:lnTo>
                  <a:lnTo>
                    <a:pt x="57" y="43"/>
                  </a:lnTo>
                  <a:lnTo>
                    <a:pt x="54" y="42"/>
                  </a:lnTo>
                  <a:lnTo>
                    <a:pt x="52" y="41"/>
                  </a:lnTo>
                  <a:lnTo>
                    <a:pt x="49" y="41"/>
                  </a:lnTo>
                  <a:lnTo>
                    <a:pt x="46" y="38"/>
                  </a:lnTo>
                  <a:lnTo>
                    <a:pt x="44" y="36"/>
                  </a:lnTo>
                  <a:lnTo>
                    <a:pt x="46" y="34"/>
                  </a:lnTo>
                  <a:lnTo>
                    <a:pt x="48" y="32"/>
                  </a:lnTo>
                  <a:lnTo>
                    <a:pt x="46" y="34"/>
                  </a:lnTo>
                  <a:lnTo>
                    <a:pt x="43" y="34"/>
                  </a:lnTo>
                  <a:lnTo>
                    <a:pt x="40" y="35"/>
                  </a:lnTo>
                  <a:lnTo>
                    <a:pt x="37" y="34"/>
                  </a:lnTo>
                  <a:lnTo>
                    <a:pt x="35" y="33"/>
                  </a:lnTo>
                  <a:lnTo>
                    <a:pt x="36" y="29"/>
                  </a:lnTo>
                  <a:lnTo>
                    <a:pt x="35" y="27"/>
                  </a:lnTo>
                  <a:lnTo>
                    <a:pt x="32" y="27"/>
                  </a:lnTo>
                  <a:lnTo>
                    <a:pt x="30" y="26"/>
                  </a:lnTo>
                  <a:lnTo>
                    <a:pt x="27" y="26"/>
                  </a:lnTo>
                  <a:lnTo>
                    <a:pt x="25" y="25"/>
                  </a:lnTo>
                  <a:lnTo>
                    <a:pt x="26" y="23"/>
                  </a:lnTo>
                  <a:lnTo>
                    <a:pt x="28" y="21"/>
                  </a:lnTo>
                  <a:lnTo>
                    <a:pt x="30" y="21"/>
                  </a:lnTo>
                  <a:lnTo>
                    <a:pt x="29" y="21"/>
                  </a:lnTo>
                  <a:lnTo>
                    <a:pt x="27" y="19"/>
                  </a:lnTo>
                  <a:lnTo>
                    <a:pt x="23" y="20"/>
                  </a:lnTo>
                  <a:lnTo>
                    <a:pt x="21" y="17"/>
                  </a:lnTo>
                  <a:lnTo>
                    <a:pt x="19" y="18"/>
                  </a:lnTo>
                  <a:lnTo>
                    <a:pt x="15" y="16"/>
                  </a:lnTo>
                  <a:lnTo>
                    <a:pt x="13" y="15"/>
                  </a:lnTo>
                  <a:lnTo>
                    <a:pt x="12" y="12"/>
                  </a:lnTo>
                  <a:lnTo>
                    <a:pt x="10" y="13"/>
                  </a:lnTo>
                  <a:lnTo>
                    <a:pt x="8" y="13"/>
                  </a:lnTo>
                  <a:lnTo>
                    <a:pt x="9" y="11"/>
                  </a:lnTo>
                  <a:lnTo>
                    <a:pt x="5" y="10"/>
                  </a:lnTo>
                  <a:lnTo>
                    <a:pt x="6" y="7"/>
                  </a:lnTo>
                  <a:lnTo>
                    <a:pt x="10" y="7"/>
                  </a:lnTo>
                  <a:lnTo>
                    <a:pt x="12" y="9"/>
                  </a:lnTo>
                  <a:lnTo>
                    <a:pt x="11" y="7"/>
                  </a:lnTo>
                  <a:lnTo>
                    <a:pt x="8" y="4"/>
                  </a:lnTo>
                  <a:lnTo>
                    <a:pt x="5" y="7"/>
                  </a:lnTo>
                  <a:lnTo>
                    <a:pt x="3" y="7"/>
                  </a:lnTo>
                  <a:lnTo>
                    <a:pt x="1" y="4"/>
                  </a:lnTo>
                  <a:lnTo>
                    <a:pt x="0" y="1"/>
                  </a:lnTo>
                  <a:lnTo>
                    <a:pt x="3" y="0"/>
                  </a:lnTo>
                  <a:lnTo>
                    <a:pt x="5" y="0"/>
                  </a:lnTo>
                  <a:lnTo>
                    <a:pt x="8" y="0"/>
                  </a:lnTo>
                  <a:lnTo>
                    <a:pt x="11" y="1"/>
                  </a:lnTo>
                  <a:lnTo>
                    <a:pt x="13" y="3"/>
                  </a:lnTo>
                  <a:lnTo>
                    <a:pt x="15" y="4"/>
                  </a:lnTo>
                  <a:lnTo>
                    <a:pt x="19" y="6"/>
                  </a:lnTo>
                  <a:lnTo>
                    <a:pt x="21" y="6"/>
                  </a:lnTo>
                  <a:lnTo>
                    <a:pt x="25" y="7"/>
                  </a:lnTo>
                  <a:lnTo>
                    <a:pt x="27" y="7"/>
                  </a:lnTo>
                  <a:lnTo>
                    <a:pt x="29" y="8"/>
                  </a:lnTo>
                  <a:lnTo>
                    <a:pt x="32" y="9"/>
                  </a:lnTo>
                  <a:lnTo>
                    <a:pt x="34" y="9"/>
                  </a:lnTo>
                  <a:lnTo>
                    <a:pt x="36" y="9"/>
                  </a:lnTo>
                  <a:lnTo>
                    <a:pt x="38" y="9"/>
                  </a:lnTo>
                  <a:lnTo>
                    <a:pt x="40" y="12"/>
                  </a:lnTo>
                  <a:lnTo>
                    <a:pt x="43" y="15"/>
                  </a:lnTo>
                  <a:lnTo>
                    <a:pt x="43" y="16"/>
                  </a:lnTo>
                  <a:lnTo>
                    <a:pt x="43" y="16"/>
                  </a:lnTo>
                  <a:close/>
                  <a:moveTo>
                    <a:pt x="561" y="103"/>
                  </a:moveTo>
                  <a:lnTo>
                    <a:pt x="563" y="105"/>
                  </a:lnTo>
                  <a:lnTo>
                    <a:pt x="564" y="103"/>
                  </a:lnTo>
                  <a:lnTo>
                    <a:pt x="565" y="101"/>
                  </a:lnTo>
                  <a:lnTo>
                    <a:pt x="566" y="97"/>
                  </a:lnTo>
                  <a:lnTo>
                    <a:pt x="563" y="100"/>
                  </a:lnTo>
                  <a:lnTo>
                    <a:pt x="561" y="103"/>
                  </a:lnTo>
                  <a:lnTo>
                    <a:pt x="561"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0" name="Freeform 230">
              <a:extLst>
                <a:ext uri="{FF2B5EF4-FFF2-40B4-BE49-F238E27FC236}">
                  <a16:creationId xmlns:a16="http://schemas.microsoft.com/office/drawing/2014/main" id="{A89A2919-E1E5-4704-AE2C-123DDD17D60A}"/>
                </a:ext>
              </a:extLst>
            </p:cNvPr>
            <p:cNvSpPr>
              <a:spLocks/>
            </p:cNvSpPr>
            <p:nvPr/>
          </p:nvSpPr>
          <p:spPr bwMode="auto">
            <a:xfrm>
              <a:off x="5316538" y="2740025"/>
              <a:ext cx="239712" cy="109538"/>
            </a:xfrm>
            <a:custGeom>
              <a:avLst/>
              <a:gdLst>
                <a:gd name="T0" fmla="*/ 142 w 151"/>
                <a:gd name="T1" fmla="*/ 41 h 69"/>
                <a:gd name="T2" fmla="*/ 144 w 151"/>
                <a:gd name="T3" fmla="*/ 34 h 69"/>
                <a:gd name="T4" fmla="*/ 151 w 151"/>
                <a:gd name="T5" fmla="*/ 31 h 69"/>
                <a:gd name="T6" fmla="*/ 148 w 151"/>
                <a:gd name="T7" fmla="*/ 29 h 69"/>
                <a:gd name="T8" fmla="*/ 149 w 151"/>
                <a:gd name="T9" fmla="*/ 23 h 69"/>
                <a:gd name="T10" fmla="*/ 136 w 151"/>
                <a:gd name="T11" fmla="*/ 24 h 69"/>
                <a:gd name="T12" fmla="*/ 133 w 151"/>
                <a:gd name="T13" fmla="*/ 16 h 69"/>
                <a:gd name="T14" fmla="*/ 131 w 151"/>
                <a:gd name="T15" fmla="*/ 8 h 69"/>
                <a:gd name="T16" fmla="*/ 126 w 151"/>
                <a:gd name="T17" fmla="*/ 6 h 69"/>
                <a:gd name="T18" fmla="*/ 117 w 151"/>
                <a:gd name="T19" fmla="*/ 0 h 69"/>
                <a:gd name="T20" fmla="*/ 110 w 151"/>
                <a:gd name="T21" fmla="*/ 6 h 69"/>
                <a:gd name="T22" fmla="*/ 102 w 151"/>
                <a:gd name="T23" fmla="*/ 7 h 69"/>
                <a:gd name="T24" fmla="*/ 91 w 151"/>
                <a:gd name="T25" fmla="*/ 9 h 69"/>
                <a:gd name="T26" fmla="*/ 88 w 151"/>
                <a:gd name="T27" fmla="*/ 14 h 69"/>
                <a:gd name="T28" fmla="*/ 84 w 151"/>
                <a:gd name="T29" fmla="*/ 14 h 69"/>
                <a:gd name="T30" fmla="*/ 74 w 151"/>
                <a:gd name="T31" fmla="*/ 10 h 69"/>
                <a:gd name="T32" fmla="*/ 69 w 151"/>
                <a:gd name="T33" fmla="*/ 18 h 69"/>
                <a:gd name="T34" fmla="*/ 60 w 151"/>
                <a:gd name="T35" fmla="*/ 9 h 69"/>
                <a:gd name="T36" fmla="*/ 58 w 151"/>
                <a:gd name="T37" fmla="*/ 19 h 69"/>
                <a:gd name="T38" fmla="*/ 54 w 151"/>
                <a:gd name="T39" fmla="*/ 21 h 69"/>
                <a:gd name="T40" fmla="*/ 47 w 151"/>
                <a:gd name="T41" fmla="*/ 31 h 69"/>
                <a:gd name="T42" fmla="*/ 39 w 151"/>
                <a:gd name="T43" fmla="*/ 20 h 69"/>
                <a:gd name="T44" fmla="*/ 43 w 151"/>
                <a:gd name="T45" fmla="*/ 12 h 69"/>
                <a:gd name="T46" fmla="*/ 38 w 151"/>
                <a:gd name="T47" fmla="*/ 8 h 69"/>
                <a:gd name="T48" fmla="*/ 27 w 151"/>
                <a:gd name="T49" fmla="*/ 1 h 69"/>
                <a:gd name="T50" fmla="*/ 23 w 151"/>
                <a:gd name="T51" fmla="*/ 3 h 69"/>
                <a:gd name="T52" fmla="*/ 25 w 151"/>
                <a:gd name="T53" fmla="*/ 9 h 69"/>
                <a:gd name="T54" fmla="*/ 26 w 151"/>
                <a:gd name="T55" fmla="*/ 12 h 69"/>
                <a:gd name="T56" fmla="*/ 13 w 151"/>
                <a:gd name="T57" fmla="*/ 8 h 69"/>
                <a:gd name="T58" fmla="*/ 13 w 151"/>
                <a:gd name="T59" fmla="*/ 11 h 69"/>
                <a:gd name="T60" fmla="*/ 14 w 151"/>
                <a:gd name="T61" fmla="*/ 15 h 69"/>
                <a:gd name="T62" fmla="*/ 16 w 151"/>
                <a:gd name="T63" fmla="*/ 18 h 69"/>
                <a:gd name="T64" fmla="*/ 10 w 151"/>
                <a:gd name="T65" fmla="*/ 18 h 69"/>
                <a:gd name="T66" fmla="*/ 5 w 151"/>
                <a:gd name="T67" fmla="*/ 20 h 69"/>
                <a:gd name="T68" fmla="*/ 8 w 151"/>
                <a:gd name="T69" fmla="*/ 25 h 69"/>
                <a:gd name="T70" fmla="*/ 22 w 151"/>
                <a:gd name="T71" fmla="*/ 21 h 69"/>
                <a:gd name="T72" fmla="*/ 30 w 151"/>
                <a:gd name="T73" fmla="*/ 23 h 69"/>
                <a:gd name="T74" fmla="*/ 39 w 151"/>
                <a:gd name="T75" fmla="*/ 25 h 69"/>
                <a:gd name="T76" fmla="*/ 30 w 151"/>
                <a:gd name="T77" fmla="*/ 31 h 69"/>
                <a:gd name="T78" fmla="*/ 34 w 151"/>
                <a:gd name="T79" fmla="*/ 33 h 69"/>
                <a:gd name="T80" fmla="*/ 21 w 151"/>
                <a:gd name="T81" fmla="*/ 34 h 69"/>
                <a:gd name="T82" fmla="*/ 7 w 151"/>
                <a:gd name="T83" fmla="*/ 38 h 69"/>
                <a:gd name="T84" fmla="*/ 21 w 151"/>
                <a:gd name="T85" fmla="*/ 38 h 69"/>
                <a:gd name="T86" fmla="*/ 32 w 151"/>
                <a:gd name="T87" fmla="*/ 41 h 69"/>
                <a:gd name="T88" fmla="*/ 35 w 151"/>
                <a:gd name="T89" fmla="*/ 44 h 69"/>
                <a:gd name="T90" fmla="*/ 40 w 151"/>
                <a:gd name="T91" fmla="*/ 43 h 69"/>
                <a:gd name="T92" fmla="*/ 35 w 151"/>
                <a:gd name="T93" fmla="*/ 50 h 69"/>
                <a:gd name="T94" fmla="*/ 40 w 151"/>
                <a:gd name="T95" fmla="*/ 48 h 69"/>
                <a:gd name="T96" fmla="*/ 35 w 151"/>
                <a:gd name="T97" fmla="*/ 54 h 69"/>
                <a:gd name="T98" fmla="*/ 24 w 151"/>
                <a:gd name="T99" fmla="*/ 59 h 69"/>
                <a:gd name="T100" fmla="*/ 38 w 151"/>
                <a:gd name="T101" fmla="*/ 59 h 69"/>
                <a:gd name="T102" fmla="*/ 47 w 151"/>
                <a:gd name="T103" fmla="*/ 59 h 69"/>
                <a:gd name="T104" fmla="*/ 56 w 151"/>
                <a:gd name="T105" fmla="*/ 60 h 69"/>
                <a:gd name="T106" fmla="*/ 61 w 151"/>
                <a:gd name="T107" fmla="*/ 66 h 69"/>
                <a:gd name="T108" fmla="*/ 72 w 151"/>
                <a:gd name="T109" fmla="*/ 68 h 69"/>
                <a:gd name="T110" fmla="*/ 85 w 151"/>
                <a:gd name="T111" fmla="*/ 67 h 69"/>
                <a:gd name="T112" fmla="*/ 91 w 151"/>
                <a:gd name="T113" fmla="*/ 62 h 69"/>
                <a:gd name="T114" fmla="*/ 103 w 151"/>
                <a:gd name="T115" fmla="*/ 61 h 69"/>
                <a:gd name="T116" fmla="*/ 112 w 151"/>
                <a:gd name="T117" fmla="*/ 57 h 69"/>
                <a:gd name="T118" fmla="*/ 123 w 151"/>
                <a:gd name="T119" fmla="*/ 51 h 69"/>
                <a:gd name="T120" fmla="*/ 132 w 151"/>
                <a:gd name="T121"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69">
                  <a:moveTo>
                    <a:pt x="137" y="46"/>
                  </a:moveTo>
                  <a:lnTo>
                    <a:pt x="137" y="46"/>
                  </a:lnTo>
                  <a:lnTo>
                    <a:pt x="136" y="43"/>
                  </a:lnTo>
                  <a:lnTo>
                    <a:pt x="140" y="41"/>
                  </a:lnTo>
                  <a:lnTo>
                    <a:pt x="142" y="41"/>
                  </a:lnTo>
                  <a:lnTo>
                    <a:pt x="145" y="38"/>
                  </a:lnTo>
                  <a:lnTo>
                    <a:pt x="146" y="38"/>
                  </a:lnTo>
                  <a:lnTo>
                    <a:pt x="144" y="36"/>
                  </a:lnTo>
                  <a:lnTo>
                    <a:pt x="148" y="35"/>
                  </a:lnTo>
                  <a:lnTo>
                    <a:pt x="144" y="34"/>
                  </a:lnTo>
                  <a:lnTo>
                    <a:pt x="142" y="34"/>
                  </a:lnTo>
                  <a:lnTo>
                    <a:pt x="145" y="33"/>
                  </a:lnTo>
                  <a:lnTo>
                    <a:pt x="148" y="34"/>
                  </a:lnTo>
                  <a:lnTo>
                    <a:pt x="150" y="33"/>
                  </a:lnTo>
                  <a:lnTo>
                    <a:pt x="151" y="31"/>
                  </a:lnTo>
                  <a:lnTo>
                    <a:pt x="148" y="29"/>
                  </a:lnTo>
                  <a:lnTo>
                    <a:pt x="145" y="29"/>
                  </a:lnTo>
                  <a:lnTo>
                    <a:pt x="144" y="31"/>
                  </a:lnTo>
                  <a:lnTo>
                    <a:pt x="144" y="29"/>
                  </a:lnTo>
                  <a:lnTo>
                    <a:pt x="148" y="29"/>
                  </a:lnTo>
                  <a:lnTo>
                    <a:pt x="150" y="28"/>
                  </a:lnTo>
                  <a:lnTo>
                    <a:pt x="149" y="27"/>
                  </a:lnTo>
                  <a:lnTo>
                    <a:pt x="145" y="27"/>
                  </a:lnTo>
                  <a:lnTo>
                    <a:pt x="149" y="26"/>
                  </a:lnTo>
                  <a:lnTo>
                    <a:pt x="149" y="23"/>
                  </a:lnTo>
                  <a:lnTo>
                    <a:pt x="146" y="23"/>
                  </a:lnTo>
                  <a:lnTo>
                    <a:pt x="144" y="20"/>
                  </a:lnTo>
                  <a:lnTo>
                    <a:pt x="141" y="20"/>
                  </a:lnTo>
                  <a:lnTo>
                    <a:pt x="138" y="20"/>
                  </a:lnTo>
                  <a:lnTo>
                    <a:pt x="136" y="24"/>
                  </a:lnTo>
                  <a:lnTo>
                    <a:pt x="138" y="20"/>
                  </a:lnTo>
                  <a:lnTo>
                    <a:pt x="140" y="19"/>
                  </a:lnTo>
                  <a:lnTo>
                    <a:pt x="137" y="17"/>
                  </a:lnTo>
                  <a:lnTo>
                    <a:pt x="133" y="18"/>
                  </a:lnTo>
                  <a:lnTo>
                    <a:pt x="133" y="16"/>
                  </a:lnTo>
                  <a:lnTo>
                    <a:pt x="135" y="14"/>
                  </a:lnTo>
                  <a:lnTo>
                    <a:pt x="133" y="10"/>
                  </a:lnTo>
                  <a:lnTo>
                    <a:pt x="131" y="11"/>
                  </a:lnTo>
                  <a:lnTo>
                    <a:pt x="131" y="8"/>
                  </a:lnTo>
                  <a:lnTo>
                    <a:pt x="131" y="8"/>
                  </a:lnTo>
                  <a:lnTo>
                    <a:pt x="131" y="6"/>
                  </a:lnTo>
                  <a:lnTo>
                    <a:pt x="134" y="3"/>
                  </a:lnTo>
                  <a:lnTo>
                    <a:pt x="131" y="3"/>
                  </a:lnTo>
                  <a:lnTo>
                    <a:pt x="128" y="6"/>
                  </a:lnTo>
                  <a:lnTo>
                    <a:pt x="126" y="6"/>
                  </a:lnTo>
                  <a:lnTo>
                    <a:pt x="125" y="9"/>
                  </a:lnTo>
                  <a:lnTo>
                    <a:pt x="123" y="7"/>
                  </a:lnTo>
                  <a:lnTo>
                    <a:pt x="119" y="6"/>
                  </a:lnTo>
                  <a:lnTo>
                    <a:pt x="119" y="2"/>
                  </a:lnTo>
                  <a:lnTo>
                    <a:pt x="117" y="0"/>
                  </a:lnTo>
                  <a:lnTo>
                    <a:pt x="114" y="0"/>
                  </a:lnTo>
                  <a:lnTo>
                    <a:pt x="111" y="0"/>
                  </a:lnTo>
                  <a:lnTo>
                    <a:pt x="109" y="1"/>
                  </a:lnTo>
                  <a:lnTo>
                    <a:pt x="109" y="3"/>
                  </a:lnTo>
                  <a:lnTo>
                    <a:pt x="110" y="6"/>
                  </a:lnTo>
                  <a:lnTo>
                    <a:pt x="110" y="7"/>
                  </a:lnTo>
                  <a:lnTo>
                    <a:pt x="109" y="10"/>
                  </a:lnTo>
                  <a:lnTo>
                    <a:pt x="106" y="9"/>
                  </a:lnTo>
                  <a:lnTo>
                    <a:pt x="103" y="7"/>
                  </a:lnTo>
                  <a:lnTo>
                    <a:pt x="102" y="7"/>
                  </a:lnTo>
                  <a:lnTo>
                    <a:pt x="100" y="8"/>
                  </a:lnTo>
                  <a:lnTo>
                    <a:pt x="98" y="11"/>
                  </a:lnTo>
                  <a:lnTo>
                    <a:pt x="95" y="14"/>
                  </a:lnTo>
                  <a:lnTo>
                    <a:pt x="93" y="11"/>
                  </a:lnTo>
                  <a:lnTo>
                    <a:pt x="91" y="9"/>
                  </a:lnTo>
                  <a:lnTo>
                    <a:pt x="90" y="8"/>
                  </a:lnTo>
                  <a:lnTo>
                    <a:pt x="88" y="8"/>
                  </a:lnTo>
                  <a:lnTo>
                    <a:pt x="85" y="8"/>
                  </a:lnTo>
                  <a:lnTo>
                    <a:pt x="85" y="11"/>
                  </a:lnTo>
                  <a:lnTo>
                    <a:pt x="88" y="14"/>
                  </a:lnTo>
                  <a:lnTo>
                    <a:pt x="89" y="16"/>
                  </a:lnTo>
                  <a:lnTo>
                    <a:pt x="89" y="20"/>
                  </a:lnTo>
                  <a:lnTo>
                    <a:pt x="88" y="18"/>
                  </a:lnTo>
                  <a:lnTo>
                    <a:pt x="86" y="16"/>
                  </a:lnTo>
                  <a:lnTo>
                    <a:pt x="84" y="14"/>
                  </a:lnTo>
                  <a:lnTo>
                    <a:pt x="82" y="11"/>
                  </a:lnTo>
                  <a:lnTo>
                    <a:pt x="80" y="8"/>
                  </a:lnTo>
                  <a:lnTo>
                    <a:pt x="76" y="8"/>
                  </a:lnTo>
                  <a:lnTo>
                    <a:pt x="74" y="8"/>
                  </a:lnTo>
                  <a:lnTo>
                    <a:pt x="74" y="10"/>
                  </a:lnTo>
                  <a:lnTo>
                    <a:pt x="72" y="10"/>
                  </a:lnTo>
                  <a:lnTo>
                    <a:pt x="68" y="12"/>
                  </a:lnTo>
                  <a:lnTo>
                    <a:pt x="69" y="16"/>
                  </a:lnTo>
                  <a:lnTo>
                    <a:pt x="69" y="18"/>
                  </a:lnTo>
                  <a:lnTo>
                    <a:pt x="69" y="18"/>
                  </a:lnTo>
                  <a:lnTo>
                    <a:pt x="68" y="18"/>
                  </a:lnTo>
                  <a:lnTo>
                    <a:pt x="66" y="16"/>
                  </a:lnTo>
                  <a:lnTo>
                    <a:pt x="64" y="14"/>
                  </a:lnTo>
                  <a:lnTo>
                    <a:pt x="61" y="11"/>
                  </a:lnTo>
                  <a:lnTo>
                    <a:pt x="60" y="9"/>
                  </a:lnTo>
                  <a:lnTo>
                    <a:pt x="59" y="9"/>
                  </a:lnTo>
                  <a:lnTo>
                    <a:pt x="56" y="11"/>
                  </a:lnTo>
                  <a:lnTo>
                    <a:pt x="57" y="15"/>
                  </a:lnTo>
                  <a:lnTo>
                    <a:pt x="58" y="17"/>
                  </a:lnTo>
                  <a:lnTo>
                    <a:pt x="58" y="19"/>
                  </a:lnTo>
                  <a:lnTo>
                    <a:pt x="57" y="20"/>
                  </a:lnTo>
                  <a:lnTo>
                    <a:pt x="56" y="23"/>
                  </a:lnTo>
                  <a:lnTo>
                    <a:pt x="56" y="24"/>
                  </a:lnTo>
                  <a:lnTo>
                    <a:pt x="55" y="23"/>
                  </a:lnTo>
                  <a:lnTo>
                    <a:pt x="54" y="21"/>
                  </a:lnTo>
                  <a:lnTo>
                    <a:pt x="51" y="20"/>
                  </a:lnTo>
                  <a:lnTo>
                    <a:pt x="48" y="23"/>
                  </a:lnTo>
                  <a:lnTo>
                    <a:pt x="47" y="25"/>
                  </a:lnTo>
                  <a:lnTo>
                    <a:pt x="47" y="28"/>
                  </a:lnTo>
                  <a:lnTo>
                    <a:pt x="47" y="31"/>
                  </a:lnTo>
                  <a:lnTo>
                    <a:pt x="46" y="28"/>
                  </a:lnTo>
                  <a:lnTo>
                    <a:pt x="46" y="25"/>
                  </a:lnTo>
                  <a:lnTo>
                    <a:pt x="43" y="23"/>
                  </a:lnTo>
                  <a:lnTo>
                    <a:pt x="42" y="20"/>
                  </a:lnTo>
                  <a:lnTo>
                    <a:pt x="39" y="20"/>
                  </a:lnTo>
                  <a:lnTo>
                    <a:pt x="38" y="17"/>
                  </a:lnTo>
                  <a:lnTo>
                    <a:pt x="40" y="19"/>
                  </a:lnTo>
                  <a:lnTo>
                    <a:pt x="43" y="18"/>
                  </a:lnTo>
                  <a:lnTo>
                    <a:pt x="44" y="16"/>
                  </a:lnTo>
                  <a:lnTo>
                    <a:pt x="43" y="12"/>
                  </a:lnTo>
                  <a:lnTo>
                    <a:pt x="41" y="12"/>
                  </a:lnTo>
                  <a:lnTo>
                    <a:pt x="43" y="11"/>
                  </a:lnTo>
                  <a:lnTo>
                    <a:pt x="41" y="10"/>
                  </a:lnTo>
                  <a:lnTo>
                    <a:pt x="39" y="10"/>
                  </a:lnTo>
                  <a:lnTo>
                    <a:pt x="38" y="8"/>
                  </a:lnTo>
                  <a:lnTo>
                    <a:pt x="34" y="6"/>
                  </a:lnTo>
                  <a:lnTo>
                    <a:pt x="34" y="6"/>
                  </a:lnTo>
                  <a:lnTo>
                    <a:pt x="31" y="6"/>
                  </a:lnTo>
                  <a:lnTo>
                    <a:pt x="30" y="3"/>
                  </a:lnTo>
                  <a:lnTo>
                    <a:pt x="27" y="1"/>
                  </a:lnTo>
                  <a:lnTo>
                    <a:pt x="24" y="2"/>
                  </a:lnTo>
                  <a:lnTo>
                    <a:pt x="22" y="2"/>
                  </a:lnTo>
                  <a:lnTo>
                    <a:pt x="18" y="2"/>
                  </a:lnTo>
                  <a:lnTo>
                    <a:pt x="20" y="4"/>
                  </a:lnTo>
                  <a:lnTo>
                    <a:pt x="23" y="3"/>
                  </a:lnTo>
                  <a:lnTo>
                    <a:pt x="25" y="6"/>
                  </a:lnTo>
                  <a:lnTo>
                    <a:pt x="29" y="6"/>
                  </a:lnTo>
                  <a:lnTo>
                    <a:pt x="25" y="7"/>
                  </a:lnTo>
                  <a:lnTo>
                    <a:pt x="23" y="8"/>
                  </a:lnTo>
                  <a:lnTo>
                    <a:pt x="25" y="9"/>
                  </a:lnTo>
                  <a:lnTo>
                    <a:pt x="27" y="10"/>
                  </a:lnTo>
                  <a:lnTo>
                    <a:pt x="26" y="14"/>
                  </a:lnTo>
                  <a:lnTo>
                    <a:pt x="25" y="16"/>
                  </a:lnTo>
                  <a:lnTo>
                    <a:pt x="26" y="15"/>
                  </a:lnTo>
                  <a:lnTo>
                    <a:pt x="26" y="12"/>
                  </a:lnTo>
                  <a:lnTo>
                    <a:pt x="24" y="12"/>
                  </a:lnTo>
                  <a:lnTo>
                    <a:pt x="21" y="11"/>
                  </a:lnTo>
                  <a:lnTo>
                    <a:pt x="18" y="9"/>
                  </a:lnTo>
                  <a:lnTo>
                    <a:pt x="16" y="8"/>
                  </a:lnTo>
                  <a:lnTo>
                    <a:pt x="13" y="8"/>
                  </a:lnTo>
                  <a:lnTo>
                    <a:pt x="13" y="9"/>
                  </a:lnTo>
                  <a:lnTo>
                    <a:pt x="15" y="10"/>
                  </a:lnTo>
                  <a:lnTo>
                    <a:pt x="13" y="10"/>
                  </a:lnTo>
                  <a:lnTo>
                    <a:pt x="15" y="12"/>
                  </a:lnTo>
                  <a:lnTo>
                    <a:pt x="13" y="11"/>
                  </a:lnTo>
                  <a:lnTo>
                    <a:pt x="9" y="10"/>
                  </a:lnTo>
                  <a:lnTo>
                    <a:pt x="12" y="14"/>
                  </a:lnTo>
                  <a:lnTo>
                    <a:pt x="14" y="15"/>
                  </a:lnTo>
                  <a:lnTo>
                    <a:pt x="17" y="16"/>
                  </a:lnTo>
                  <a:lnTo>
                    <a:pt x="14" y="15"/>
                  </a:lnTo>
                  <a:lnTo>
                    <a:pt x="12" y="14"/>
                  </a:lnTo>
                  <a:lnTo>
                    <a:pt x="8" y="15"/>
                  </a:lnTo>
                  <a:lnTo>
                    <a:pt x="10" y="17"/>
                  </a:lnTo>
                  <a:lnTo>
                    <a:pt x="13" y="17"/>
                  </a:lnTo>
                  <a:lnTo>
                    <a:pt x="16" y="18"/>
                  </a:lnTo>
                  <a:lnTo>
                    <a:pt x="13" y="18"/>
                  </a:lnTo>
                  <a:lnTo>
                    <a:pt x="14" y="18"/>
                  </a:lnTo>
                  <a:lnTo>
                    <a:pt x="16" y="19"/>
                  </a:lnTo>
                  <a:lnTo>
                    <a:pt x="13" y="20"/>
                  </a:lnTo>
                  <a:lnTo>
                    <a:pt x="10" y="18"/>
                  </a:lnTo>
                  <a:lnTo>
                    <a:pt x="8" y="17"/>
                  </a:lnTo>
                  <a:lnTo>
                    <a:pt x="5" y="17"/>
                  </a:lnTo>
                  <a:lnTo>
                    <a:pt x="7" y="19"/>
                  </a:lnTo>
                  <a:lnTo>
                    <a:pt x="7" y="21"/>
                  </a:lnTo>
                  <a:lnTo>
                    <a:pt x="5" y="20"/>
                  </a:lnTo>
                  <a:lnTo>
                    <a:pt x="1" y="20"/>
                  </a:lnTo>
                  <a:lnTo>
                    <a:pt x="0" y="24"/>
                  </a:lnTo>
                  <a:lnTo>
                    <a:pt x="4" y="24"/>
                  </a:lnTo>
                  <a:lnTo>
                    <a:pt x="6" y="24"/>
                  </a:lnTo>
                  <a:lnTo>
                    <a:pt x="8" y="25"/>
                  </a:lnTo>
                  <a:lnTo>
                    <a:pt x="10" y="25"/>
                  </a:lnTo>
                  <a:lnTo>
                    <a:pt x="13" y="24"/>
                  </a:lnTo>
                  <a:lnTo>
                    <a:pt x="16" y="24"/>
                  </a:lnTo>
                  <a:lnTo>
                    <a:pt x="18" y="21"/>
                  </a:lnTo>
                  <a:lnTo>
                    <a:pt x="22" y="21"/>
                  </a:lnTo>
                  <a:lnTo>
                    <a:pt x="22" y="21"/>
                  </a:lnTo>
                  <a:lnTo>
                    <a:pt x="24" y="23"/>
                  </a:lnTo>
                  <a:lnTo>
                    <a:pt x="24" y="20"/>
                  </a:lnTo>
                  <a:lnTo>
                    <a:pt x="26" y="20"/>
                  </a:lnTo>
                  <a:lnTo>
                    <a:pt x="30" y="23"/>
                  </a:lnTo>
                  <a:lnTo>
                    <a:pt x="32" y="21"/>
                  </a:lnTo>
                  <a:lnTo>
                    <a:pt x="30" y="25"/>
                  </a:lnTo>
                  <a:lnTo>
                    <a:pt x="33" y="23"/>
                  </a:lnTo>
                  <a:lnTo>
                    <a:pt x="35" y="25"/>
                  </a:lnTo>
                  <a:lnTo>
                    <a:pt x="39" y="25"/>
                  </a:lnTo>
                  <a:lnTo>
                    <a:pt x="38" y="25"/>
                  </a:lnTo>
                  <a:lnTo>
                    <a:pt x="34" y="25"/>
                  </a:lnTo>
                  <a:lnTo>
                    <a:pt x="32" y="27"/>
                  </a:lnTo>
                  <a:lnTo>
                    <a:pt x="30" y="28"/>
                  </a:lnTo>
                  <a:lnTo>
                    <a:pt x="30" y="31"/>
                  </a:lnTo>
                  <a:lnTo>
                    <a:pt x="32" y="32"/>
                  </a:lnTo>
                  <a:lnTo>
                    <a:pt x="34" y="32"/>
                  </a:lnTo>
                  <a:lnTo>
                    <a:pt x="38" y="32"/>
                  </a:lnTo>
                  <a:lnTo>
                    <a:pt x="34" y="34"/>
                  </a:lnTo>
                  <a:lnTo>
                    <a:pt x="34" y="33"/>
                  </a:lnTo>
                  <a:lnTo>
                    <a:pt x="31" y="33"/>
                  </a:lnTo>
                  <a:lnTo>
                    <a:pt x="29" y="33"/>
                  </a:lnTo>
                  <a:lnTo>
                    <a:pt x="26" y="34"/>
                  </a:lnTo>
                  <a:lnTo>
                    <a:pt x="23" y="34"/>
                  </a:lnTo>
                  <a:lnTo>
                    <a:pt x="21" y="34"/>
                  </a:lnTo>
                  <a:lnTo>
                    <a:pt x="17" y="34"/>
                  </a:lnTo>
                  <a:lnTo>
                    <a:pt x="15" y="35"/>
                  </a:lnTo>
                  <a:lnTo>
                    <a:pt x="13" y="36"/>
                  </a:lnTo>
                  <a:lnTo>
                    <a:pt x="9" y="36"/>
                  </a:lnTo>
                  <a:lnTo>
                    <a:pt x="7" y="38"/>
                  </a:lnTo>
                  <a:lnTo>
                    <a:pt x="9" y="41"/>
                  </a:lnTo>
                  <a:lnTo>
                    <a:pt x="13" y="38"/>
                  </a:lnTo>
                  <a:lnTo>
                    <a:pt x="15" y="38"/>
                  </a:lnTo>
                  <a:lnTo>
                    <a:pt x="17" y="38"/>
                  </a:lnTo>
                  <a:lnTo>
                    <a:pt x="21" y="38"/>
                  </a:lnTo>
                  <a:lnTo>
                    <a:pt x="23" y="38"/>
                  </a:lnTo>
                  <a:lnTo>
                    <a:pt x="26" y="40"/>
                  </a:lnTo>
                  <a:lnTo>
                    <a:pt x="29" y="38"/>
                  </a:lnTo>
                  <a:lnTo>
                    <a:pt x="30" y="42"/>
                  </a:lnTo>
                  <a:lnTo>
                    <a:pt x="32" y="41"/>
                  </a:lnTo>
                  <a:lnTo>
                    <a:pt x="30" y="41"/>
                  </a:lnTo>
                  <a:lnTo>
                    <a:pt x="30" y="44"/>
                  </a:lnTo>
                  <a:lnTo>
                    <a:pt x="32" y="46"/>
                  </a:lnTo>
                  <a:lnTo>
                    <a:pt x="33" y="46"/>
                  </a:lnTo>
                  <a:lnTo>
                    <a:pt x="35" y="44"/>
                  </a:lnTo>
                  <a:lnTo>
                    <a:pt x="38" y="43"/>
                  </a:lnTo>
                  <a:lnTo>
                    <a:pt x="40" y="42"/>
                  </a:lnTo>
                  <a:lnTo>
                    <a:pt x="41" y="42"/>
                  </a:lnTo>
                  <a:lnTo>
                    <a:pt x="40" y="43"/>
                  </a:lnTo>
                  <a:lnTo>
                    <a:pt x="40" y="43"/>
                  </a:lnTo>
                  <a:lnTo>
                    <a:pt x="39" y="43"/>
                  </a:lnTo>
                  <a:lnTo>
                    <a:pt x="38" y="44"/>
                  </a:lnTo>
                  <a:lnTo>
                    <a:pt x="35" y="45"/>
                  </a:lnTo>
                  <a:lnTo>
                    <a:pt x="34" y="46"/>
                  </a:lnTo>
                  <a:lnTo>
                    <a:pt x="35" y="50"/>
                  </a:lnTo>
                  <a:lnTo>
                    <a:pt x="38" y="48"/>
                  </a:lnTo>
                  <a:lnTo>
                    <a:pt x="40" y="48"/>
                  </a:lnTo>
                  <a:lnTo>
                    <a:pt x="43" y="48"/>
                  </a:lnTo>
                  <a:lnTo>
                    <a:pt x="42" y="49"/>
                  </a:lnTo>
                  <a:lnTo>
                    <a:pt x="40" y="48"/>
                  </a:lnTo>
                  <a:lnTo>
                    <a:pt x="37" y="50"/>
                  </a:lnTo>
                  <a:lnTo>
                    <a:pt x="38" y="52"/>
                  </a:lnTo>
                  <a:lnTo>
                    <a:pt x="37" y="53"/>
                  </a:lnTo>
                  <a:lnTo>
                    <a:pt x="34" y="53"/>
                  </a:lnTo>
                  <a:lnTo>
                    <a:pt x="35" y="54"/>
                  </a:lnTo>
                  <a:lnTo>
                    <a:pt x="33" y="55"/>
                  </a:lnTo>
                  <a:lnTo>
                    <a:pt x="30" y="55"/>
                  </a:lnTo>
                  <a:lnTo>
                    <a:pt x="27" y="57"/>
                  </a:lnTo>
                  <a:lnTo>
                    <a:pt x="25" y="55"/>
                  </a:lnTo>
                  <a:lnTo>
                    <a:pt x="24" y="59"/>
                  </a:lnTo>
                  <a:lnTo>
                    <a:pt x="27" y="60"/>
                  </a:lnTo>
                  <a:lnTo>
                    <a:pt x="30" y="59"/>
                  </a:lnTo>
                  <a:lnTo>
                    <a:pt x="32" y="60"/>
                  </a:lnTo>
                  <a:lnTo>
                    <a:pt x="35" y="60"/>
                  </a:lnTo>
                  <a:lnTo>
                    <a:pt x="38" y="59"/>
                  </a:lnTo>
                  <a:lnTo>
                    <a:pt x="40" y="60"/>
                  </a:lnTo>
                  <a:lnTo>
                    <a:pt x="43" y="60"/>
                  </a:lnTo>
                  <a:lnTo>
                    <a:pt x="44" y="58"/>
                  </a:lnTo>
                  <a:lnTo>
                    <a:pt x="48" y="58"/>
                  </a:lnTo>
                  <a:lnTo>
                    <a:pt x="47" y="59"/>
                  </a:lnTo>
                  <a:lnTo>
                    <a:pt x="49" y="60"/>
                  </a:lnTo>
                  <a:lnTo>
                    <a:pt x="52" y="59"/>
                  </a:lnTo>
                  <a:lnTo>
                    <a:pt x="51" y="61"/>
                  </a:lnTo>
                  <a:lnTo>
                    <a:pt x="54" y="62"/>
                  </a:lnTo>
                  <a:lnTo>
                    <a:pt x="56" y="60"/>
                  </a:lnTo>
                  <a:lnTo>
                    <a:pt x="57" y="62"/>
                  </a:lnTo>
                  <a:lnTo>
                    <a:pt x="56" y="63"/>
                  </a:lnTo>
                  <a:lnTo>
                    <a:pt x="58" y="66"/>
                  </a:lnTo>
                  <a:lnTo>
                    <a:pt x="60" y="66"/>
                  </a:lnTo>
                  <a:lnTo>
                    <a:pt x="61" y="66"/>
                  </a:lnTo>
                  <a:lnTo>
                    <a:pt x="61" y="67"/>
                  </a:lnTo>
                  <a:lnTo>
                    <a:pt x="65" y="67"/>
                  </a:lnTo>
                  <a:lnTo>
                    <a:pt x="67" y="67"/>
                  </a:lnTo>
                  <a:lnTo>
                    <a:pt x="69" y="68"/>
                  </a:lnTo>
                  <a:lnTo>
                    <a:pt x="72" y="68"/>
                  </a:lnTo>
                  <a:lnTo>
                    <a:pt x="74" y="69"/>
                  </a:lnTo>
                  <a:lnTo>
                    <a:pt x="77" y="69"/>
                  </a:lnTo>
                  <a:lnTo>
                    <a:pt x="80" y="69"/>
                  </a:lnTo>
                  <a:lnTo>
                    <a:pt x="82" y="69"/>
                  </a:lnTo>
                  <a:lnTo>
                    <a:pt x="85" y="67"/>
                  </a:lnTo>
                  <a:lnTo>
                    <a:pt x="85" y="67"/>
                  </a:lnTo>
                  <a:lnTo>
                    <a:pt x="89" y="67"/>
                  </a:lnTo>
                  <a:lnTo>
                    <a:pt x="91" y="64"/>
                  </a:lnTo>
                  <a:lnTo>
                    <a:pt x="90" y="64"/>
                  </a:lnTo>
                  <a:lnTo>
                    <a:pt x="91" y="62"/>
                  </a:lnTo>
                  <a:lnTo>
                    <a:pt x="93" y="62"/>
                  </a:lnTo>
                  <a:lnTo>
                    <a:pt x="97" y="61"/>
                  </a:lnTo>
                  <a:lnTo>
                    <a:pt x="99" y="61"/>
                  </a:lnTo>
                  <a:lnTo>
                    <a:pt x="100" y="61"/>
                  </a:lnTo>
                  <a:lnTo>
                    <a:pt x="103" y="61"/>
                  </a:lnTo>
                  <a:lnTo>
                    <a:pt x="103" y="58"/>
                  </a:lnTo>
                  <a:lnTo>
                    <a:pt x="105" y="61"/>
                  </a:lnTo>
                  <a:lnTo>
                    <a:pt x="107" y="59"/>
                  </a:lnTo>
                  <a:lnTo>
                    <a:pt x="109" y="59"/>
                  </a:lnTo>
                  <a:lnTo>
                    <a:pt x="112" y="57"/>
                  </a:lnTo>
                  <a:lnTo>
                    <a:pt x="112" y="57"/>
                  </a:lnTo>
                  <a:lnTo>
                    <a:pt x="115" y="55"/>
                  </a:lnTo>
                  <a:lnTo>
                    <a:pt x="117" y="53"/>
                  </a:lnTo>
                  <a:lnTo>
                    <a:pt x="120" y="52"/>
                  </a:lnTo>
                  <a:lnTo>
                    <a:pt x="123" y="51"/>
                  </a:lnTo>
                  <a:lnTo>
                    <a:pt x="125" y="49"/>
                  </a:lnTo>
                  <a:lnTo>
                    <a:pt x="125" y="49"/>
                  </a:lnTo>
                  <a:lnTo>
                    <a:pt x="126" y="50"/>
                  </a:lnTo>
                  <a:lnTo>
                    <a:pt x="129" y="50"/>
                  </a:lnTo>
                  <a:lnTo>
                    <a:pt x="132" y="49"/>
                  </a:lnTo>
                  <a:lnTo>
                    <a:pt x="134" y="48"/>
                  </a:lnTo>
                  <a:lnTo>
                    <a:pt x="134" y="48"/>
                  </a:lnTo>
                  <a:lnTo>
                    <a:pt x="137" y="46"/>
                  </a:lnTo>
                  <a:lnTo>
                    <a:pt x="137"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1" name="Freeform 231">
              <a:extLst>
                <a:ext uri="{FF2B5EF4-FFF2-40B4-BE49-F238E27FC236}">
                  <a16:creationId xmlns:a16="http://schemas.microsoft.com/office/drawing/2014/main" id="{E48F5449-4FEB-4FC2-9677-95DFBC1BA700}"/>
                </a:ext>
              </a:extLst>
            </p:cNvPr>
            <p:cNvSpPr>
              <a:spLocks/>
            </p:cNvSpPr>
            <p:nvPr/>
          </p:nvSpPr>
          <p:spPr bwMode="auto">
            <a:xfrm>
              <a:off x="3259138" y="2473325"/>
              <a:ext cx="398462" cy="195263"/>
            </a:xfrm>
            <a:custGeom>
              <a:avLst/>
              <a:gdLst>
                <a:gd name="T0" fmla="*/ 238 w 251"/>
                <a:gd name="T1" fmla="*/ 93 h 123"/>
                <a:gd name="T2" fmla="*/ 226 w 251"/>
                <a:gd name="T3" fmla="*/ 97 h 123"/>
                <a:gd name="T4" fmla="*/ 220 w 251"/>
                <a:gd name="T5" fmla="*/ 103 h 123"/>
                <a:gd name="T6" fmla="*/ 235 w 251"/>
                <a:gd name="T7" fmla="*/ 99 h 123"/>
                <a:gd name="T8" fmla="*/ 233 w 251"/>
                <a:gd name="T9" fmla="*/ 111 h 123"/>
                <a:gd name="T10" fmla="*/ 211 w 251"/>
                <a:gd name="T11" fmla="*/ 114 h 123"/>
                <a:gd name="T12" fmla="*/ 191 w 251"/>
                <a:gd name="T13" fmla="*/ 110 h 123"/>
                <a:gd name="T14" fmla="*/ 177 w 251"/>
                <a:gd name="T15" fmla="*/ 107 h 123"/>
                <a:gd name="T16" fmla="*/ 167 w 251"/>
                <a:gd name="T17" fmla="*/ 106 h 123"/>
                <a:gd name="T18" fmla="*/ 148 w 251"/>
                <a:gd name="T19" fmla="*/ 111 h 123"/>
                <a:gd name="T20" fmla="*/ 128 w 251"/>
                <a:gd name="T21" fmla="*/ 118 h 123"/>
                <a:gd name="T22" fmla="*/ 109 w 251"/>
                <a:gd name="T23" fmla="*/ 120 h 123"/>
                <a:gd name="T24" fmla="*/ 90 w 251"/>
                <a:gd name="T25" fmla="*/ 122 h 123"/>
                <a:gd name="T26" fmla="*/ 76 w 251"/>
                <a:gd name="T27" fmla="*/ 110 h 123"/>
                <a:gd name="T28" fmla="*/ 63 w 251"/>
                <a:gd name="T29" fmla="*/ 103 h 123"/>
                <a:gd name="T30" fmla="*/ 43 w 251"/>
                <a:gd name="T31" fmla="*/ 102 h 123"/>
                <a:gd name="T32" fmla="*/ 25 w 251"/>
                <a:gd name="T33" fmla="*/ 91 h 123"/>
                <a:gd name="T34" fmla="*/ 38 w 251"/>
                <a:gd name="T35" fmla="*/ 81 h 123"/>
                <a:gd name="T36" fmla="*/ 58 w 251"/>
                <a:gd name="T37" fmla="*/ 78 h 123"/>
                <a:gd name="T38" fmla="*/ 77 w 251"/>
                <a:gd name="T39" fmla="*/ 78 h 123"/>
                <a:gd name="T40" fmla="*/ 97 w 251"/>
                <a:gd name="T41" fmla="*/ 78 h 123"/>
                <a:gd name="T42" fmla="*/ 96 w 251"/>
                <a:gd name="T43" fmla="*/ 73 h 123"/>
                <a:gd name="T44" fmla="*/ 76 w 251"/>
                <a:gd name="T45" fmla="*/ 69 h 123"/>
                <a:gd name="T46" fmla="*/ 56 w 251"/>
                <a:gd name="T47" fmla="*/ 71 h 123"/>
                <a:gd name="T48" fmla="*/ 34 w 251"/>
                <a:gd name="T49" fmla="*/ 71 h 123"/>
                <a:gd name="T50" fmla="*/ 16 w 251"/>
                <a:gd name="T51" fmla="*/ 66 h 123"/>
                <a:gd name="T52" fmla="*/ 23 w 251"/>
                <a:gd name="T53" fmla="*/ 56 h 123"/>
                <a:gd name="T54" fmla="*/ 45 w 251"/>
                <a:gd name="T55" fmla="*/ 51 h 123"/>
                <a:gd name="T56" fmla="*/ 53 w 251"/>
                <a:gd name="T57" fmla="*/ 49 h 123"/>
                <a:gd name="T58" fmla="*/ 33 w 251"/>
                <a:gd name="T59" fmla="*/ 49 h 123"/>
                <a:gd name="T60" fmla="*/ 14 w 251"/>
                <a:gd name="T61" fmla="*/ 51 h 123"/>
                <a:gd name="T62" fmla="*/ 12 w 251"/>
                <a:gd name="T63" fmla="*/ 46 h 123"/>
                <a:gd name="T64" fmla="*/ 4 w 251"/>
                <a:gd name="T65" fmla="*/ 35 h 123"/>
                <a:gd name="T66" fmla="*/ 7 w 251"/>
                <a:gd name="T67" fmla="*/ 24 h 123"/>
                <a:gd name="T68" fmla="*/ 26 w 251"/>
                <a:gd name="T69" fmla="*/ 12 h 123"/>
                <a:gd name="T70" fmla="*/ 46 w 251"/>
                <a:gd name="T71" fmla="*/ 5 h 123"/>
                <a:gd name="T72" fmla="*/ 64 w 251"/>
                <a:gd name="T73" fmla="*/ 0 h 123"/>
                <a:gd name="T74" fmla="*/ 68 w 251"/>
                <a:gd name="T75" fmla="*/ 15 h 123"/>
                <a:gd name="T76" fmla="*/ 71 w 251"/>
                <a:gd name="T77" fmla="*/ 18 h 123"/>
                <a:gd name="T78" fmla="*/ 83 w 251"/>
                <a:gd name="T79" fmla="*/ 9 h 123"/>
                <a:gd name="T80" fmla="*/ 104 w 251"/>
                <a:gd name="T81" fmla="*/ 15 h 123"/>
                <a:gd name="T82" fmla="*/ 100 w 251"/>
                <a:gd name="T83" fmla="*/ 28 h 123"/>
                <a:gd name="T84" fmla="*/ 111 w 251"/>
                <a:gd name="T85" fmla="*/ 23 h 123"/>
                <a:gd name="T86" fmla="*/ 125 w 251"/>
                <a:gd name="T87" fmla="*/ 23 h 123"/>
                <a:gd name="T88" fmla="*/ 125 w 251"/>
                <a:gd name="T89" fmla="*/ 17 h 123"/>
                <a:gd name="T90" fmla="*/ 116 w 251"/>
                <a:gd name="T91" fmla="*/ 12 h 123"/>
                <a:gd name="T92" fmla="*/ 131 w 251"/>
                <a:gd name="T93" fmla="*/ 14 h 123"/>
                <a:gd name="T94" fmla="*/ 144 w 251"/>
                <a:gd name="T95" fmla="*/ 22 h 123"/>
                <a:gd name="T96" fmla="*/ 149 w 251"/>
                <a:gd name="T97" fmla="*/ 40 h 123"/>
                <a:gd name="T98" fmla="*/ 162 w 251"/>
                <a:gd name="T99" fmla="*/ 40 h 123"/>
                <a:gd name="T100" fmla="*/ 154 w 251"/>
                <a:gd name="T101" fmla="*/ 23 h 123"/>
                <a:gd name="T102" fmla="*/ 149 w 251"/>
                <a:gd name="T103" fmla="*/ 6 h 123"/>
                <a:gd name="T104" fmla="*/ 160 w 251"/>
                <a:gd name="T105" fmla="*/ 3 h 123"/>
                <a:gd name="T106" fmla="*/ 177 w 251"/>
                <a:gd name="T107" fmla="*/ 7 h 123"/>
                <a:gd name="T108" fmla="*/ 191 w 251"/>
                <a:gd name="T109" fmla="*/ 23 h 123"/>
                <a:gd name="T110" fmla="*/ 199 w 251"/>
                <a:gd name="T111" fmla="*/ 41 h 123"/>
                <a:gd name="T112" fmla="*/ 199 w 251"/>
                <a:gd name="T113" fmla="*/ 58 h 123"/>
                <a:gd name="T114" fmla="*/ 217 w 251"/>
                <a:gd name="T115" fmla="*/ 71 h 123"/>
                <a:gd name="T116" fmla="*/ 227 w 251"/>
                <a:gd name="T117" fmla="*/ 74 h 123"/>
                <a:gd name="T118" fmla="*/ 243 w 251"/>
                <a:gd name="T119" fmla="*/ 8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1" h="123">
                  <a:moveTo>
                    <a:pt x="250" y="85"/>
                  </a:moveTo>
                  <a:lnTo>
                    <a:pt x="250" y="89"/>
                  </a:lnTo>
                  <a:lnTo>
                    <a:pt x="251" y="91"/>
                  </a:lnTo>
                  <a:lnTo>
                    <a:pt x="250" y="93"/>
                  </a:lnTo>
                  <a:lnTo>
                    <a:pt x="244" y="93"/>
                  </a:lnTo>
                  <a:lnTo>
                    <a:pt x="242" y="91"/>
                  </a:lnTo>
                  <a:lnTo>
                    <a:pt x="238" y="93"/>
                  </a:lnTo>
                  <a:lnTo>
                    <a:pt x="236" y="92"/>
                  </a:lnTo>
                  <a:lnTo>
                    <a:pt x="234" y="90"/>
                  </a:lnTo>
                  <a:lnTo>
                    <a:pt x="232" y="90"/>
                  </a:lnTo>
                  <a:lnTo>
                    <a:pt x="228" y="91"/>
                  </a:lnTo>
                  <a:lnTo>
                    <a:pt x="226" y="91"/>
                  </a:lnTo>
                  <a:lnTo>
                    <a:pt x="228" y="94"/>
                  </a:lnTo>
                  <a:lnTo>
                    <a:pt x="226" y="97"/>
                  </a:lnTo>
                  <a:lnTo>
                    <a:pt x="224" y="97"/>
                  </a:lnTo>
                  <a:lnTo>
                    <a:pt x="220" y="95"/>
                  </a:lnTo>
                  <a:lnTo>
                    <a:pt x="218" y="94"/>
                  </a:lnTo>
                  <a:lnTo>
                    <a:pt x="216" y="95"/>
                  </a:lnTo>
                  <a:lnTo>
                    <a:pt x="220" y="98"/>
                  </a:lnTo>
                  <a:lnTo>
                    <a:pt x="221" y="100"/>
                  </a:lnTo>
                  <a:lnTo>
                    <a:pt x="220" y="103"/>
                  </a:lnTo>
                  <a:lnTo>
                    <a:pt x="220" y="106"/>
                  </a:lnTo>
                  <a:lnTo>
                    <a:pt x="221" y="103"/>
                  </a:lnTo>
                  <a:lnTo>
                    <a:pt x="225" y="101"/>
                  </a:lnTo>
                  <a:lnTo>
                    <a:pt x="227" y="100"/>
                  </a:lnTo>
                  <a:lnTo>
                    <a:pt x="229" y="99"/>
                  </a:lnTo>
                  <a:lnTo>
                    <a:pt x="233" y="98"/>
                  </a:lnTo>
                  <a:lnTo>
                    <a:pt x="235" y="99"/>
                  </a:lnTo>
                  <a:lnTo>
                    <a:pt x="234" y="102"/>
                  </a:lnTo>
                  <a:lnTo>
                    <a:pt x="233" y="105"/>
                  </a:lnTo>
                  <a:lnTo>
                    <a:pt x="235" y="103"/>
                  </a:lnTo>
                  <a:lnTo>
                    <a:pt x="238" y="106"/>
                  </a:lnTo>
                  <a:lnTo>
                    <a:pt x="237" y="108"/>
                  </a:lnTo>
                  <a:lnTo>
                    <a:pt x="235" y="110"/>
                  </a:lnTo>
                  <a:lnTo>
                    <a:pt x="233" y="111"/>
                  </a:lnTo>
                  <a:lnTo>
                    <a:pt x="229" y="111"/>
                  </a:lnTo>
                  <a:lnTo>
                    <a:pt x="227" y="114"/>
                  </a:lnTo>
                  <a:lnTo>
                    <a:pt x="221" y="115"/>
                  </a:lnTo>
                  <a:lnTo>
                    <a:pt x="219" y="114"/>
                  </a:lnTo>
                  <a:lnTo>
                    <a:pt x="216" y="115"/>
                  </a:lnTo>
                  <a:lnTo>
                    <a:pt x="213" y="114"/>
                  </a:lnTo>
                  <a:lnTo>
                    <a:pt x="211" y="114"/>
                  </a:lnTo>
                  <a:lnTo>
                    <a:pt x="208" y="114"/>
                  </a:lnTo>
                  <a:lnTo>
                    <a:pt x="205" y="112"/>
                  </a:lnTo>
                  <a:lnTo>
                    <a:pt x="202" y="111"/>
                  </a:lnTo>
                  <a:lnTo>
                    <a:pt x="200" y="114"/>
                  </a:lnTo>
                  <a:lnTo>
                    <a:pt x="196" y="114"/>
                  </a:lnTo>
                  <a:lnTo>
                    <a:pt x="194" y="112"/>
                  </a:lnTo>
                  <a:lnTo>
                    <a:pt x="191" y="110"/>
                  </a:lnTo>
                  <a:lnTo>
                    <a:pt x="194" y="108"/>
                  </a:lnTo>
                  <a:lnTo>
                    <a:pt x="191" y="108"/>
                  </a:lnTo>
                  <a:lnTo>
                    <a:pt x="188" y="108"/>
                  </a:lnTo>
                  <a:lnTo>
                    <a:pt x="186" y="106"/>
                  </a:lnTo>
                  <a:lnTo>
                    <a:pt x="183" y="106"/>
                  </a:lnTo>
                  <a:lnTo>
                    <a:pt x="181" y="106"/>
                  </a:lnTo>
                  <a:lnTo>
                    <a:pt x="177" y="107"/>
                  </a:lnTo>
                  <a:lnTo>
                    <a:pt x="175" y="105"/>
                  </a:lnTo>
                  <a:lnTo>
                    <a:pt x="176" y="102"/>
                  </a:lnTo>
                  <a:lnTo>
                    <a:pt x="174" y="99"/>
                  </a:lnTo>
                  <a:lnTo>
                    <a:pt x="171" y="98"/>
                  </a:lnTo>
                  <a:lnTo>
                    <a:pt x="169" y="101"/>
                  </a:lnTo>
                  <a:lnTo>
                    <a:pt x="167" y="102"/>
                  </a:lnTo>
                  <a:lnTo>
                    <a:pt x="167" y="106"/>
                  </a:lnTo>
                  <a:lnTo>
                    <a:pt x="164" y="107"/>
                  </a:lnTo>
                  <a:lnTo>
                    <a:pt x="161" y="109"/>
                  </a:lnTo>
                  <a:lnTo>
                    <a:pt x="159" y="110"/>
                  </a:lnTo>
                  <a:lnTo>
                    <a:pt x="156" y="110"/>
                  </a:lnTo>
                  <a:lnTo>
                    <a:pt x="153" y="111"/>
                  </a:lnTo>
                  <a:lnTo>
                    <a:pt x="150" y="111"/>
                  </a:lnTo>
                  <a:lnTo>
                    <a:pt x="148" y="111"/>
                  </a:lnTo>
                  <a:lnTo>
                    <a:pt x="144" y="114"/>
                  </a:lnTo>
                  <a:lnTo>
                    <a:pt x="142" y="115"/>
                  </a:lnTo>
                  <a:lnTo>
                    <a:pt x="139" y="116"/>
                  </a:lnTo>
                  <a:lnTo>
                    <a:pt x="136" y="117"/>
                  </a:lnTo>
                  <a:lnTo>
                    <a:pt x="134" y="117"/>
                  </a:lnTo>
                  <a:lnTo>
                    <a:pt x="131" y="118"/>
                  </a:lnTo>
                  <a:lnTo>
                    <a:pt x="128" y="118"/>
                  </a:lnTo>
                  <a:lnTo>
                    <a:pt x="125" y="119"/>
                  </a:lnTo>
                  <a:lnTo>
                    <a:pt x="123" y="118"/>
                  </a:lnTo>
                  <a:lnTo>
                    <a:pt x="119" y="119"/>
                  </a:lnTo>
                  <a:lnTo>
                    <a:pt x="117" y="119"/>
                  </a:lnTo>
                  <a:lnTo>
                    <a:pt x="115" y="120"/>
                  </a:lnTo>
                  <a:lnTo>
                    <a:pt x="111" y="119"/>
                  </a:lnTo>
                  <a:lnTo>
                    <a:pt x="109" y="120"/>
                  </a:lnTo>
                  <a:lnTo>
                    <a:pt x="106" y="120"/>
                  </a:lnTo>
                  <a:lnTo>
                    <a:pt x="109" y="122"/>
                  </a:lnTo>
                  <a:lnTo>
                    <a:pt x="106" y="122"/>
                  </a:lnTo>
                  <a:lnTo>
                    <a:pt x="104" y="120"/>
                  </a:lnTo>
                  <a:lnTo>
                    <a:pt x="94" y="122"/>
                  </a:lnTo>
                  <a:lnTo>
                    <a:pt x="92" y="122"/>
                  </a:lnTo>
                  <a:lnTo>
                    <a:pt x="90" y="122"/>
                  </a:lnTo>
                  <a:lnTo>
                    <a:pt x="87" y="123"/>
                  </a:lnTo>
                  <a:lnTo>
                    <a:pt x="84" y="123"/>
                  </a:lnTo>
                  <a:lnTo>
                    <a:pt x="81" y="120"/>
                  </a:lnTo>
                  <a:lnTo>
                    <a:pt x="79" y="119"/>
                  </a:lnTo>
                  <a:lnTo>
                    <a:pt x="76" y="116"/>
                  </a:lnTo>
                  <a:lnTo>
                    <a:pt x="76" y="114"/>
                  </a:lnTo>
                  <a:lnTo>
                    <a:pt x="76" y="110"/>
                  </a:lnTo>
                  <a:lnTo>
                    <a:pt x="75" y="108"/>
                  </a:lnTo>
                  <a:lnTo>
                    <a:pt x="76" y="106"/>
                  </a:lnTo>
                  <a:lnTo>
                    <a:pt x="74" y="105"/>
                  </a:lnTo>
                  <a:lnTo>
                    <a:pt x="71" y="103"/>
                  </a:lnTo>
                  <a:lnTo>
                    <a:pt x="68" y="103"/>
                  </a:lnTo>
                  <a:lnTo>
                    <a:pt x="65" y="103"/>
                  </a:lnTo>
                  <a:lnTo>
                    <a:pt x="63" y="103"/>
                  </a:lnTo>
                  <a:lnTo>
                    <a:pt x="59" y="103"/>
                  </a:lnTo>
                  <a:lnTo>
                    <a:pt x="57" y="103"/>
                  </a:lnTo>
                  <a:lnTo>
                    <a:pt x="55" y="105"/>
                  </a:lnTo>
                  <a:lnTo>
                    <a:pt x="51" y="103"/>
                  </a:lnTo>
                  <a:lnTo>
                    <a:pt x="49" y="103"/>
                  </a:lnTo>
                  <a:lnTo>
                    <a:pt x="46" y="103"/>
                  </a:lnTo>
                  <a:lnTo>
                    <a:pt x="43" y="102"/>
                  </a:lnTo>
                  <a:lnTo>
                    <a:pt x="41" y="101"/>
                  </a:lnTo>
                  <a:lnTo>
                    <a:pt x="38" y="100"/>
                  </a:lnTo>
                  <a:lnTo>
                    <a:pt x="36" y="100"/>
                  </a:lnTo>
                  <a:lnTo>
                    <a:pt x="33" y="97"/>
                  </a:lnTo>
                  <a:lnTo>
                    <a:pt x="31" y="94"/>
                  </a:lnTo>
                  <a:lnTo>
                    <a:pt x="29" y="93"/>
                  </a:lnTo>
                  <a:lnTo>
                    <a:pt x="25" y="91"/>
                  </a:lnTo>
                  <a:lnTo>
                    <a:pt x="25" y="89"/>
                  </a:lnTo>
                  <a:lnTo>
                    <a:pt x="23" y="85"/>
                  </a:lnTo>
                  <a:lnTo>
                    <a:pt x="24" y="84"/>
                  </a:lnTo>
                  <a:lnTo>
                    <a:pt x="28" y="83"/>
                  </a:lnTo>
                  <a:lnTo>
                    <a:pt x="30" y="83"/>
                  </a:lnTo>
                  <a:lnTo>
                    <a:pt x="33" y="82"/>
                  </a:lnTo>
                  <a:lnTo>
                    <a:pt x="38" y="81"/>
                  </a:lnTo>
                  <a:lnTo>
                    <a:pt x="41" y="81"/>
                  </a:lnTo>
                  <a:lnTo>
                    <a:pt x="43" y="80"/>
                  </a:lnTo>
                  <a:lnTo>
                    <a:pt x="47" y="80"/>
                  </a:lnTo>
                  <a:lnTo>
                    <a:pt x="49" y="80"/>
                  </a:lnTo>
                  <a:lnTo>
                    <a:pt x="53" y="78"/>
                  </a:lnTo>
                  <a:lnTo>
                    <a:pt x="55" y="78"/>
                  </a:lnTo>
                  <a:lnTo>
                    <a:pt x="58" y="78"/>
                  </a:lnTo>
                  <a:lnTo>
                    <a:pt x="60" y="78"/>
                  </a:lnTo>
                  <a:lnTo>
                    <a:pt x="64" y="78"/>
                  </a:lnTo>
                  <a:lnTo>
                    <a:pt x="66" y="77"/>
                  </a:lnTo>
                  <a:lnTo>
                    <a:pt x="68" y="78"/>
                  </a:lnTo>
                  <a:lnTo>
                    <a:pt x="72" y="78"/>
                  </a:lnTo>
                  <a:lnTo>
                    <a:pt x="74" y="78"/>
                  </a:lnTo>
                  <a:lnTo>
                    <a:pt x="77" y="78"/>
                  </a:lnTo>
                  <a:lnTo>
                    <a:pt x="80" y="78"/>
                  </a:lnTo>
                  <a:lnTo>
                    <a:pt x="83" y="80"/>
                  </a:lnTo>
                  <a:lnTo>
                    <a:pt x="85" y="80"/>
                  </a:lnTo>
                  <a:lnTo>
                    <a:pt x="89" y="81"/>
                  </a:lnTo>
                  <a:lnTo>
                    <a:pt x="91" y="80"/>
                  </a:lnTo>
                  <a:lnTo>
                    <a:pt x="94" y="78"/>
                  </a:lnTo>
                  <a:lnTo>
                    <a:pt x="97" y="78"/>
                  </a:lnTo>
                  <a:lnTo>
                    <a:pt x="99" y="78"/>
                  </a:lnTo>
                  <a:lnTo>
                    <a:pt x="102" y="78"/>
                  </a:lnTo>
                  <a:lnTo>
                    <a:pt x="105" y="77"/>
                  </a:lnTo>
                  <a:lnTo>
                    <a:pt x="102" y="77"/>
                  </a:lnTo>
                  <a:lnTo>
                    <a:pt x="99" y="76"/>
                  </a:lnTo>
                  <a:lnTo>
                    <a:pt x="98" y="76"/>
                  </a:lnTo>
                  <a:lnTo>
                    <a:pt x="96" y="73"/>
                  </a:lnTo>
                  <a:lnTo>
                    <a:pt x="92" y="73"/>
                  </a:lnTo>
                  <a:lnTo>
                    <a:pt x="90" y="73"/>
                  </a:lnTo>
                  <a:lnTo>
                    <a:pt x="87" y="72"/>
                  </a:lnTo>
                  <a:lnTo>
                    <a:pt x="84" y="72"/>
                  </a:lnTo>
                  <a:lnTo>
                    <a:pt x="82" y="71"/>
                  </a:lnTo>
                  <a:lnTo>
                    <a:pt x="79" y="69"/>
                  </a:lnTo>
                  <a:lnTo>
                    <a:pt x="76" y="69"/>
                  </a:lnTo>
                  <a:lnTo>
                    <a:pt x="73" y="68"/>
                  </a:lnTo>
                  <a:lnTo>
                    <a:pt x="71" y="68"/>
                  </a:lnTo>
                  <a:lnTo>
                    <a:pt x="67" y="69"/>
                  </a:lnTo>
                  <a:lnTo>
                    <a:pt x="65" y="69"/>
                  </a:lnTo>
                  <a:lnTo>
                    <a:pt x="62" y="71"/>
                  </a:lnTo>
                  <a:lnTo>
                    <a:pt x="59" y="71"/>
                  </a:lnTo>
                  <a:lnTo>
                    <a:pt x="56" y="71"/>
                  </a:lnTo>
                  <a:lnTo>
                    <a:pt x="51" y="71"/>
                  </a:lnTo>
                  <a:lnTo>
                    <a:pt x="48" y="71"/>
                  </a:lnTo>
                  <a:lnTo>
                    <a:pt x="46" y="71"/>
                  </a:lnTo>
                  <a:lnTo>
                    <a:pt x="42" y="72"/>
                  </a:lnTo>
                  <a:lnTo>
                    <a:pt x="40" y="71"/>
                  </a:lnTo>
                  <a:lnTo>
                    <a:pt x="37" y="71"/>
                  </a:lnTo>
                  <a:lnTo>
                    <a:pt x="34" y="71"/>
                  </a:lnTo>
                  <a:lnTo>
                    <a:pt x="32" y="71"/>
                  </a:lnTo>
                  <a:lnTo>
                    <a:pt x="29" y="71"/>
                  </a:lnTo>
                  <a:lnTo>
                    <a:pt x="26" y="71"/>
                  </a:lnTo>
                  <a:lnTo>
                    <a:pt x="23" y="71"/>
                  </a:lnTo>
                  <a:lnTo>
                    <a:pt x="21" y="71"/>
                  </a:lnTo>
                  <a:lnTo>
                    <a:pt x="19" y="67"/>
                  </a:lnTo>
                  <a:lnTo>
                    <a:pt x="16" y="66"/>
                  </a:lnTo>
                  <a:lnTo>
                    <a:pt x="13" y="65"/>
                  </a:lnTo>
                  <a:lnTo>
                    <a:pt x="11" y="61"/>
                  </a:lnTo>
                  <a:lnTo>
                    <a:pt x="13" y="59"/>
                  </a:lnTo>
                  <a:lnTo>
                    <a:pt x="15" y="58"/>
                  </a:lnTo>
                  <a:lnTo>
                    <a:pt x="17" y="57"/>
                  </a:lnTo>
                  <a:lnTo>
                    <a:pt x="21" y="57"/>
                  </a:lnTo>
                  <a:lnTo>
                    <a:pt x="23" y="56"/>
                  </a:lnTo>
                  <a:lnTo>
                    <a:pt x="26" y="56"/>
                  </a:lnTo>
                  <a:lnTo>
                    <a:pt x="32" y="55"/>
                  </a:lnTo>
                  <a:lnTo>
                    <a:pt x="33" y="54"/>
                  </a:lnTo>
                  <a:lnTo>
                    <a:pt x="36" y="52"/>
                  </a:lnTo>
                  <a:lnTo>
                    <a:pt x="39" y="52"/>
                  </a:lnTo>
                  <a:lnTo>
                    <a:pt x="41" y="52"/>
                  </a:lnTo>
                  <a:lnTo>
                    <a:pt x="45" y="51"/>
                  </a:lnTo>
                  <a:lnTo>
                    <a:pt x="41" y="50"/>
                  </a:lnTo>
                  <a:lnTo>
                    <a:pt x="45" y="49"/>
                  </a:lnTo>
                  <a:lnTo>
                    <a:pt x="47" y="49"/>
                  </a:lnTo>
                  <a:lnTo>
                    <a:pt x="50" y="49"/>
                  </a:lnTo>
                  <a:lnTo>
                    <a:pt x="53" y="49"/>
                  </a:lnTo>
                  <a:lnTo>
                    <a:pt x="56" y="48"/>
                  </a:lnTo>
                  <a:lnTo>
                    <a:pt x="53" y="49"/>
                  </a:lnTo>
                  <a:lnTo>
                    <a:pt x="50" y="48"/>
                  </a:lnTo>
                  <a:lnTo>
                    <a:pt x="47" y="47"/>
                  </a:lnTo>
                  <a:lnTo>
                    <a:pt x="45" y="48"/>
                  </a:lnTo>
                  <a:lnTo>
                    <a:pt x="42" y="48"/>
                  </a:lnTo>
                  <a:lnTo>
                    <a:pt x="39" y="49"/>
                  </a:lnTo>
                  <a:lnTo>
                    <a:pt x="37" y="49"/>
                  </a:lnTo>
                  <a:lnTo>
                    <a:pt x="33" y="49"/>
                  </a:lnTo>
                  <a:lnTo>
                    <a:pt x="31" y="50"/>
                  </a:lnTo>
                  <a:lnTo>
                    <a:pt x="28" y="50"/>
                  </a:lnTo>
                  <a:lnTo>
                    <a:pt x="25" y="51"/>
                  </a:lnTo>
                  <a:lnTo>
                    <a:pt x="23" y="50"/>
                  </a:lnTo>
                  <a:lnTo>
                    <a:pt x="20" y="51"/>
                  </a:lnTo>
                  <a:lnTo>
                    <a:pt x="17" y="51"/>
                  </a:lnTo>
                  <a:lnTo>
                    <a:pt x="14" y="51"/>
                  </a:lnTo>
                  <a:lnTo>
                    <a:pt x="12" y="49"/>
                  </a:lnTo>
                  <a:lnTo>
                    <a:pt x="14" y="48"/>
                  </a:lnTo>
                  <a:lnTo>
                    <a:pt x="17" y="48"/>
                  </a:lnTo>
                  <a:lnTo>
                    <a:pt x="20" y="47"/>
                  </a:lnTo>
                  <a:lnTo>
                    <a:pt x="17" y="45"/>
                  </a:lnTo>
                  <a:lnTo>
                    <a:pt x="14" y="45"/>
                  </a:lnTo>
                  <a:lnTo>
                    <a:pt x="12" y="46"/>
                  </a:lnTo>
                  <a:lnTo>
                    <a:pt x="10" y="45"/>
                  </a:lnTo>
                  <a:lnTo>
                    <a:pt x="6" y="45"/>
                  </a:lnTo>
                  <a:lnTo>
                    <a:pt x="4" y="47"/>
                  </a:lnTo>
                  <a:lnTo>
                    <a:pt x="0" y="43"/>
                  </a:lnTo>
                  <a:lnTo>
                    <a:pt x="0" y="41"/>
                  </a:lnTo>
                  <a:lnTo>
                    <a:pt x="0" y="39"/>
                  </a:lnTo>
                  <a:lnTo>
                    <a:pt x="4" y="35"/>
                  </a:lnTo>
                  <a:lnTo>
                    <a:pt x="6" y="33"/>
                  </a:lnTo>
                  <a:lnTo>
                    <a:pt x="8" y="31"/>
                  </a:lnTo>
                  <a:lnTo>
                    <a:pt x="12" y="31"/>
                  </a:lnTo>
                  <a:lnTo>
                    <a:pt x="14" y="30"/>
                  </a:lnTo>
                  <a:lnTo>
                    <a:pt x="13" y="26"/>
                  </a:lnTo>
                  <a:lnTo>
                    <a:pt x="11" y="26"/>
                  </a:lnTo>
                  <a:lnTo>
                    <a:pt x="7" y="24"/>
                  </a:lnTo>
                  <a:lnTo>
                    <a:pt x="11" y="22"/>
                  </a:lnTo>
                  <a:lnTo>
                    <a:pt x="13" y="20"/>
                  </a:lnTo>
                  <a:lnTo>
                    <a:pt x="16" y="18"/>
                  </a:lnTo>
                  <a:lnTo>
                    <a:pt x="19" y="16"/>
                  </a:lnTo>
                  <a:lnTo>
                    <a:pt x="21" y="15"/>
                  </a:lnTo>
                  <a:lnTo>
                    <a:pt x="24" y="13"/>
                  </a:lnTo>
                  <a:lnTo>
                    <a:pt x="26" y="12"/>
                  </a:lnTo>
                  <a:lnTo>
                    <a:pt x="30" y="11"/>
                  </a:lnTo>
                  <a:lnTo>
                    <a:pt x="32" y="9"/>
                  </a:lnTo>
                  <a:lnTo>
                    <a:pt x="36" y="8"/>
                  </a:lnTo>
                  <a:lnTo>
                    <a:pt x="38" y="8"/>
                  </a:lnTo>
                  <a:lnTo>
                    <a:pt x="40" y="6"/>
                  </a:lnTo>
                  <a:lnTo>
                    <a:pt x="43" y="6"/>
                  </a:lnTo>
                  <a:lnTo>
                    <a:pt x="46" y="5"/>
                  </a:lnTo>
                  <a:lnTo>
                    <a:pt x="49" y="5"/>
                  </a:lnTo>
                  <a:lnTo>
                    <a:pt x="51" y="4"/>
                  </a:lnTo>
                  <a:lnTo>
                    <a:pt x="55" y="3"/>
                  </a:lnTo>
                  <a:lnTo>
                    <a:pt x="57" y="1"/>
                  </a:lnTo>
                  <a:lnTo>
                    <a:pt x="59" y="0"/>
                  </a:lnTo>
                  <a:lnTo>
                    <a:pt x="62" y="0"/>
                  </a:lnTo>
                  <a:lnTo>
                    <a:pt x="64" y="0"/>
                  </a:lnTo>
                  <a:lnTo>
                    <a:pt x="67" y="1"/>
                  </a:lnTo>
                  <a:lnTo>
                    <a:pt x="70" y="4"/>
                  </a:lnTo>
                  <a:lnTo>
                    <a:pt x="71" y="6"/>
                  </a:lnTo>
                  <a:lnTo>
                    <a:pt x="71" y="9"/>
                  </a:lnTo>
                  <a:lnTo>
                    <a:pt x="70" y="12"/>
                  </a:lnTo>
                  <a:lnTo>
                    <a:pt x="71" y="15"/>
                  </a:lnTo>
                  <a:lnTo>
                    <a:pt x="68" y="15"/>
                  </a:lnTo>
                  <a:lnTo>
                    <a:pt x="66" y="16"/>
                  </a:lnTo>
                  <a:lnTo>
                    <a:pt x="65" y="18"/>
                  </a:lnTo>
                  <a:lnTo>
                    <a:pt x="63" y="20"/>
                  </a:lnTo>
                  <a:lnTo>
                    <a:pt x="63" y="21"/>
                  </a:lnTo>
                  <a:lnTo>
                    <a:pt x="65" y="22"/>
                  </a:lnTo>
                  <a:lnTo>
                    <a:pt x="67" y="21"/>
                  </a:lnTo>
                  <a:lnTo>
                    <a:pt x="71" y="18"/>
                  </a:lnTo>
                  <a:lnTo>
                    <a:pt x="73" y="20"/>
                  </a:lnTo>
                  <a:lnTo>
                    <a:pt x="76" y="20"/>
                  </a:lnTo>
                  <a:lnTo>
                    <a:pt x="79" y="17"/>
                  </a:lnTo>
                  <a:lnTo>
                    <a:pt x="76" y="16"/>
                  </a:lnTo>
                  <a:lnTo>
                    <a:pt x="77" y="14"/>
                  </a:lnTo>
                  <a:lnTo>
                    <a:pt x="81" y="11"/>
                  </a:lnTo>
                  <a:lnTo>
                    <a:pt x="83" y="9"/>
                  </a:lnTo>
                  <a:lnTo>
                    <a:pt x="87" y="9"/>
                  </a:lnTo>
                  <a:lnTo>
                    <a:pt x="89" y="11"/>
                  </a:lnTo>
                  <a:lnTo>
                    <a:pt x="91" y="12"/>
                  </a:lnTo>
                  <a:lnTo>
                    <a:pt x="94" y="13"/>
                  </a:lnTo>
                  <a:lnTo>
                    <a:pt x="97" y="13"/>
                  </a:lnTo>
                  <a:lnTo>
                    <a:pt x="100" y="14"/>
                  </a:lnTo>
                  <a:lnTo>
                    <a:pt x="104" y="15"/>
                  </a:lnTo>
                  <a:lnTo>
                    <a:pt x="106" y="16"/>
                  </a:lnTo>
                  <a:lnTo>
                    <a:pt x="108" y="17"/>
                  </a:lnTo>
                  <a:lnTo>
                    <a:pt x="108" y="18"/>
                  </a:lnTo>
                  <a:lnTo>
                    <a:pt x="108" y="21"/>
                  </a:lnTo>
                  <a:lnTo>
                    <a:pt x="106" y="23"/>
                  </a:lnTo>
                  <a:lnTo>
                    <a:pt x="102" y="25"/>
                  </a:lnTo>
                  <a:lnTo>
                    <a:pt x="100" y="28"/>
                  </a:lnTo>
                  <a:lnTo>
                    <a:pt x="102" y="28"/>
                  </a:lnTo>
                  <a:lnTo>
                    <a:pt x="101" y="30"/>
                  </a:lnTo>
                  <a:lnTo>
                    <a:pt x="104" y="28"/>
                  </a:lnTo>
                  <a:lnTo>
                    <a:pt x="105" y="25"/>
                  </a:lnTo>
                  <a:lnTo>
                    <a:pt x="108" y="26"/>
                  </a:lnTo>
                  <a:lnTo>
                    <a:pt x="110" y="26"/>
                  </a:lnTo>
                  <a:lnTo>
                    <a:pt x="111" y="23"/>
                  </a:lnTo>
                  <a:lnTo>
                    <a:pt x="115" y="22"/>
                  </a:lnTo>
                  <a:lnTo>
                    <a:pt x="117" y="23"/>
                  </a:lnTo>
                  <a:lnTo>
                    <a:pt x="121" y="24"/>
                  </a:lnTo>
                  <a:lnTo>
                    <a:pt x="121" y="22"/>
                  </a:lnTo>
                  <a:lnTo>
                    <a:pt x="125" y="24"/>
                  </a:lnTo>
                  <a:lnTo>
                    <a:pt x="128" y="24"/>
                  </a:lnTo>
                  <a:lnTo>
                    <a:pt x="125" y="23"/>
                  </a:lnTo>
                  <a:lnTo>
                    <a:pt x="123" y="21"/>
                  </a:lnTo>
                  <a:lnTo>
                    <a:pt x="125" y="22"/>
                  </a:lnTo>
                  <a:lnTo>
                    <a:pt x="128" y="23"/>
                  </a:lnTo>
                  <a:lnTo>
                    <a:pt x="125" y="20"/>
                  </a:lnTo>
                  <a:lnTo>
                    <a:pt x="125" y="20"/>
                  </a:lnTo>
                  <a:lnTo>
                    <a:pt x="123" y="17"/>
                  </a:lnTo>
                  <a:lnTo>
                    <a:pt x="125" y="17"/>
                  </a:lnTo>
                  <a:lnTo>
                    <a:pt x="125" y="17"/>
                  </a:lnTo>
                  <a:lnTo>
                    <a:pt x="128" y="17"/>
                  </a:lnTo>
                  <a:lnTo>
                    <a:pt x="125" y="16"/>
                  </a:lnTo>
                  <a:lnTo>
                    <a:pt x="124" y="16"/>
                  </a:lnTo>
                  <a:lnTo>
                    <a:pt x="121" y="14"/>
                  </a:lnTo>
                  <a:lnTo>
                    <a:pt x="118" y="14"/>
                  </a:lnTo>
                  <a:lnTo>
                    <a:pt x="116" y="12"/>
                  </a:lnTo>
                  <a:lnTo>
                    <a:pt x="117" y="9"/>
                  </a:lnTo>
                  <a:lnTo>
                    <a:pt x="119" y="9"/>
                  </a:lnTo>
                  <a:lnTo>
                    <a:pt x="123" y="9"/>
                  </a:lnTo>
                  <a:lnTo>
                    <a:pt x="125" y="11"/>
                  </a:lnTo>
                  <a:lnTo>
                    <a:pt x="127" y="11"/>
                  </a:lnTo>
                  <a:lnTo>
                    <a:pt x="130" y="12"/>
                  </a:lnTo>
                  <a:lnTo>
                    <a:pt x="131" y="14"/>
                  </a:lnTo>
                  <a:lnTo>
                    <a:pt x="134" y="16"/>
                  </a:lnTo>
                  <a:lnTo>
                    <a:pt x="136" y="16"/>
                  </a:lnTo>
                  <a:lnTo>
                    <a:pt x="136" y="17"/>
                  </a:lnTo>
                  <a:lnTo>
                    <a:pt x="140" y="18"/>
                  </a:lnTo>
                  <a:lnTo>
                    <a:pt x="139" y="21"/>
                  </a:lnTo>
                  <a:lnTo>
                    <a:pt x="142" y="21"/>
                  </a:lnTo>
                  <a:lnTo>
                    <a:pt x="144" y="22"/>
                  </a:lnTo>
                  <a:lnTo>
                    <a:pt x="144" y="25"/>
                  </a:lnTo>
                  <a:lnTo>
                    <a:pt x="144" y="28"/>
                  </a:lnTo>
                  <a:lnTo>
                    <a:pt x="145" y="31"/>
                  </a:lnTo>
                  <a:lnTo>
                    <a:pt x="147" y="33"/>
                  </a:lnTo>
                  <a:lnTo>
                    <a:pt x="147" y="35"/>
                  </a:lnTo>
                  <a:lnTo>
                    <a:pt x="150" y="38"/>
                  </a:lnTo>
                  <a:lnTo>
                    <a:pt x="149" y="40"/>
                  </a:lnTo>
                  <a:lnTo>
                    <a:pt x="150" y="43"/>
                  </a:lnTo>
                  <a:lnTo>
                    <a:pt x="152" y="43"/>
                  </a:lnTo>
                  <a:lnTo>
                    <a:pt x="156" y="46"/>
                  </a:lnTo>
                  <a:lnTo>
                    <a:pt x="154" y="43"/>
                  </a:lnTo>
                  <a:lnTo>
                    <a:pt x="158" y="42"/>
                  </a:lnTo>
                  <a:lnTo>
                    <a:pt x="160" y="41"/>
                  </a:lnTo>
                  <a:lnTo>
                    <a:pt x="162" y="40"/>
                  </a:lnTo>
                  <a:lnTo>
                    <a:pt x="161" y="38"/>
                  </a:lnTo>
                  <a:lnTo>
                    <a:pt x="159" y="35"/>
                  </a:lnTo>
                  <a:lnTo>
                    <a:pt x="158" y="33"/>
                  </a:lnTo>
                  <a:lnTo>
                    <a:pt x="156" y="31"/>
                  </a:lnTo>
                  <a:lnTo>
                    <a:pt x="157" y="28"/>
                  </a:lnTo>
                  <a:lnTo>
                    <a:pt x="154" y="25"/>
                  </a:lnTo>
                  <a:lnTo>
                    <a:pt x="154" y="23"/>
                  </a:lnTo>
                  <a:lnTo>
                    <a:pt x="152" y="20"/>
                  </a:lnTo>
                  <a:lnTo>
                    <a:pt x="152" y="17"/>
                  </a:lnTo>
                  <a:lnTo>
                    <a:pt x="151" y="16"/>
                  </a:lnTo>
                  <a:lnTo>
                    <a:pt x="151" y="14"/>
                  </a:lnTo>
                  <a:lnTo>
                    <a:pt x="150" y="11"/>
                  </a:lnTo>
                  <a:lnTo>
                    <a:pt x="151" y="8"/>
                  </a:lnTo>
                  <a:lnTo>
                    <a:pt x="149" y="6"/>
                  </a:lnTo>
                  <a:lnTo>
                    <a:pt x="151" y="5"/>
                  </a:lnTo>
                  <a:lnTo>
                    <a:pt x="154" y="5"/>
                  </a:lnTo>
                  <a:lnTo>
                    <a:pt x="151" y="4"/>
                  </a:lnTo>
                  <a:lnTo>
                    <a:pt x="152" y="0"/>
                  </a:lnTo>
                  <a:lnTo>
                    <a:pt x="156" y="1"/>
                  </a:lnTo>
                  <a:lnTo>
                    <a:pt x="158" y="1"/>
                  </a:lnTo>
                  <a:lnTo>
                    <a:pt x="160" y="3"/>
                  </a:lnTo>
                  <a:lnTo>
                    <a:pt x="164" y="5"/>
                  </a:lnTo>
                  <a:lnTo>
                    <a:pt x="166" y="5"/>
                  </a:lnTo>
                  <a:lnTo>
                    <a:pt x="166" y="1"/>
                  </a:lnTo>
                  <a:lnTo>
                    <a:pt x="168" y="1"/>
                  </a:lnTo>
                  <a:lnTo>
                    <a:pt x="171" y="4"/>
                  </a:lnTo>
                  <a:lnTo>
                    <a:pt x="174" y="5"/>
                  </a:lnTo>
                  <a:lnTo>
                    <a:pt x="177" y="7"/>
                  </a:lnTo>
                  <a:lnTo>
                    <a:pt x="179" y="8"/>
                  </a:lnTo>
                  <a:lnTo>
                    <a:pt x="183" y="9"/>
                  </a:lnTo>
                  <a:lnTo>
                    <a:pt x="185" y="12"/>
                  </a:lnTo>
                  <a:lnTo>
                    <a:pt x="187" y="14"/>
                  </a:lnTo>
                  <a:lnTo>
                    <a:pt x="187" y="17"/>
                  </a:lnTo>
                  <a:lnTo>
                    <a:pt x="190" y="20"/>
                  </a:lnTo>
                  <a:lnTo>
                    <a:pt x="191" y="23"/>
                  </a:lnTo>
                  <a:lnTo>
                    <a:pt x="191" y="25"/>
                  </a:lnTo>
                  <a:lnTo>
                    <a:pt x="192" y="28"/>
                  </a:lnTo>
                  <a:lnTo>
                    <a:pt x="194" y="31"/>
                  </a:lnTo>
                  <a:lnTo>
                    <a:pt x="194" y="33"/>
                  </a:lnTo>
                  <a:lnTo>
                    <a:pt x="195" y="37"/>
                  </a:lnTo>
                  <a:lnTo>
                    <a:pt x="196" y="39"/>
                  </a:lnTo>
                  <a:lnTo>
                    <a:pt x="199" y="41"/>
                  </a:lnTo>
                  <a:lnTo>
                    <a:pt x="201" y="45"/>
                  </a:lnTo>
                  <a:lnTo>
                    <a:pt x="202" y="47"/>
                  </a:lnTo>
                  <a:lnTo>
                    <a:pt x="203" y="49"/>
                  </a:lnTo>
                  <a:lnTo>
                    <a:pt x="203" y="52"/>
                  </a:lnTo>
                  <a:lnTo>
                    <a:pt x="201" y="54"/>
                  </a:lnTo>
                  <a:lnTo>
                    <a:pt x="201" y="56"/>
                  </a:lnTo>
                  <a:lnTo>
                    <a:pt x="199" y="58"/>
                  </a:lnTo>
                  <a:lnTo>
                    <a:pt x="202" y="61"/>
                  </a:lnTo>
                  <a:lnTo>
                    <a:pt x="204" y="61"/>
                  </a:lnTo>
                  <a:lnTo>
                    <a:pt x="207" y="65"/>
                  </a:lnTo>
                  <a:lnTo>
                    <a:pt x="209" y="67"/>
                  </a:lnTo>
                  <a:lnTo>
                    <a:pt x="211" y="68"/>
                  </a:lnTo>
                  <a:lnTo>
                    <a:pt x="215" y="71"/>
                  </a:lnTo>
                  <a:lnTo>
                    <a:pt x="217" y="71"/>
                  </a:lnTo>
                  <a:lnTo>
                    <a:pt x="220" y="73"/>
                  </a:lnTo>
                  <a:lnTo>
                    <a:pt x="222" y="73"/>
                  </a:lnTo>
                  <a:lnTo>
                    <a:pt x="220" y="72"/>
                  </a:lnTo>
                  <a:lnTo>
                    <a:pt x="219" y="69"/>
                  </a:lnTo>
                  <a:lnTo>
                    <a:pt x="222" y="71"/>
                  </a:lnTo>
                  <a:lnTo>
                    <a:pt x="224" y="74"/>
                  </a:lnTo>
                  <a:lnTo>
                    <a:pt x="227" y="74"/>
                  </a:lnTo>
                  <a:lnTo>
                    <a:pt x="229" y="75"/>
                  </a:lnTo>
                  <a:lnTo>
                    <a:pt x="233" y="77"/>
                  </a:lnTo>
                  <a:lnTo>
                    <a:pt x="235" y="78"/>
                  </a:lnTo>
                  <a:lnTo>
                    <a:pt x="237" y="78"/>
                  </a:lnTo>
                  <a:lnTo>
                    <a:pt x="241" y="80"/>
                  </a:lnTo>
                  <a:lnTo>
                    <a:pt x="241" y="82"/>
                  </a:lnTo>
                  <a:lnTo>
                    <a:pt x="243" y="82"/>
                  </a:lnTo>
                  <a:lnTo>
                    <a:pt x="246" y="82"/>
                  </a:lnTo>
                  <a:lnTo>
                    <a:pt x="249" y="83"/>
                  </a:lnTo>
                  <a:lnTo>
                    <a:pt x="250" y="85"/>
                  </a:lnTo>
                  <a:lnTo>
                    <a:pt x="25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2" name="Freeform 232">
              <a:extLst>
                <a:ext uri="{FF2B5EF4-FFF2-40B4-BE49-F238E27FC236}">
                  <a16:creationId xmlns:a16="http://schemas.microsoft.com/office/drawing/2014/main" id="{39CDCEFA-A1B8-4F4F-91CF-3ED5622C8A98}"/>
                </a:ext>
              </a:extLst>
            </p:cNvPr>
            <p:cNvSpPr>
              <a:spLocks noEditPoints="1"/>
            </p:cNvSpPr>
            <p:nvPr/>
          </p:nvSpPr>
          <p:spPr bwMode="auto">
            <a:xfrm>
              <a:off x="3743325" y="2311400"/>
              <a:ext cx="450850" cy="188913"/>
            </a:xfrm>
            <a:custGeom>
              <a:avLst/>
              <a:gdLst>
                <a:gd name="T0" fmla="*/ 235 w 284"/>
                <a:gd name="T1" fmla="*/ 46 h 119"/>
                <a:gd name="T2" fmla="*/ 229 w 284"/>
                <a:gd name="T3" fmla="*/ 57 h 119"/>
                <a:gd name="T4" fmla="*/ 238 w 284"/>
                <a:gd name="T5" fmla="*/ 59 h 119"/>
                <a:gd name="T6" fmla="*/ 227 w 284"/>
                <a:gd name="T7" fmla="*/ 62 h 119"/>
                <a:gd name="T8" fmla="*/ 220 w 284"/>
                <a:gd name="T9" fmla="*/ 71 h 119"/>
                <a:gd name="T10" fmla="*/ 203 w 284"/>
                <a:gd name="T11" fmla="*/ 73 h 119"/>
                <a:gd name="T12" fmla="*/ 188 w 284"/>
                <a:gd name="T13" fmla="*/ 66 h 119"/>
                <a:gd name="T14" fmla="*/ 183 w 284"/>
                <a:gd name="T15" fmla="*/ 70 h 119"/>
                <a:gd name="T16" fmla="*/ 166 w 284"/>
                <a:gd name="T17" fmla="*/ 72 h 119"/>
                <a:gd name="T18" fmla="*/ 155 w 284"/>
                <a:gd name="T19" fmla="*/ 68 h 119"/>
                <a:gd name="T20" fmla="*/ 143 w 284"/>
                <a:gd name="T21" fmla="*/ 73 h 119"/>
                <a:gd name="T22" fmla="*/ 130 w 284"/>
                <a:gd name="T23" fmla="*/ 71 h 119"/>
                <a:gd name="T24" fmla="*/ 113 w 284"/>
                <a:gd name="T25" fmla="*/ 70 h 119"/>
                <a:gd name="T26" fmla="*/ 108 w 284"/>
                <a:gd name="T27" fmla="*/ 64 h 119"/>
                <a:gd name="T28" fmla="*/ 94 w 284"/>
                <a:gd name="T29" fmla="*/ 70 h 119"/>
                <a:gd name="T30" fmla="*/ 83 w 284"/>
                <a:gd name="T31" fmla="*/ 64 h 119"/>
                <a:gd name="T32" fmla="*/ 74 w 284"/>
                <a:gd name="T33" fmla="*/ 68 h 119"/>
                <a:gd name="T34" fmla="*/ 66 w 284"/>
                <a:gd name="T35" fmla="*/ 54 h 119"/>
                <a:gd name="T36" fmla="*/ 67 w 284"/>
                <a:gd name="T37" fmla="*/ 42 h 119"/>
                <a:gd name="T38" fmla="*/ 58 w 284"/>
                <a:gd name="T39" fmla="*/ 28 h 119"/>
                <a:gd name="T40" fmla="*/ 42 w 284"/>
                <a:gd name="T41" fmla="*/ 23 h 119"/>
                <a:gd name="T42" fmla="*/ 24 w 284"/>
                <a:gd name="T43" fmla="*/ 24 h 119"/>
                <a:gd name="T44" fmla="*/ 16 w 284"/>
                <a:gd name="T45" fmla="*/ 20 h 119"/>
                <a:gd name="T46" fmla="*/ 11 w 284"/>
                <a:gd name="T47" fmla="*/ 14 h 119"/>
                <a:gd name="T48" fmla="*/ 4 w 284"/>
                <a:gd name="T49" fmla="*/ 9 h 119"/>
                <a:gd name="T50" fmla="*/ 8 w 284"/>
                <a:gd name="T51" fmla="*/ 0 h 119"/>
                <a:gd name="T52" fmla="*/ 25 w 284"/>
                <a:gd name="T53" fmla="*/ 3 h 119"/>
                <a:gd name="T54" fmla="*/ 42 w 284"/>
                <a:gd name="T55" fmla="*/ 5 h 119"/>
                <a:gd name="T56" fmla="*/ 44 w 284"/>
                <a:gd name="T57" fmla="*/ 19 h 119"/>
                <a:gd name="T58" fmla="*/ 61 w 284"/>
                <a:gd name="T59" fmla="*/ 14 h 119"/>
                <a:gd name="T60" fmla="*/ 82 w 284"/>
                <a:gd name="T61" fmla="*/ 13 h 119"/>
                <a:gd name="T62" fmla="*/ 77 w 284"/>
                <a:gd name="T63" fmla="*/ 16 h 119"/>
                <a:gd name="T64" fmla="*/ 89 w 284"/>
                <a:gd name="T65" fmla="*/ 20 h 119"/>
                <a:gd name="T66" fmla="*/ 104 w 284"/>
                <a:gd name="T67" fmla="*/ 23 h 119"/>
                <a:gd name="T68" fmla="*/ 91 w 284"/>
                <a:gd name="T69" fmla="*/ 25 h 119"/>
                <a:gd name="T70" fmla="*/ 77 w 284"/>
                <a:gd name="T71" fmla="*/ 24 h 119"/>
                <a:gd name="T72" fmla="*/ 87 w 284"/>
                <a:gd name="T73" fmla="*/ 28 h 119"/>
                <a:gd name="T74" fmla="*/ 82 w 284"/>
                <a:gd name="T75" fmla="*/ 30 h 119"/>
                <a:gd name="T76" fmla="*/ 94 w 284"/>
                <a:gd name="T77" fmla="*/ 30 h 119"/>
                <a:gd name="T78" fmla="*/ 105 w 284"/>
                <a:gd name="T79" fmla="*/ 38 h 119"/>
                <a:gd name="T80" fmla="*/ 105 w 284"/>
                <a:gd name="T81" fmla="*/ 43 h 119"/>
                <a:gd name="T82" fmla="*/ 116 w 284"/>
                <a:gd name="T83" fmla="*/ 42 h 119"/>
                <a:gd name="T84" fmla="*/ 130 w 284"/>
                <a:gd name="T85" fmla="*/ 41 h 119"/>
                <a:gd name="T86" fmla="*/ 146 w 284"/>
                <a:gd name="T87" fmla="*/ 47 h 119"/>
                <a:gd name="T88" fmla="*/ 152 w 284"/>
                <a:gd name="T89" fmla="*/ 43 h 119"/>
                <a:gd name="T90" fmla="*/ 168 w 284"/>
                <a:gd name="T91" fmla="*/ 39 h 119"/>
                <a:gd name="T92" fmla="*/ 185 w 284"/>
                <a:gd name="T93" fmla="*/ 38 h 119"/>
                <a:gd name="T94" fmla="*/ 204 w 284"/>
                <a:gd name="T95" fmla="*/ 36 h 119"/>
                <a:gd name="T96" fmla="*/ 220 w 284"/>
                <a:gd name="T97" fmla="*/ 41 h 119"/>
                <a:gd name="T98" fmla="*/ 231 w 284"/>
                <a:gd name="T99" fmla="*/ 93 h 119"/>
                <a:gd name="T100" fmla="*/ 248 w 284"/>
                <a:gd name="T101" fmla="*/ 94 h 119"/>
                <a:gd name="T102" fmla="*/ 265 w 284"/>
                <a:gd name="T103" fmla="*/ 97 h 119"/>
                <a:gd name="T104" fmla="*/ 279 w 284"/>
                <a:gd name="T105" fmla="*/ 109 h 119"/>
                <a:gd name="T106" fmla="*/ 275 w 284"/>
                <a:gd name="T107" fmla="*/ 116 h 119"/>
                <a:gd name="T108" fmla="*/ 254 w 284"/>
                <a:gd name="T109" fmla="*/ 115 h 119"/>
                <a:gd name="T110" fmla="*/ 237 w 284"/>
                <a:gd name="T111" fmla="*/ 118 h 119"/>
                <a:gd name="T112" fmla="*/ 228 w 284"/>
                <a:gd name="T113" fmla="*/ 106 h 119"/>
                <a:gd name="T114" fmla="*/ 220 w 284"/>
                <a:gd name="T115" fmla="*/ 94 h 119"/>
                <a:gd name="T116" fmla="*/ 231 w 284"/>
                <a:gd name="T11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119">
                  <a:moveTo>
                    <a:pt x="231" y="43"/>
                  </a:moveTo>
                  <a:lnTo>
                    <a:pt x="231" y="43"/>
                  </a:lnTo>
                  <a:lnTo>
                    <a:pt x="228" y="46"/>
                  </a:lnTo>
                  <a:lnTo>
                    <a:pt x="231" y="46"/>
                  </a:lnTo>
                  <a:lnTo>
                    <a:pt x="232" y="46"/>
                  </a:lnTo>
                  <a:lnTo>
                    <a:pt x="235" y="46"/>
                  </a:lnTo>
                  <a:lnTo>
                    <a:pt x="238" y="48"/>
                  </a:lnTo>
                  <a:lnTo>
                    <a:pt x="237" y="50"/>
                  </a:lnTo>
                  <a:lnTo>
                    <a:pt x="237" y="53"/>
                  </a:lnTo>
                  <a:lnTo>
                    <a:pt x="233" y="54"/>
                  </a:lnTo>
                  <a:lnTo>
                    <a:pt x="231" y="56"/>
                  </a:lnTo>
                  <a:lnTo>
                    <a:pt x="229" y="57"/>
                  </a:lnTo>
                  <a:lnTo>
                    <a:pt x="226" y="58"/>
                  </a:lnTo>
                  <a:lnTo>
                    <a:pt x="229" y="59"/>
                  </a:lnTo>
                  <a:lnTo>
                    <a:pt x="231" y="58"/>
                  </a:lnTo>
                  <a:lnTo>
                    <a:pt x="232" y="58"/>
                  </a:lnTo>
                  <a:lnTo>
                    <a:pt x="235" y="57"/>
                  </a:lnTo>
                  <a:lnTo>
                    <a:pt x="238" y="59"/>
                  </a:lnTo>
                  <a:lnTo>
                    <a:pt x="239" y="62"/>
                  </a:lnTo>
                  <a:lnTo>
                    <a:pt x="237" y="63"/>
                  </a:lnTo>
                  <a:lnTo>
                    <a:pt x="233" y="63"/>
                  </a:lnTo>
                  <a:lnTo>
                    <a:pt x="231" y="63"/>
                  </a:lnTo>
                  <a:lnTo>
                    <a:pt x="229" y="63"/>
                  </a:lnTo>
                  <a:lnTo>
                    <a:pt x="227" y="62"/>
                  </a:lnTo>
                  <a:lnTo>
                    <a:pt x="229" y="64"/>
                  </a:lnTo>
                  <a:lnTo>
                    <a:pt x="228" y="67"/>
                  </a:lnTo>
                  <a:lnTo>
                    <a:pt x="228" y="70"/>
                  </a:lnTo>
                  <a:lnTo>
                    <a:pt x="226" y="70"/>
                  </a:lnTo>
                  <a:lnTo>
                    <a:pt x="222" y="71"/>
                  </a:lnTo>
                  <a:lnTo>
                    <a:pt x="220" y="71"/>
                  </a:lnTo>
                  <a:lnTo>
                    <a:pt x="217" y="70"/>
                  </a:lnTo>
                  <a:lnTo>
                    <a:pt x="214" y="71"/>
                  </a:lnTo>
                  <a:lnTo>
                    <a:pt x="211" y="72"/>
                  </a:lnTo>
                  <a:lnTo>
                    <a:pt x="209" y="73"/>
                  </a:lnTo>
                  <a:lnTo>
                    <a:pt x="205" y="73"/>
                  </a:lnTo>
                  <a:lnTo>
                    <a:pt x="203" y="73"/>
                  </a:lnTo>
                  <a:lnTo>
                    <a:pt x="200" y="72"/>
                  </a:lnTo>
                  <a:lnTo>
                    <a:pt x="197" y="71"/>
                  </a:lnTo>
                  <a:lnTo>
                    <a:pt x="194" y="72"/>
                  </a:lnTo>
                  <a:lnTo>
                    <a:pt x="192" y="71"/>
                  </a:lnTo>
                  <a:lnTo>
                    <a:pt x="189" y="68"/>
                  </a:lnTo>
                  <a:lnTo>
                    <a:pt x="188" y="66"/>
                  </a:lnTo>
                  <a:lnTo>
                    <a:pt x="188" y="63"/>
                  </a:lnTo>
                  <a:lnTo>
                    <a:pt x="186" y="63"/>
                  </a:lnTo>
                  <a:lnTo>
                    <a:pt x="183" y="63"/>
                  </a:lnTo>
                  <a:lnTo>
                    <a:pt x="186" y="65"/>
                  </a:lnTo>
                  <a:lnTo>
                    <a:pt x="184" y="67"/>
                  </a:lnTo>
                  <a:lnTo>
                    <a:pt x="183" y="70"/>
                  </a:lnTo>
                  <a:lnTo>
                    <a:pt x="180" y="71"/>
                  </a:lnTo>
                  <a:lnTo>
                    <a:pt x="177" y="71"/>
                  </a:lnTo>
                  <a:lnTo>
                    <a:pt x="175" y="72"/>
                  </a:lnTo>
                  <a:lnTo>
                    <a:pt x="171" y="72"/>
                  </a:lnTo>
                  <a:lnTo>
                    <a:pt x="169" y="72"/>
                  </a:lnTo>
                  <a:lnTo>
                    <a:pt x="166" y="72"/>
                  </a:lnTo>
                  <a:lnTo>
                    <a:pt x="163" y="70"/>
                  </a:lnTo>
                  <a:lnTo>
                    <a:pt x="162" y="67"/>
                  </a:lnTo>
                  <a:lnTo>
                    <a:pt x="162" y="70"/>
                  </a:lnTo>
                  <a:lnTo>
                    <a:pt x="160" y="72"/>
                  </a:lnTo>
                  <a:lnTo>
                    <a:pt x="158" y="72"/>
                  </a:lnTo>
                  <a:lnTo>
                    <a:pt x="155" y="68"/>
                  </a:lnTo>
                  <a:lnTo>
                    <a:pt x="155" y="72"/>
                  </a:lnTo>
                  <a:lnTo>
                    <a:pt x="153" y="72"/>
                  </a:lnTo>
                  <a:lnTo>
                    <a:pt x="150" y="73"/>
                  </a:lnTo>
                  <a:lnTo>
                    <a:pt x="147" y="73"/>
                  </a:lnTo>
                  <a:lnTo>
                    <a:pt x="146" y="70"/>
                  </a:lnTo>
                  <a:lnTo>
                    <a:pt x="143" y="73"/>
                  </a:lnTo>
                  <a:lnTo>
                    <a:pt x="141" y="72"/>
                  </a:lnTo>
                  <a:lnTo>
                    <a:pt x="138" y="70"/>
                  </a:lnTo>
                  <a:lnTo>
                    <a:pt x="138" y="73"/>
                  </a:lnTo>
                  <a:lnTo>
                    <a:pt x="136" y="73"/>
                  </a:lnTo>
                  <a:lnTo>
                    <a:pt x="134" y="73"/>
                  </a:lnTo>
                  <a:lnTo>
                    <a:pt x="130" y="71"/>
                  </a:lnTo>
                  <a:lnTo>
                    <a:pt x="128" y="73"/>
                  </a:lnTo>
                  <a:lnTo>
                    <a:pt x="125" y="72"/>
                  </a:lnTo>
                  <a:lnTo>
                    <a:pt x="122" y="73"/>
                  </a:lnTo>
                  <a:lnTo>
                    <a:pt x="119" y="72"/>
                  </a:lnTo>
                  <a:lnTo>
                    <a:pt x="117" y="72"/>
                  </a:lnTo>
                  <a:lnTo>
                    <a:pt x="113" y="70"/>
                  </a:lnTo>
                  <a:lnTo>
                    <a:pt x="116" y="67"/>
                  </a:lnTo>
                  <a:lnTo>
                    <a:pt x="115" y="64"/>
                  </a:lnTo>
                  <a:lnTo>
                    <a:pt x="113" y="62"/>
                  </a:lnTo>
                  <a:lnTo>
                    <a:pt x="111" y="64"/>
                  </a:lnTo>
                  <a:lnTo>
                    <a:pt x="110" y="67"/>
                  </a:lnTo>
                  <a:lnTo>
                    <a:pt x="108" y="64"/>
                  </a:lnTo>
                  <a:lnTo>
                    <a:pt x="107" y="67"/>
                  </a:lnTo>
                  <a:lnTo>
                    <a:pt x="105" y="70"/>
                  </a:lnTo>
                  <a:lnTo>
                    <a:pt x="102" y="70"/>
                  </a:lnTo>
                  <a:lnTo>
                    <a:pt x="100" y="71"/>
                  </a:lnTo>
                  <a:lnTo>
                    <a:pt x="98" y="71"/>
                  </a:lnTo>
                  <a:lnTo>
                    <a:pt x="94" y="70"/>
                  </a:lnTo>
                  <a:lnTo>
                    <a:pt x="93" y="71"/>
                  </a:lnTo>
                  <a:lnTo>
                    <a:pt x="90" y="70"/>
                  </a:lnTo>
                  <a:lnTo>
                    <a:pt x="87" y="70"/>
                  </a:lnTo>
                  <a:lnTo>
                    <a:pt x="85" y="68"/>
                  </a:lnTo>
                  <a:lnTo>
                    <a:pt x="82" y="67"/>
                  </a:lnTo>
                  <a:lnTo>
                    <a:pt x="83" y="64"/>
                  </a:lnTo>
                  <a:lnTo>
                    <a:pt x="83" y="62"/>
                  </a:lnTo>
                  <a:lnTo>
                    <a:pt x="81" y="64"/>
                  </a:lnTo>
                  <a:lnTo>
                    <a:pt x="77" y="66"/>
                  </a:lnTo>
                  <a:lnTo>
                    <a:pt x="79" y="68"/>
                  </a:lnTo>
                  <a:lnTo>
                    <a:pt x="76" y="66"/>
                  </a:lnTo>
                  <a:lnTo>
                    <a:pt x="74" y="68"/>
                  </a:lnTo>
                  <a:lnTo>
                    <a:pt x="70" y="66"/>
                  </a:lnTo>
                  <a:lnTo>
                    <a:pt x="68" y="65"/>
                  </a:lnTo>
                  <a:lnTo>
                    <a:pt x="67" y="63"/>
                  </a:lnTo>
                  <a:lnTo>
                    <a:pt x="66" y="59"/>
                  </a:lnTo>
                  <a:lnTo>
                    <a:pt x="64" y="57"/>
                  </a:lnTo>
                  <a:lnTo>
                    <a:pt x="66" y="54"/>
                  </a:lnTo>
                  <a:lnTo>
                    <a:pt x="62" y="54"/>
                  </a:lnTo>
                  <a:lnTo>
                    <a:pt x="60" y="51"/>
                  </a:lnTo>
                  <a:lnTo>
                    <a:pt x="61" y="48"/>
                  </a:lnTo>
                  <a:lnTo>
                    <a:pt x="61" y="46"/>
                  </a:lnTo>
                  <a:lnTo>
                    <a:pt x="64" y="43"/>
                  </a:lnTo>
                  <a:lnTo>
                    <a:pt x="67" y="42"/>
                  </a:lnTo>
                  <a:lnTo>
                    <a:pt x="66" y="39"/>
                  </a:lnTo>
                  <a:lnTo>
                    <a:pt x="65" y="37"/>
                  </a:lnTo>
                  <a:lnTo>
                    <a:pt x="64" y="33"/>
                  </a:lnTo>
                  <a:lnTo>
                    <a:pt x="60" y="32"/>
                  </a:lnTo>
                  <a:lnTo>
                    <a:pt x="58" y="30"/>
                  </a:lnTo>
                  <a:lnTo>
                    <a:pt x="58" y="28"/>
                  </a:lnTo>
                  <a:lnTo>
                    <a:pt x="56" y="24"/>
                  </a:lnTo>
                  <a:lnTo>
                    <a:pt x="53" y="23"/>
                  </a:lnTo>
                  <a:lnTo>
                    <a:pt x="50" y="20"/>
                  </a:lnTo>
                  <a:lnTo>
                    <a:pt x="47" y="21"/>
                  </a:lnTo>
                  <a:lnTo>
                    <a:pt x="44" y="23"/>
                  </a:lnTo>
                  <a:lnTo>
                    <a:pt x="42" y="23"/>
                  </a:lnTo>
                  <a:lnTo>
                    <a:pt x="39" y="23"/>
                  </a:lnTo>
                  <a:lnTo>
                    <a:pt x="35" y="23"/>
                  </a:lnTo>
                  <a:lnTo>
                    <a:pt x="33" y="23"/>
                  </a:lnTo>
                  <a:lnTo>
                    <a:pt x="30" y="22"/>
                  </a:lnTo>
                  <a:lnTo>
                    <a:pt x="27" y="23"/>
                  </a:lnTo>
                  <a:lnTo>
                    <a:pt x="24" y="24"/>
                  </a:lnTo>
                  <a:lnTo>
                    <a:pt x="22" y="22"/>
                  </a:lnTo>
                  <a:lnTo>
                    <a:pt x="24" y="22"/>
                  </a:lnTo>
                  <a:lnTo>
                    <a:pt x="27" y="21"/>
                  </a:lnTo>
                  <a:lnTo>
                    <a:pt x="21" y="20"/>
                  </a:lnTo>
                  <a:lnTo>
                    <a:pt x="18" y="20"/>
                  </a:lnTo>
                  <a:lnTo>
                    <a:pt x="16" y="20"/>
                  </a:lnTo>
                  <a:lnTo>
                    <a:pt x="13" y="19"/>
                  </a:lnTo>
                  <a:lnTo>
                    <a:pt x="11" y="16"/>
                  </a:lnTo>
                  <a:lnTo>
                    <a:pt x="14" y="16"/>
                  </a:lnTo>
                  <a:lnTo>
                    <a:pt x="16" y="14"/>
                  </a:lnTo>
                  <a:lnTo>
                    <a:pt x="14" y="15"/>
                  </a:lnTo>
                  <a:lnTo>
                    <a:pt x="11" y="14"/>
                  </a:lnTo>
                  <a:lnTo>
                    <a:pt x="8" y="13"/>
                  </a:lnTo>
                  <a:lnTo>
                    <a:pt x="6" y="12"/>
                  </a:lnTo>
                  <a:lnTo>
                    <a:pt x="2" y="11"/>
                  </a:lnTo>
                  <a:lnTo>
                    <a:pt x="0" y="11"/>
                  </a:lnTo>
                  <a:lnTo>
                    <a:pt x="0" y="7"/>
                  </a:lnTo>
                  <a:lnTo>
                    <a:pt x="4" y="9"/>
                  </a:lnTo>
                  <a:lnTo>
                    <a:pt x="6" y="7"/>
                  </a:lnTo>
                  <a:lnTo>
                    <a:pt x="4" y="6"/>
                  </a:lnTo>
                  <a:lnTo>
                    <a:pt x="0" y="4"/>
                  </a:lnTo>
                  <a:lnTo>
                    <a:pt x="4" y="3"/>
                  </a:lnTo>
                  <a:lnTo>
                    <a:pt x="6" y="3"/>
                  </a:lnTo>
                  <a:lnTo>
                    <a:pt x="8" y="0"/>
                  </a:lnTo>
                  <a:lnTo>
                    <a:pt x="11" y="0"/>
                  </a:lnTo>
                  <a:lnTo>
                    <a:pt x="14" y="0"/>
                  </a:lnTo>
                  <a:lnTo>
                    <a:pt x="17" y="0"/>
                  </a:lnTo>
                  <a:lnTo>
                    <a:pt x="21" y="0"/>
                  </a:lnTo>
                  <a:lnTo>
                    <a:pt x="23" y="2"/>
                  </a:lnTo>
                  <a:lnTo>
                    <a:pt x="25" y="3"/>
                  </a:lnTo>
                  <a:lnTo>
                    <a:pt x="28" y="3"/>
                  </a:lnTo>
                  <a:lnTo>
                    <a:pt x="31" y="3"/>
                  </a:lnTo>
                  <a:lnTo>
                    <a:pt x="34" y="5"/>
                  </a:lnTo>
                  <a:lnTo>
                    <a:pt x="36" y="5"/>
                  </a:lnTo>
                  <a:lnTo>
                    <a:pt x="40" y="4"/>
                  </a:lnTo>
                  <a:lnTo>
                    <a:pt x="42" y="5"/>
                  </a:lnTo>
                  <a:lnTo>
                    <a:pt x="45" y="6"/>
                  </a:lnTo>
                  <a:lnTo>
                    <a:pt x="48" y="8"/>
                  </a:lnTo>
                  <a:lnTo>
                    <a:pt x="51" y="11"/>
                  </a:lnTo>
                  <a:lnTo>
                    <a:pt x="50" y="13"/>
                  </a:lnTo>
                  <a:lnTo>
                    <a:pt x="47" y="16"/>
                  </a:lnTo>
                  <a:lnTo>
                    <a:pt x="44" y="19"/>
                  </a:lnTo>
                  <a:lnTo>
                    <a:pt x="48" y="17"/>
                  </a:lnTo>
                  <a:lnTo>
                    <a:pt x="50" y="15"/>
                  </a:lnTo>
                  <a:lnTo>
                    <a:pt x="53" y="13"/>
                  </a:lnTo>
                  <a:lnTo>
                    <a:pt x="56" y="13"/>
                  </a:lnTo>
                  <a:lnTo>
                    <a:pt x="59" y="13"/>
                  </a:lnTo>
                  <a:lnTo>
                    <a:pt x="61" y="14"/>
                  </a:lnTo>
                  <a:lnTo>
                    <a:pt x="65" y="13"/>
                  </a:lnTo>
                  <a:lnTo>
                    <a:pt x="67" y="12"/>
                  </a:lnTo>
                  <a:lnTo>
                    <a:pt x="73" y="12"/>
                  </a:lnTo>
                  <a:lnTo>
                    <a:pt x="76" y="12"/>
                  </a:lnTo>
                  <a:lnTo>
                    <a:pt x="78" y="12"/>
                  </a:lnTo>
                  <a:lnTo>
                    <a:pt x="82" y="13"/>
                  </a:lnTo>
                  <a:lnTo>
                    <a:pt x="84" y="14"/>
                  </a:lnTo>
                  <a:lnTo>
                    <a:pt x="86" y="15"/>
                  </a:lnTo>
                  <a:lnTo>
                    <a:pt x="85" y="17"/>
                  </a:lnTo>
                  <a:lnTo>
                    <a:pt x="83" y="17"/>
                  </a:lnTo>
                  <a:lnTo>
                    <a:pt x="79" y="17"/>
                  </a:lnTo>
                  <a:lnTo>
                    <a:pt x="77" y="16"/>
                  </a:lnTo>
                  <a:lnTo>
                    <a:pt x="74" y="17"/>
                  </a:lnTo>
                  <a:lnTo>
                    <a:pt x="77" y="17"/>
                  </a:lnTo>
                  <a:lnTo>
                    <a:pt x="81" y="17"/>
                  </a:lnTo>
                  <a:lnTo>
                    <a:pt x="83" y="19"/>
                  </a:lnTo>
                  <a:lnTo>
                    <a:pt x="85" y="20"/>
                  </a:lnTo>
                  <a:lnTo>
                    <a:pt x="89" y="20"/>
                  </a:lnTo>
                  <a:lnTo>
                    <a:pt x="92" y="20"/>
                  </a:lnTo>
                  <a:lnTo>
                    <a:pt x="94" y="21"/>
                  </a:lnTo>
                  <a:lnTo>
                    <a:pt x="96" y="21"/>
                  </a:lnTo>
                  <a:lnTo>
                    <a:pt x="99" y="22"/>
                  </a:lnTo>
                  <a:lnTo>
                    <a:pt x="102" y="22"/>
                  </a:lnTo>
                  <a:lnTo>
                    <a:pt x="104" y="23"/>
                  </a:lnTo>
                  <a:lnTo>
                    <a:pt x="103" y="25"/>
                  </a:lnTo>
                  <a:lnTo>
                    <a:pt x="100" y="25"/>
                  </a:lnTo>
                  <a:lnTo>
                    <a:pt x="98" y="26"/>
                  </a:lnTo>
                  <a:lnTo>
                    <a:pt x="94" y="25"/>
                  </a:lnTo>
                  <a:lnTo>
                    <a:pt x="94" y="25"/>
                  </a:lnTo>
                  <a:lnTo>
                    <a:pt x="91" y="25"/>
                  </a:lnTo>
                  <a:lnTo>
                    <a:pt x="89" y="26"/>
                  </a:lnTo>
                  <a:lnTo>
                    <a:pt x="91" y="26"/>
                  </a:lnTo>
                  <a:lnTo>
                    <a:pt x="89" y="26"/>
                  </a:lnTo>
                  <a:lnTo>
                    <a:pt x="85" y="25"/>
                  </a:lnTo>
                  <a:lnTo>
                    <a:pt x="83" y="25"/>
                  </a:lnTo>
                  <a:lnTo>
                    <a:pt x="77" y="24"/>
                  </a:lnTo>
                  <a:lnTo>
                    <a:pt x="74" y="24"/>
                  </a:lnTo>
                  <a:lnTo>
                    <a:pt x="76" y="26"/>
                  </a:lnTo>
                  <a:lnTo>
                    <a:pt x="78" y="26"/>
                  </a:lnTo>
                  <a:lnTo>
                    <a:pt x="82" y="26"/>
                  </a:lnTo>
                  <a:lnTo>
                    <a:pt x="84" y="29"/>
                  </a:lnTo>
                  <a:lnTo>
                    <a:pt x="87" y="28"/>
                  </a:lnTo>
                  <a:lnTo>
                    <a:pt x="90" y="30"/>
                  </a:lnTo>
                  <a:lnTo>
                    <a:pt x="86" y="30"/>
                  </a:lnTo>
                  <a:lnTo>
                    <a:pt x="84" y="30"/>
                  </a:lnTo>
                  <a:lnTo>
                    <a:pt x="82" y="30"/>
                  </a:lnTo>
                  <a:lnTo>
                    <a:pt x="78" y="30"/>
                  </a:lnTo>
                  <a:lnTo>
                    <a:pt x="82" y="30"/>
                  </a:lnTo>
                  <a:lnTo>
                    <a:pt x="81" y="33"/>
                  </a:lnTo>
                  <a:lnTo>
                    <a:pt x="83" y="31"/>
                  </a:lnTo>
                  <a:lnTo>
                    <a:pt x="86" y="31"/>
                  </a:lnTo>
                  <a:lnTo>
                    <a:pt x="89" y="32"/>
                  </a:lnTo>
                  <a:lnTo>
                    <a:pt x="92" y="32"/>
                  </a:lnTo>
                  <a:lnTo>
                    <a:pt x="94" y="30"/>
                  </a:lnTo>
                  <a:lnTo>
                    <a:pt x="94" y="30"/>
                  </a:lnTo>
                  <a:lnTo>
                    <a:pt x="98" y="33"/>
                  </a:lnTo>
                  <a:lnTo>
                    <a:pt x="98" y="36"/>
                  </a:lnTo>
                  <a:lnTo>
                    <a:pt x="100" y="34"/>
                  </a:lnTo>
                  <a:lnTo>
                    <a:pt x="102" y="36"/>
                  </a:lnTo>
                  <a:lnTo>
                    <a:pt x="105" y="38"/>
                  </a:lnTo>
                  <a:lnTo>
                    <a:pt x="103" y="41"/>
                  </a:lnTo>
                  <a:lnTo>
                    <a:pt x="100" y="41"/>
                  </a:lnTo>
                  <a:lnTo>
                    <a:pt x="98" y="42"/>
                  </a:lnTo>
                  <a:lnTo>
                    <a:pt x="100" y="43"/>
                  </a:lnTo>
                  <a:lnTo>
                    <a:pt x="103" y="42"/>
                  </a:lnTo>
                  <a:lnTo>
                    <a:pt x="105" y="43"/>
                  </a:lnTo>
                  <a:lnTo>
                    <a:pt x="108" y="46"/>
                  </a:lnTo>
                  <a:lnTo>
                    <a:pt x="111" y="46"/>
                  </a:lnTo>
                  <a:lnTo>
                    <a:pt x="111" y="43"/>
                  </a:lnTo>
                  <a:lnTo>
                    <a:pt x="111" y="41"/>
                  </a:lnTo>
                  <a:lnTo>
                    <a:pt x="113" y="40"/>
                  </a:lnTo>
                  <a:lnTo>
                    <a:pt x="116" y="42"/>
                  </a:lnTo>
                  <a:lnTo>
                    <a:pt x="118" y="46"/>
                  </a:lnTo>
                  <a:lnTo>
                    <a:pt x="121" y="43"/>
                  </a:lnTo>
                  <a:lnTo>
                    <a:pt x="124" y="42"/>
                  </a:lnTo>
                  <a:lnTo>
                    <a:pt x="126" y="42"/>
                  </a:lnTo>
                  <a:lnTo>
                    <a:pt x="129" y="45"/>
                  </a:lnTo>
                  <a:lnTo>
                    <a:pt x="130" y="41"/>
                  </a:lnTo>
                  <a:lnTo>
                    <a:pt x="133" y="42"/>
                  </a:lnTo>
                  <a:lnTo>
                    <a:pt x="136" y="45"/>
                  </a:lnTo>
                  <a:lnTo>
                    <a:pt x="138" y="46"/>
                  </a:lnTo>
                  <a:lnTo>
                    <a:pt x="142" y="46"/>
                  </a:lnTo>
                  <a:lnTo>
                    <a:pt x="143" y="48"/>
                  </a:lnTo>
                  <a:lnTo>
                    <a:pt x="146" y="47"/>
                  </a:lnTo>
                  <a:lnTo>
                    <a:pt x="149" y="47"/>
                  </a:lnTo>
                  <a:lnTo>
                    <a:pt x="151" y="47"/>
                  </a:lnTo>
                  <a:lnTo>
                    <a:pt x="154" y="47"/>
                  </a:lnTo>
                  <a:lnTo>
                    <a:pt x="151" y="46"/>
                  </a:lnTo>
                  <a:lnTo>
                    <a:pt x="149" y="43"/>
                  </a:lnTo>
                  <a:lnTo>
                    <a:pt x="152" y="43"/>
                  </a:lnTo>
                  <a:lnTo>
                    <a:pt x="154" y="42"/>
                  </a:lnTo>
                  <a:lnTo>
                    <a:pt x="158" y="42"/>
                  </a:lnTo>
                  <a:lnTo>
                    <a:pt x="160" y="41"/>
                  </a:lnTo>
                  <a:lnTo>
                    <a:pt x="163" y="40"/>
                  </a:lnTo>
                  <a:lnTo>
                    <a:pt x="166" y="40"/>
                  </a:lnTo>
                  <a:lnTo>
                    <a:pt x="168" y="39"/>
                  </a:lnTo>
                  <a:lnTo>
                    <a:pt x="171" y="39"/>
                  </a:lnTo>
                  <a:lnTo>
                    <a:pt x="173" y="38"/>
                  </a:lnTo>
                  <a:lnTo>
                    <a:pt x="177" y="36"/>
                  </a:lnTo>
                  <a:lnTo>
                    <a:pt x="179" y="36"/>
                  </a:lnTo>
                  <a:lnTo>
                    <a:pt x="181" y="37"/>
                  </a:lnTo>
                  <a:lnTo>
                    <a:pt x="185" y="38"/>
                  </a:lnTo>
                  <a:lnTo>
                    <a:pt x="190" y="38"/>
                  </a:lnTo>
                  <a:lnTo>
                    <a:pt x="193" y="37"/>
                  </a:lnTo>
                  <a:lnTo>
                    <a:pt x="196" y="36"/>
                  </a:lnTo>
                  <a:lnTo>
                    <a:pt x="198" y="36"/>
                  </a:lnTo>
                  <a:lnTo>
                    <a:pt x="202" y="36"/>
                  </a:lnTo>
                  <a:lnTo>
                    <a:pt x="204" y="36"/>
                  </a:lnTo>
                  <a:lnTo>
                    <a:pt x="211" y="36"/>
                  </a:lnTo>
                  <a:lnTo>
                    <a:pt x="213" y="37"/>
                  </a:lnTo>
                  <a:lnTo>
                    <a:pt x="217" y="38"/>
                  </a:lnTo>
                  <a:lnTo>
                    <a:pt x="214" y="40"/>
                  </a:lnTo>
                  <a:lnTo>
                    <a:pt x="218" y="41"/>
                  </a:lnTo>
                  <a:lnTo>
                    <a:pt x="220" y="41"/>
                  </a:lnTo>
                  <a:lnTo>
                    <a:pt x="223" y="40"/>
                  </a:lnTo>
                  <a:lnTo>
                    <a:pt x="226" y="41"/>
                  </a:lnTo>
                  <a:lnTo>
                    <a:pt x="229" y="41"/>
                  </a:lnTo>
                  <a:lnTo>
                    <a:pt x="231" y="43"/>
                  </a:lnTo>
                  <a:lnTo>
                    <a:pt x="231" y="43"/>
                  </a:lnTo>
                  <a:close/>
                  <a:moveTo>
                    <a:pt x="231" y="93"/>
                  </a:moveTo>
                  <a:lnTo>
                    <a:pt x="231" y="93"/>
                  </a:lnTo>
                  <a:lnTo>
                    <a:pt x="235" y="94"/>
                  </a:lnTo>
                  <a:lnTo>
                    <a:pt x="237" y="94"/>
                  </a:lnTo>
                  <a:lnTo>
                    <a:pt x="240" y="96"/>
                  </a:lnTo>
                  <a:lnTo>
                    <a:pt x="246" y="96"/>
                  </a:lnTo>
                  <a:lnTo>
                    <a:pt x="248" y="94"/>
                  </a:lnTo>
                  <a:lnTo>
                    <a:pt x="252" y="94"/>
                  </a:lnTo>
                  <a:lnTo>
                    <a:pt x="254" y="94"/>
                  </a:lnTo>
                  <a:lnTo>
                    <a:pt x="257" y="94"/>
                  </a:lnTo>
                  <a:lnTo>
                    <a:pt x="260" y="96"/>
                  </a:lnTo>
                  <a:lnTo>
                    <a:pt x="263" y="97"/>
                  </a:lnTo>
                  <a:lnTo>
                    <a:pt x="265" y="97"/>
                  </a:lnTo>
                  <a:lnTo>
                    <a:pt x="269" y="99"/>
                  </a:lnTo>
                  <a:lnTo>
                    <a:pt x="271" y="100"/>
                  </a:lnTo>
                  <a:lnTo>
                    <a:pt x="273" y="103"/>
                  </a:lnTo>
                  <a:lnTo>
                    <a:pt x="275" y="103"/>
                  </a:lnTo>
                  <a:lnTo>
                    <a:pt x="278" y="106"/>
                  </a:lnTo>
                  <a:lnTo>
                    <a:pt x="279" y="109"/>
                  </a:lnTo>
                  <a:lnTo>
                    <a:pt x="281" y="110"/>
                  </a:lnTo>
                  <a:lnTo>
                    <a:pt x="282" y="113"/>
                  </a:lnTo>
                  <a:lnTo>
                    <a:pt x="284" y="116"/>
                  </a:lnTo>
                  <a:lnTo>
                    <a:pt x="281" y="117"/>
                  </a:lnTo>
                  <a:lnTo>
                    <a:pt x="279" y="117"/>
                  </a:lnTo>
                  <a:lnTo>
                    <a:pt x="275" y="116"/>
                  </a:lnTo>
                  <a:lnTo>
                    <a:pt x="273" y="116"/>
                  </a:lnTo>
                  <a:lnTo>
                    <a:pt x="270" y="116"/>
                  </a:lnTo>
                  <a:lnTo>
                    <a:pt x="267" y="116"/>
                  </a:lnTo>
                  <a:lnTo>
                    <a:pt x="265" y="115"/>
                  </a:lnTo>
                  <a:lnTo>
                    <a:pt x="256" y="115"/>
                  </a:lnTo>
                  <a:lnTo>
                    <a:pt x="254" y="115"/>
                  </a:lnTo>
                  <a:lnTo>
                    <a:pt x="250" y="116"/>
                  </a:lnTo>
                  <a:lnTo>
                    <a:pt x="248" y="116"/>
                  </a:lnTo>
                  <a:lnTo>
                    <a:pt x="245" y="117"/>
                  </a:lnTo>
                  <a:lnTo>
                    <a:pt x="243" y="118"/>
                  </a:lnTo>
                  <a:lnTo>
                    <a:pt x="239" y="119"/>
                  </a:lnTo>
                  <a:lnTo>
                    <a:pt x="237" y="118"/>
                  </a:lnTo>
                  <a:lnTo>
                    <a:pt x="233" y="116"/>
                  </a:lnTo>
                  <a:lnTo>
                    <a:pt x="231" y="116"/>
                  </a:lnTo>
                  <a:lnTo>
                    <a:pt x="230" y="114"/>
                  </a:lnTo>
                  <a:lnTo>
                    <a:pt x="229" y="111"/>
                  </a:lnTo>
                  <a:lnTo>
                    <a:pt x="229" y="108"/>
                  </a:lnTo>
                  <a:lnTo>
                    <a:pt x="228" y="106"/>
                  </a:lnTo>
                  <a:lnTo>
                    <a:pt x="224" y="105"/>
                  </a:lnTo>
                  <a:lnTo>
                    <a:pt x="222" y="105"/>
                  </a:lnTo>
                  <a:lnTo>
                    <a:pt x="219" y="103"/>
                  </a:lnTo>
                  <a:lnTo>
                    <a:pt x="219" y="100"/>
                  </a:lnTo>
                  <a:lnTo>
                    <a:pt x="220" y="98"/>
                  </a:lnTo>
                  <a:lnTo>
                    <a:pt x="220" y="94"/>
                  </a:lnTo>
                  <a:lnTo>
                    <a:pt x="220" y="92"/>
                  </a:lnTo>
                  <a:lnTo>
                    <a:pt x="222" y="92"/>
                  </a:lnTo>
                  <a:lnTo>
                    <a:pt x="226" y="92"/>
                  </a:lnTo>
                  <a:lnTo>
                    <a:pt x="228" y="93"/>
                  </a:lnTo>
                  <a:lnTo>
                    <a:pt x="231" y="93"/>
                  </a:lnTo>
                  <a:lnTo>
                    <a:pt x="23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3" name="Freeform 233">
              <a:extLst>
                <a:ext uri="{FF2B5EF4-FFF2-40B4-BE49-F238E27FC236}">
                  <a16:creationId xmlns:a16="http://schemas.microsoft.com/office/drawing/2014/main" id="{94F5788B-70E7-4B4D-9C7D-C6049B7960E8}"/>
                </a:ext>
              </a:extLst>
            </p:cNvPr>
            <p:cNvSpPr>
              <a:spLocks/>
            </p:cNvSpPr>
            <p:nvPr/>
          </p:nvSpPr>
          <p:spPr bwMode="auto">
            <a:xfrm>
              <a:off x="3614738" y="2330450"/>
              <a:ext cx="119062" cy="74613"/>
            </a:xfrm>
            <a:custGeom>
              <a:avLst/>
              <a:gdLst>
                <a:gd name="T0" fmla="*/ 36 w 75"/>
                <a:gd name="T1" fmla="*/ 31 h 47"/>
                <a:gd name="T2" fmla="*/ 39 w 75"/>
                <a:gd name="T3" fmla="*/ 30 h 47"/>
                <a:gd name="T4" fmla="*/ 47 w 75"/>
                <a:gd name="T5" fmla="*/ 28 h 47"/>
                <a:gd name="T6" fmla="*/ 49 w 75"/>
                <a:gd name="T7" fmla="*/ 27 h 47"/>
                <a:gd name="T8" fmla="*/ 38 w 75"/>
                <a:gd name="T9" fmla="*/ 28 h 47"/>
                <a:gd name="T10" fmla="*/ 30 w 75"/>
                <a:gd name="T11" fmla="*/ 29 h 47"/>
                <a:gd name="T12" fmla="*/ 21 w 75"/>
                <a:gd name="T13" fmla="*/ 30 h 47"/>
                <a:gd name="T14" fmla="*/ 10 w 75"/>
                <a:gd name="T15" fmla="*/ 31 h 47"/>
                <a:gd name="T16" fmla="*/ 2 w 75"/>
                <a:gd name="T17" fmla="*/ 31 h 47"/>
                <a:gd name="T18" fmla="*/ 5 w 75"/>
                <a:gd name="T19" fmla="*/ 26 h 47"/>
                <a:gd name="T20" fmla="*/ 9 w 75"/>
                <a:gd name="T21" fmla="*/ 25 h 47"/>
                <a:gd name="T22" fmla="*/ 11 w 75"/>
                <a:gd name="T23" fmla="*/ 21 h 47"/>
                <a:gd name="T24" fmla="*/ 20 w 75"/>
                <a:gd name="T25" fmla="*/ 26 h 47"/>
                <a:gd name="T26" fmla="*/ 23 w 75"/>
                <a:gd name="T27" fmla="*/ 25 h 47"/>
                <a:gd name="T28" fmla="*/ 20 w 75"/>
                <a:gd name="T29" fmla="*/ 18 h 47"/>
                <a:gd name="T30" fmla="*/ 12 w 75"/>
                <a:gd name="T31" fmla="*/ 17 h 47"/>
                <a:gd name="T32" fmla="*/ 14 w 75"/>
                <a:gd name="T33" fmla="*/ 12 h 47"/>
                <a:gd name="T34" fmla="*/ 10 w 75"/>
                <a:gd name="T35" fmla="*/ 9 h 47"/>
                <a:gd name="T36" fmla="*/ 18 w 75"/>
                <a:gd name="T37" fmla="*/ 7 h 47"/>
                <a:gd name="T38" fmla="*/ 22 w 75"/>
                <a:gd name="T39" fmla="*/ 12 h 47"/>
                <a:gd name="T40" fmla="*/ 30 w 75"/>
                <a:gd name="T41" fmla="*/ 17 h 47"/>
                <a:gd name="T42" fmla="*/ 38 w 75"/>
                <a:gd name="T43" fmla="*/ 21 h 47"/>
                <a:gd name="T44" fmla="*/ 44 w 75"/>
                <a:gd name="T45" fmla="*/ 19 h 47"/>
                <a:gd name="T46" fmla="*/ 38 w 75"/>
                <a:gd name="T47" fmla="*/ 18 h 47"/>
                <a:gd name="T48" fmla="*/ 38 w 75"/>
                <a:gd name="T49" fmla="*/ 14 h 47"/>
                <a:gd name="T50" fmla="*/ 40 w 75"/>
                <a:gd name="T51" fmla="*/ 14 h 47"/>
                <a:gd name="T52" fmla="*/ 32 w 75"/>
                <a:gd name="T53" fmla="*/ 11 h 47"/>
                <a:gd name="T54" fmla="*/ 38 w 75"/>
                <a:gd name="T55" fmla="*/ 10 h 47"/>
                <a:gd name="T56" fmla="*/ 28 w 75"/>
                <a:gd name="T57" fmla="*/ 7 h 47"/>
                <a:gd name="T58" fmla="*/ 32 w 75"/>
                <a:gd name="T59" fmla="*/ 1 h 47"/>
                <a:gd name="T60" fmla="*/ 44 w 75"/>
                <a:gd name="T61" fmla="*/ 2 h 47"/>
                <a:gd name="T62" fmla="*/ 51 w 75"/>
                <a:gd name="T63" fmla="*/ 7 h 47"/>
                <a:gd name="T64" fmla="*/ 55 w 75"/>
                <a:gd name="T65" fmla="*/ 2 h 47"/>
                <a:gd name="T66" fmla="*/ 57 w 75"/>
                <a:gd name="T67" fmla="*/ 0 h 47"/>
                <a:gd name="T68" fmla="*/ 61 w 75"/>
                <a:gd name="T69" fmla="*/ 3 h 47"/>
                <a:gd name="T70" fmla="*/ 69 w 75"/>
                <a:gd name="T71" fmla="*/ 4 h 47"/>
                <a:gd name="T72" fmla="*/ 72 w 75"/>
                <a:gd name="T73" fmla="*/ 12 h 47"/>
                <a:gd name="T74" fmla="*/ 71 w 75"/>
                <a:gd name="T75" fmla="*/ 21 h 47"/>
                <a:gd name="T76" fmla="*/ 71 w 75"/>
                <a:gd name="T77" fmla="*/ 27 h 47"/>
                <a:gd name="T78" fmla="*/ 73 w 75"/>
                <a:gd name="T79" fmla="*/ 33 h 47"/>
                <a:gd name="T80" fmla="*/ 71 w 75"/>
                <a:gd name="T81" fmla="*/ 31 h 47"/>
                <a:gd name="T82" fmla="*/ 66 w 75"/>
                <a:gd name="T83" fmla="*/ 36 h 47"/>
                <a:gd name="T84" fmla="*/ 69 w 75"/>
                <a:gd name="T85" fmla="*/ 41 h 47"/>
                <a:gd name="T86" fmla="*/ 64 w 75"/>
                <a:gd name="T87" fmla="*/ 41 h 47"/>
                <a:gd name="T88" fmla="*/ 63 w 75"/>
                <a:gd name="T89" fmla="*/ 46 h 47"/>
                <a:gd name="T90" fmla="*/ 55 w 75"/>
                <a:gd name="T91" fmla="*/ 46 h 47"/>
                <a:gd name="T92" fmla="*/ 46 w 75"/>
                <a:gd name="T93" fmla="*/ 44 h 47"/>
                <a:gd name="T94" fmla="*/ 38 w 75"/>
                <a:gd name="T95" fmla="*/ 47 h 47"/>
                <a:gd name="T96" fmla="*/ 32 w 75"/>
                <a:gd name="T97" fmla="*/ 41 h 47"/>
                <a:gd name="T98" fmla="*/ 38 w 75"/>
                <a:gd name="T99" fmla="*/ 39 h 47"/>
                <a:gd name="T100" fmla="*/ 32 w 75"/>
                <a:gd name="T101" fmla="*/ 38 h 47"/>
                <a:gd name="T102" fmla="*/ 30 w 75"/>
                <a:gd name="T103" fmla="*/ 34 h 47"/>
                <a:gd name="T104" fmla="*/ 38 w 75"/>
                <a:gd name="T105"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47">
                  <a:moveTo>
                    <a:pt x="38" y="33"/>
                  </a:moveTo>
                  <a:lnTo>
                    <a:pt x="38" y="33"/>
                  </a:lnTo>
                  <a:lnTo>
                    <a:pt x="36" y="31"/>
                  </a:lnTo>
                  <a:lnTo>
                    <a:pt x="38" y="31"/>
                  </a:lnTo>
                  <a:lnTo>
                    <a:pt x="38" y="30"/>
                  </a:lnTo>
                  <a:lnTo>
                    <a:pt x="39" y="30"/>
                  </a:lnTo>
                  <a:lnTo>
                    <a:pt x="42" y="28"/>
                  </a:lnTo>
                  <a:lnTo>
                    <a:pt x="45" y="28"/>
                  </a:lnTo>
                  <a:lnTo>
                    <a:pt x="47" y="28"/>
                  </a:lnTo>
                  <a:lnTo>
                    <a:pt x="51" y="28"/>
                  </a:lnTo>
                  <a:lnTo>
                    <a:pt x="53" y="27"/>
                  </a:lnTo>
                  <a:lnTo>
                    <a:pt x="49" y="27"/>
                  </a:lnTo>
                  <a:lnTo>
                    <a:pt x="44" y="27"/>
                  </a:lnTo>
                  <a:lnTo>
                    <a:pt x="42" y="27"/>
                  </a:lnTo>
                  <a:lnTo>
                    <a:pt x="38" y="28"/>
                  </a:lnTo>
                  <a:lnTo>
                    <a:pt x="36" y="28"/>
                  </a:lnTo>
                  <a:lnTo>
                    <a:pt x="32" y="28"/>
                  </a:lnTo>
                  <a:lnTo>
                    <a:pt x="30" y="29"/>
                  </a:lnTo>
                  <a:lnTo>
                    <a:pt x="27" y="29"/>
                  </a:lnTo>
                  <a:lnTo>
                    <a:pt x="25" y="29"/>
                  </a:lnTo>
                  <a:lnTo>
                    <a:pt x="21" y="30"/>
                  </a:lnTo>
                  <a:lnTo>
                    <a:pt x="19" y="30"/>
                  </a:lnTo>
                  <a:lnTo>
                    <a:pt x="13" y="30"/>
                  </a:lnTo>
                  <a:lnTo>
                    <a:pt x="10" y="31"/>
                  </a:lnTo>
                  <a:lnTo>
                    <a:pt x="8" y="31"/>
                  </a:lnTo>
                  <a:lnTo>
                    <a:pt x="4" y="31"/>
                  </a:lnTo>
                  <a:lnTo>
                    <a:pt x="2" y="31"/>
                  </a:lnTo>
                  <a:lnTo>
                    <a:pt x="0" y="29"/>
                  </a:lnTo>
                  <a:lnTo>
                    <a:pt x="2" y="28"/>
                  </a:lnTo>
                  <a:lnTo>
                    <a:pt x="5" y="26"/>
                  </a:lnTo>
                  <a:lnTo>
                    <a:pt x="8" y="26"/>
                  </a:lnTo>
                  <a:lnTo>
                    <a:pt x="10" y="27"/>
                  </a:lnTo>
                  <a:lnTo>
                    <a:pt x="9" y="25"/>
                  </a:lnTo>
                  <a:lnTo>
                    <a:pt x="5" y="24"/>
                  </a:lnTo>
                  <a:lnTo>
                    <a:pt x="9" y="22"/>
                  </a:lnTo>
                  <a:lnTo>
                    <a:pt x="11" y="21"/>
                  </a:lnTo>
                  <a:lnTo>
                    <a:pt x="14" y="22"/>
                  </a:lnTo>
                  <a:lnTo>
                    <a:pt x="17" y="24"/>
                  </a:lnTo>
                  <a:lnTo>
                    <a:pt x="20" y="26"/>
                  </a:lnTo>
                  <a:lnTo>
                    <a:pt x="22" y="25"/>
                  </a:lnTo>
                  <a:lnTo>
                    <a:pt x="26" y="24"/>
                  </a:lnTo>
                  <a:lnTo>
                    <a:pt x="23" y="25"/>
                  </a:lnTo>
                  <a:lnTo>
                    <a:pt x="20" y="24"/>
                  </a:lnTo>
                  <a:lnTo>
                    <a:pt x="17" y="20"/>
                  </a:lnTo>
                  <a:lnTo>
                    <a:pt x="20" y="18"/>
                  </a:lnTo>
                  <a:lnTo>
                    <a:pt x="18" y="19"/>
                  </a:lnTo>
                  <a:lnTo>
                    <a:pt x="14" y="19"/>
                  </a:lnTo>
                  <a:lnTo>
                    <a:pt x="12" y="17"/>
                  </a:lnTo>
                  <a:lnTo>
                    <a:pt x="14" y="13"/>
                  </a:lnTo>
                  <a:lnTo>
                    <a:pt x="18" y="12"/>
                  </a:lnTo>
                  <a:lnTo>
                    <a:pt x="14" y="12"/>
                  </a:lnTo>
                  <a:lnTo>
                    <a:pt x="12" y="12"/>
                  </a:lnTo>
                  <a:lnTo>
                    <a:pt x="9" y="12"/>
                  </a:lnTo>
                  <a:lnTo>
                    <a:pt x="10" y="9"/>
                  </a:lnTo>
                  <a:lnTo>
                    <a:pt x="12" y="7"/>
                  </a:lnTo>
                  <a:lnTo>
                    <a:pt x="15" y="5"/>
                  </a:lnTo>
                  <a:lnTo>
                    <a:pt x="18" y="7"/>
                  </a:lnTo>
                  <a:lnTo>
                    <a:pt x="21" y="8"/>
                  </a:lnTo>
                  <a:lnTo>
                    <a:pt x="23" y="9"/>
                  </a:lnTo>
                  <a:lnTo>
                    <a:pt x="22" y="12"/>
                  </a:lnTo>
                  <a:lnTo>
                    <a:pt x="26" y="12"/>
                  </a:lnTo>
                  <a:lnTo>
                    <a:pt x="28" y="13"/>
                  </a:lnTo>
                  <a:lnTo>
                    <a:pt x="30" y="17"/>
                  </a:lnTo>
                  <a:lnTo>
                    <a:pt x="32" y="17"/>
                  </a:lnTo>
                  <a:lnTo>
                    <a:pt x="36" y="19"/>
                  </a:lnTo>
                  <a:lnTo>
                    <a:pt x="38" y="21"/>
                  </a:lnTo>
                  <a:lnTo>
                    <a:pt x="38" y="22"/>
                  </a:lnTo>
                  <a:lnTo>
                    <a:pt x="42" y="21"/>
                  </a:lnTo>
                  <a:lnTo>
                    <a:pt x="44" y="19"/>
                  </a:lnTo>
                  <a:lnTo>
                    <a:pt x="42" y="20"/>
                  </a:lnTo>
                  <a:lnTo>
                    <a:pt x="38" y="18"/>
                  </a:lnTo>
                  <a:lnTo>
                    <a:pt x="38" y="18"/>
                  </a:lnTo>
                  <a:lnTo>
                    <a:pt x="37" y="18"/>
                  </a:lnTo>
                  <a:lnTo>
                    <a:pt x="36" y="14"/>
                  </a:lnTo>
                  <a:lnTo>
                    <a:pt x="38" y="14"/>
                  </a:lnTo>
                  <a:lnTo>
                    <a:pt x="40" y="14"/>
                  </a:lnTo>
                  <a:lnTo>
                    <a:pt x="44" y="14"/>
                  </a:lnTo>
                  <a:lnTo>
                    <a:pt x="40" y="14"/>
                  </a:lnTo>
                  <a:lnTo>
                    <a:pt x="38" y="13"/>
                  </a:lnTo>
                  <a:lnTo>
                    <a:pt x="36" y="13"/>
                  </a:lnTo>
                  <a:lnTo>
                    <a:pt x="32" y="11"/>
                  </a:lnTo>
                  <a:lnTo>
                    <a:pt x="36" y="10"/>
                  </a:lnTo>
                  <a:lnTo>
                    <a:pt x="38" y="11"/>
                  </a:lnTo>
                  <a:lnTo>
                    <a:pt x="38" y="10"/>
                  </a:lnTo>
                  <a:lnTo>
                    <a:pt x="36" y="8"/>
                  </a:lnTo>
                  <a:lnTo>
                    <a:pt x="30" y="8"/>
                  </a:lnTo>
                  <a:lnTo>
                    <a:pt x="28" y="7"/>
                  </a:lnTo>
                  <a:lnTo>
                    <a:pt x="27" y="4"/>
                  </a:lnTo>
                  <a:lnTo>
                    <a:pt x="30" y="2"/>
                  </a:lnTo>
                  <a:lnTo>
                    <a:pt x="32" y="1"/>
                  </a:lnTo>
                  <a:lnTo>
                    <a:pt x="36" y="0"/>
                  </a:lnTo>
                  <a:lnTo>
                    <a:pt x="38" y="1"/>
                  </a:lnTo>
                  <a:lnTo>
                    <a:pt x="44" y="2"/>
                  </a:lnTo>
                  <a:lnTo>
                    <a:pt x="46" y="3"/>
                  </a:lnTo>
                  <a:lnTo>
                    <a:pt x="49" y="4"/>
                  </a:lnTo>
                  <a:lnTo>
                    <a:pt x="51" y="7"/>
                  </a:lnTo>
                  <a:lnTo>
                    <a:pt x="53" y="4"/>
                  </a:lnTo>
                  <a:lnTo>
                    <a:pt x="52" y="2"/>
                  </a:lnTo>
                  <a:lnTo>
                    <a:pt x="55" y="2"/>
                  </a:lnTo>
                  <a:lnTo>
                    <a:pt x="57" y="0"/>
                  </a:lnTo>
                  <a:lnTo>
                    <a:pt x="55" y="0"/>
                  </a:lnTo>
                  <a:lnTo>
                    <a:pt x="57" y="0"/>
                  </a:lnTo>
                  <a:lnTo>
                    <a:pt x="61" y="1"/>
                  </a:lnTo>
                  <a:lnTo>
                    <a:pt x="63" y="2"/>
                  </a:lnTo>
                  <a:lnTo>
                    <a:pt x="61" y="3"/>
                  </a:lnTo>
                  <a:lnTo>
                    <a:pt x="63" y="3"/>
                  </a:lnTo>
                  <a:lnTo>
                    <a:pt x="66" y="4"/>
                  </a:lnTo>
                  <a:lnTo>
                    <a:pt x="69" y="4"/>
                  </a:lnTo>
                  <a:lnTo>
                    <a:pt x="70" y="8"/>
                  </a:lnTo>
                  <a:lnTo>
                    <a:pt x="69" y="10"/>
                  </a:lnTo>
                  <a:lnTo>
                    <a:pt x="72" y="12"/>
                  </a:lnTo>
                  <a:lnTo>
                    <a:pt x="72" y="16"/>
                  </a:lnTo>
                  <a:lnTo>
                    <a:pt x="71" y="18"/>
                  </a:lnTo>
                  <a:lnTo>
                    <a:pt x="71" y="21"/>
                  </a:lnTo>
                  <a:lnTo>
                    <a:pt x="71" y="24"/>
                  </a:lnTo>
                  <a:lnTo>
                    <a:pt x="69" y="26"/>
                  </a:lnTo>
                  <a:lnTo>
                    <a:pt x="71" y="27"/>
                  </a:lnTo>
                  <a:lnTo>
                    <a:pt x="74" y="27"/>
                  </a:lnTo>
                  <a:lnTo>
                    <a:pt x="74" y="30"/>
                  </a:lnTo>
                  <a:lnTo>
                    <a:pt x="73" y="33"/>
                  </a:lnTo>
                  <a:lnTo>
                    <a:pt x="75" y="35"/>
                  </a:lnTo>
                  <a:lnTo>
                    <a:pt x="72" y="34"/>
                  </a:lnTo>
                  <a:lnTo>
                    <a:pt x="71" y="31"/>
                  </a:lnTo>
                  <a:lnTo>
                    <a:pt x="68" y="33"/>
                  </a:lnTo>
                  <a:lnTo>
                    <a:pt x="65" y="34"/>
                  </a:lnTo>
                  <a:lnTo>
                    <a:pt x="66" y="36"/>
                  </a:lnTo>
                  <a:lnTo>
                    <a:pt x="64" y="37"/>
                  </a:lnTo>
                  <a:lnTo>
                    <a:pt x="66" y="39"/>
                  </a:lnTo>
                  <a:lnTo>
                    <a:pt x="69" y="41"/>
                  </a:lnTo>
                  <a:lnTo>
                    <a:pt x="70" y="43"/>
                  </a:lnTo>
                  <a:lnTo>
                    <a:pt x="68" y="43"/>
                  </a:lnTo>
                  <a:lnTo>
                    <a:pt x="64" y="41"/>
                  </a:lnTo>
                  <a:lnTo>
                    <a:pt x="65" y="43"/>
                  </a:lnTo>
                  <a:lnTo>
                    <a:pt x="66" y="46"/>
                  </a:lnTo>
                  <a:lnTo>
                    <a:pt x="63" y="46"/>
                  </a:lnTo>
                  <a:lnTo>
                    <a:pt x="61" y="46"/>
                  </a:lnTo>
                  <a:lnTo>
                    <a:pt x="57" y="46"/>
                  </a:lnTo>
                  <a:lnTo>
                    <a:pt x="55" y="46"/>
                  </a:lnTo>
                  <a:lnTo>
                    <a:pt x="52" y="46"/>
                  </a:lnTo>
                  <a:lnTo>
                    <a:pt x="49" y="46"/>
                  </a:lnTo>
                  <a:lnTo>
                    <a:pt x="46" y="44"/>
                  </a:lnTo>
                  <a:lnTo>
                    <a:pt x="44" y="47"/>
                  </a:lnTo>
                  <a:lnTo>
                    <a:pt x="42" y="47"/>
                  </a:lnTo>
                  <a:lnTo>
                    <a:pt x="38" y="47"/>
                  </a:lnTo>
                  <a:lnTo>
                    <a:pt x="36" y="46"/>
                  </a:lnTo>
                  <a:lnTo>
                    <a:pt x="32" y="45"/>
                  </a:lnTo>
                  <a:lnTo>
                    <a:pt x="32" y="41"/>
                  </a:lnTo>
                  <a:lnTo>
                    <a:pt x="36" y="41"/>
                  </a:lnTo>
                  <a:lnTo>
                    <a:pt x="38" y="39"/>
                  </a:lnTo>
                  <a:lnTo>
                    <a:pt x="38" y="39"/>
                  </a:lnTo>
                  <a:lnTo>
                    <a:pt x="38" y="39"/>
                  </a:lnTo>
                  <a:lnTo>
                    <a:pt x="35" y="39"/>
                  </a:lnTo>
                  <a:lnTo>
                    <a:pt x="32" y="38"/>
                  </a:lnTo>
                  <a:lnTo>
                    <a:pt x="29" y="37"/>
                  </a:lnTo>
                  <a:lnTo>
                    <a:pt x="32" y="36"/>
                  </a:lnTo>
                  <a:lnTo>
                    <a:pt x="30" y="34"/>
                  </a:lnTo>
                  <a:lnTo>
                    <a:pt x="32" y="34"/>
                  </a:lnTo>
                  <a:lnTo>
                    <a:pt x="36" y="33"/>
                  </a:lnTo>
                  <a:lnTo>
                    <a:pt x="38" y="33"/>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4" name="Freeform 234">
              <a:extLst>
                <a:ext uri="{FF2B5EF4-FFF2-40B4-BE49-F238E27FC236}">
                  <a16:creationId xmlns:a16="http://schemas.microsoft.com/office/drawing/2014/main" id="{42803298-6947-4EA9-9E22-215D2BA9A5ED}"/>
                </a:ext>
              </a:extLst>
            </p:cNvPr>
            <p:cNvSpPr>
              <a:spLocks noEditPoints="1"/>
            </p:cNvSpPr>
            <p:nvPr/>
          </p:nvSpPr>
          <p:spPr bwMode="auto">
            <a:xfrm>
              <a:off x="3552825" y="2165350"/>
              <a:ext cx="150812" cy="163513"/>
            </a:xfrm>
            <a:custGeom>
              <a:avLst/>
              <a:gdLst>
                <a:gd name="T0" fmla="*/ 82 w 95"/>
                <a:gd name="T1" fmla="*/ 7 h 103"/>
                <a:gd name="T2" fmla="*/ 86 w 95"/>
                <a:gd name="T3" fmla="*/ 12 h 103"/>
                <a:gd name="T4" fmla="*/ 95 w 95"/>
                <a:gd name="T5" fmla="*/ 12 h 103"/>
                <a:gd name="T6" fmla="*/ 94 w 95"/>
                <a:gd name="T7" fmla="*/ 4 h 103"/>
                <a:gd name="T8" fmla="*/ 88 w 95"/>
                <a:gd name="T9" fmla="*/ 1 h 103"/>
                <a:gd name="T10" fmla="*/ 81 w 95"/>
                <a:gd name="T11" fmla="*/ 0 h 103"/>
                <a:gd name="T12" fmla="*/ 75 w 95"/>
                <a:gd name="T13" fmla="*/ 4 h 103"/>
                <a:gd name="T14" fmla="*/ 77 w 95"/>
                <a:gd name="T15" fmla="*/ 7 h 103"/>
                <a:gd name="T16" fmla="*/ 81 w 95"/>
                <a:gd name="T17" fmla="*/ 103 h 103"/>
                <a:gd name="T18" fmla="*/ 77 w 95"/>
                <a:gd name="T19" fmla="*/ 101 h 103"/>
                <a:gd name="T20" fmla="*/ 77 w 95"/>
                <a:gd name="T21" fmla="*/ 47 h 103"/>
                <a:gd name="T22" fmla="*/ 84 w 95"/>
                <a:gd name="T23" fmla="*/ 48 h 103"/>
                <a:gd name="T24" fmla="*/ 81 w 95"/>
                <a:gd name="T25" fmla="*/ 56 h 103"/>
                <a:gd name="T26" fmla="*/ 88 w 95"/>
                <a:gd name="T27" fmla="*/ 61 h 103"/>
                <a:gd name="T28" fmla="*/ 88 w 95"/>
                <a:gd name="T29" fmla="*/ 70 h 103"/>
                <a:gd name="T30" fmla="*/ 81 w 95"/>
                <a:gd name="T31" fmla="*/ 71 h 103"/>
                <a:gd name="T32" fmla="*/ 74 w 95"/>
                <a:gd name="T33" fmla="*/ 71 h 103"/>
                <a:gd name="T34" fmla="*/ 66 w 95"/>
                <a:gd name="T35" fmla="*/ 64 h 103"/>
                <a:gd name="T36" fmla="*/ 59 w 95"/>
                <a:gd name="T37" fmla="*/ 60 h 103"/>
                <a:gd name="T38" fmla="*/ 50 w 95"/>
                <a:gd name="T39" fmla="*/ 57 h 103"/>
                <a:gd name="T40" fmla="*/ 42 w 95"/>
                <a:gd name="T41" fmla="*/ 58 h 103"/>
                <a:gd name="T42" fmla="*/ 35 w 95"/>
                <a:gd name="T43" fmla="*/ 54 h 103"/>
                <a:gd name="T44" fmla="*/ 27 w 95"/>
                <a:gd name="T45" fmla="*/ 56 h 103"/>
                <a:gd name="T46" fmla="*/ 19 w 95"/>
                <a:gd name="T47" fmla="*/ 57 h 103"/>
                <a:gd name="T48" fmla="*/ 10 w 95"/>
                <a:gd name="T49" fmla="*/ 53 h 103"/>
                <a:gd name="T50" fmla="*/ 13 w 95"/>
                <a:gd name="T51" fmla="*/ 48 h 103"/>
                <a:gd name="T52" fmla="*/ 22 w 95"/>
                <a:gd name="T53" fmla="*/ 49 h 103"/>
                <a:gd name="T54" fmla="*/ 30 w 95"/>
                <a:gd name="T55" fmla="*/ 49 h 103"/>
                <a:gd name="T56" fmla="*/ 23 w 95"/>
                <a:gd name="T57" fmla="*/ 46 h 103"/>
                <a:gd name="T58" fmla="*/ 30 w 95"/>
                <a:gd name="T59" fmla="*/ 41 h 103"/>
                <a:gd name="T60" fmla="*/ 22 w 95"/>
                <a:gd name="T61" fmla="*/ 43 h 103"/>
                <a:gd name="T62" fmla="*/ 22 w 95"/>
                <a:gd name="T63" fmla="*/ 36 h 103"/>
                <a:gd name="T64" fmla="*/ 15 w 95"/>
                <a:gd name="T65" fmla="*/ 39 h 103"/>
                <a:gd name="T66" fmla="*/ 11 w 95"/>
                <a:gd name="T67" fmla="*/ 37 h 103"/>
                <a:gd name="T68" fmla="*/ 6 w 95"/>
                <a:gd name="T69" fmla="*/ 35 h 103"/>
                <a:gd name="T70" fmla="*/ 0 w 95"/>
                <a:gd name="T71" fmla="*/ 30 h 103"/>
                <a:gd name="T72" fmla="*/ 6 w 95"/>
                <a:gd name="T73" fmla="*/ 26 h 103"/>
                <a:gd name="T74" fmla="*/ 15 w 95"/>
                <a:gd name="T75" fmla="*/ 26 h 103"/>
                <a:gd name="T76" fmla="*/ 23 w 95"/>
                <a:gd name="T77" fmla="*/ 23 h 103"/>
                <a:gd name="T78" fmla="*/ 32 w 95"/>
                <a:gd name="T79" fmla="*/ 26 h 103"/>
                <a:gd name="T80" fmla="*/ 39 w 95"/>
                <a:gd name="T81" fmla="*/ 30 h 103"/>
                <a:gd name="T82" fmla="*/ 42 w 95"/>
                <a:gd name="T83" fmla="*/ 39 h 103"/>
                <a:gd name="T84" fmla="*/ 48 w 95"/>
                <a:gd name="T85" fmla="*/ 34 h 103"/>
                <a:gd name="T86" fmla="*/ 53 w 95"/>
                <a:gd name="T87" fmla="*/ 32 h 103"/>
                <a:gd name="T88" fmla="*/ 64 w 95"/>
                <a:gd name="T89" fmla="*/ 41 h 103"/>
                <a:gd name="T90" fmla="*/ 71 w 95"/>
                <a:gd name="T91" fmla="*/ 40 h 103"/>
                <a:gd name="T92" fmla="*/ 77 w 95"/>
                <a:gd name="T93" fmla="*/ 4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103">
                  <a:moveTo>
                    <a:pt x="77" y="7"/>
                  </a:moveTo>
                  <a:lnTo>
                    <a:pt x="78" y="7"/>
                  </a:lnTo>
                  <a:lnTo>
                    <a:pt x="82" y="7"/>
                  </a:lnTo>
                  <a:lnTo>
                    <a:pt x="84" y="7"/>
                  </a:lnTo>
                  <a:lnTo>
                    <a:pt x="87" y="9"/>
                  </a:lnTo>
                  <a:lnTo>
                    <a:pt x="86" y="12"/>
                  </a:lnTo>
                  <a:lnTo>
                    <a:pt x="90" y="12"/>
                  </a:lnTo>
                  <a:lnTo>
                    <a:pt x="92" y="13"/>
                  </a:lnTo>
                  <a:lnTo>
                    <a:pt x="95" y="12"/>
                  </a:lnTo>
                  <a:lnTo>
                    <a:pt x="95" y="10"/>
                  </a:lnTo>
                  <a:lnTo>
                    <a:pt x="94" y="7"/>
                  </a:lnTo>
                  <a:lnTo>
                    <a:pt x="94" y="4"/>
                  </a:lnTo>
                  <a:lnTo>
                    <a:pt x="94" y="3"/>
                  </a:lnTo>
                  <a:lnTo>
                    <a:pt x="91" y="1"/>
                  </a:lnTo>
                  <a:lnTo>
                    <a:pt x="88" y="1"/>
                  </a:lnTo>
                  <a:lnTo>
                    <a:pt x="85" y="1"/>
                  </a:lnTo>
                  <a:lnTo>
                    <a:pt x="83" y="0"/>
                  </a:lnTo>
                  <a:lnTo>
                    <a:pt x="81" y="0"/>
                  </a:lnTo>
                  <a:lnTo>
                    <a:pt x="79" y="0"/>
                  </a:lnTo>
                  <a:lnTo>
                    <a:pt x="76" y="2"/>
                  </a:lnTo>
                  <a:lnTo>
                    <a:pt x="75" y="4"/>
                  </a:lnTo>
                  <a:lnTo>
                    <a:pt x="75" y="5"/>
                  </a:lnTo>
                  <a:lnTo>
                    <a:pt x="76" y="7"/>
                  </a:lnTo>
                  <a:lnTo>
                    <a:pt x="77" y="7"/>
                  </a:lnTo>
                  <a:lnTo>
                    <a:pt x="77" y="7"/>
                  </a:lnTo>
                  <a:close/>
                  <a:moveTo>
                    <a:pt x="77" y="103"/>
                  </a:moveTo>
                  <a:lnTo>
                    <a:pt x="81" y="103"/>
                  </a:lnTo>
                  <a:lnTo>
                    <a:pt x="83" y="103"/>
                  </a:lnTo>
                  <a:lnTo>
                    <a:pt x="81" y="101"/>
                  </a:lnTo>
                  <a:lnTo>
                    <a:pt x="77" y="101"/>
                  </a:lnTo>
                  <a:lnTo>
                    <a:pt x="77" y="103"/>
                  </a:lnTo>
                  <a:lnTo>
                    <a:pt x="77" y="103"/>
                  </a:lnTo>
                  <a:close/>
                  <a:moveTo>
                    <a:pt x="77" y="47"/>
                  </a:moveTo>
                  <a:lnTo>
                    <a:pt x="78" y="47"/>
                  </a:lnTo>
                  <a:lnTo>
                    <a:pt x="81" y="47"/>
                  </a:lnTo>
                  <a:lnTo>
                    <a:pt x="84" y="48"/>
                  </a:lnTo>
                  <a:lnTo>
                    <a:pt x="82" y="51"/>
                  </a:lnTo>
                  <a:lnTo>
                    <a:pt x="81" y="54"/>
                  </a:lnTo>
                  <a:lnTo>
                    <a:pt x="81" y="56"/>
                  </a:lnTo>
                  <a:lnTo>
                    <a:pt x="84" y="56"/>
                  </a:lnTo>
                  <a:lnTo>
                    <a:pt x="86" y="60"/>
                  </a:lnTo>
                  <a:lnTo>
                    <a:pt x="88" y="61"/>
                  </a:lnTo>
                  <a:lnTo>
                    <a:pt x="92" y="64"/>
                  </a:lnTo>
                  <a:lnTo>
                    <a:pt x="90" y="66"/>
                  </a:lnTo>
                  <a:lnTo>
                    <a:pt x="88" y="70"/>
                  </a:lnTo>
                  <a:lnTo>
                    <a:pt x="86" y="70"/>
                  </a:lnTo>
                  <a:lnTo>
                    <a:pt x="83" y="71"/>
                  </a:lnTo>
                  <a:lnTo>
                    <a:pt x="81" y="71"/>
                  </a:lnTo>
                  <a:lnTo>
                    <a:pt x="77" y="71"/>
                  </a:lnTo>
                  <a:lnTo>
                    <a:pt x="76" y="71"/>
                  </a:lnTo>
                  <a:lnTo>
                    <a:pt x="74" y="71"/>
                  </a:lnTo>
                  <a:lnTo>
                    <a:pt x="70" y="70"/>
                  </a:lnTo>
                  <a:lnTo>
                    <a:pt x="68" y="68"/>
                  </a:lnTo>
                  <a:lnTo>
                    <a:pt x="66" y="64"/>
                  </a:lnTo>
                  <a:lnTo>
                    <a:pt x="65" y="62"/>
                  </a:lnTo>
                  <a:lnTo>
                    <a:pt x="61" y="60"/>
                  </a:lnTo>
                  <a:lnTo>
                    <a:pt x="59" y="60"/>
                  </a:lnTo>
                  <a:lnTo>
                    <a:pt x="56" y="58"/>
                  </a:lnTo>
                  <a:lnTo>
                    <a:pt x="53" y="57"/>
                  </a:lnTo>
                  <a:lnTo>
                    <a:pt x="50" y="57"/>
                  </a:lnTo>
                  <a:lnTo>
                    <a:pt x="48" y="56"/>
                  </a:lnTo>
                  <a:lnTo>
                    <a:pt x="44" y="57"/>
                  </a:lnTo>
                  <a:lnTo>
                    <a:pt x="42" y="58"/>
                  </a:lnTo>
                  <a:lnTo>
                    <a:pt x="39" y="56"/>
                  </a:lnTo>
                  <a:lnTo>
                    <a:pt x="39" y="54"/>
                  </a:lnTo>
                  <a:lnTo>
                    <a:pt x="35" y="54"/>
                  </a:lnTo>
                  <a:lnTo>
                    <a:pt x="33" y="55"/>
                  </a:lnTo>
                  <a:lnTo>
                    <a:pt x="31" y="55"/>
                  </a:lnTo>
                  <a:lnTo>
                    <a:pt x="27" y="56"/>
                  </a:lnTo>
                  <a:lnTo>
                    <a:pt x="25" y="57"/>
                  </a:lnTo>
                  <a:lnTo>
                    <a:pt x="22" y="57"/>
                  </a:lnTo>
                  <a:lnTo>
                    <a:pt x="19" y="57"/>
                  </a:lnTo>
                  <a:lnTo>
                    <a:pt x="16" y="57"/>
                  </a:lnTo>
                  <a:lnTo>
                    <a:pt x="14" y="55"/>
                  </a:lnTo>
                  <a:lnTo>
                    <a:pt x="10" y="53"/>
                  </a:lnTo>
                  <a:lnTo>
                    <a:pt x="8" y="51"/>
                  </a:lnTo>
                  <a:lnTo>
                    <a:pt x="10" y="48"/>
                  </a:lnTo>
                  <a:lnTo>
                    <a:pt x="13" y="48"/>
                  </a:lnTo>
                  <a:lnTo>
                    <a:pt x="16" y="48"/>
                  </a:lnTo>
                  <a:lnTo>
                    <a:pt x="18" y="48"/>
                  </a:lnTo>
                  <a:lnTo>
                    <a:pt x="22" y="49"/>
                  </a:lnTo>
                  <a:lnTo>
                    <a:pt x="24" y="49"/>
                  </a:lnTo>
                  <a:lnTo>
                    <a:pt x="27" y="49"/>
                  </a:lnTo>
                  <a:lnTo>
                    <a:pt x="30" y="49"/>
                  </a:lnTo>
                  <a:lnTo>
                    <a:pt x="28" y="47"/>
                  </a:lnTo>
                  <a:lnTo>
                    <a:pt x="26" y="47"/>
                  </a:lnTo>
                  <a:lnTo>
                    <a:pt x="23" y="46"/>
                  </a:lnTo>
                  <a:lnTo>
                    <a:pt x="26" y="45"/>
                  </a:lnTo>
                  <a:lnTo>
                    <a:pt x="30" y="44"/>
                  </a:lnTo>
                  <a:lnTo>
                    <a:pt x="30" y="41"/>
                  </a:lnTo>
                  <a:lnTo>
                    <a:pt x="27" y="41"/>
                  </a:lnTo>
                  <a:lnTo>
                    <a:pt x="24" y="41"/>
                  </a:lnTo>
                  <a:lnTo>
                    <a:pt x="22" y="43"/>
                  </a:lnTo>
                  <a:lnTo>
                    <a:pt x="22" y="40"/>
                  </a:lnTo>
                  <a:lnTo>
                    <a:pt x="24" y="38"/>
                  </a:lnTo>
                  <a:lnTo>
                    <a:pt x="22" y="36"/>
                  </a:lnTo>
                  <a:lnTo>
                    <a:pt x="18" y="36"/>
                  </a:lnTo>
                  <a:lnTo>
                    <a:pt x="16" y="37"/>
                  </a:lnTo>
                  <a:lnTo>
                    <a:pt x="15" y="39"/>
                  </a:lnTo>
                  <a:lnTo>
                    <a:pt x="11" y="41"/>
                  </a:lnTo>
                  <a:lnTo>
                    <a:pt x="9" y="39"/>
                  </a:lnTo>
                  <a:lnTo>
                    <a:pt x="11" y="37"/>
                  </a:lnTo>
                  <a:lnTo>
                    <a:pt x="11" y="34"/>
                  </a:lnTo>
                  <a:lnTo>
                    <a:pt x="9" y="34"/>
                  </a:lnTo>
                  <a:lnTo>
                    <a:pt x="6" y="35"/>
                  </a:lnTo>
                  <a:lnTo>
                    <a:pt x="3" y="35"/>
                  </a:lnTo>
                  <a:lnTo>
                    <a:pt x="0" y="34"/>
                  </a:lnTo>
                  <a:lnTo>
                    <a:pt x="0" y="30"/>
                  </a:lnTo>
                  <a:lnTo>
                    <a:pt x="1" y="28"/>
                  </a:lnTo>
                  <a:lnTo>
                    <a:pt x="3" y="26"/>
                  </a:lnTo>
                  <a:lnTo>
                    <a:pt x="6" y="26"/>
                  </a:lnTo>
                  <a:lnTo>
                    <a:pt x="9" y="26"/>
                  </a:lnTo>
                  <a:lnTo>
                    <a:pt x="11" y="26"/>
                  </a:lnTo>
                  <a:lnTo>
                    <a:pt x="15" y="26"/>
                  </a:lnTo>
                  <a:lnTo>
                    <a:pt x="17" y="24"/>
                  </a:lnTo>
                  <a:lnTo>
                    <a:pt x="20" y="24"/>
                  </a:lnTo>
                  <a:lnTo>
                    <a:pt x="23" y="23"/>
                  </a:lnTo>
                  <a:lnTo>
                    <a:pt x="26" y="24"/>
                  </a:lnTo>
                  <a:lnTo>
                    <a:pt x="28" y="26"/>
                  </a:lnTo>
                  <a:lnTo>
                    <a:pt x="32" y="26"/>
                  </a:lnTo>
                  <a:lnTo>
                    <a:pt x="34" y="27"/>
                  </a:lnTo>
                  <a:lnTo>
                    <a:pt x="37" y="28"/>
                  </a:lnTo>
                  <a:lnTo>
                    <a:pt x="39" y="30"/>
                  </a:lnTo>
                  <a:lnTo>
                    <a:pt x="41" y="34"/>
                  </a:lnTo>
                  <a:lnTo>
                    <a:pt x="40" y="36"/>
                  </a:lnTo>
                  <a:lnTo>
                    <a:pt x="42" y="39"/>
                  </a:lnTo>
                  <a:lnTo>
                    <a:pt x="44" y="37"/>
                  </a:lnTo>
                  <a:lnTo>
                    <a:pt x="47" y="34"/>
                  </a:lnTo>
                  <a:lnTo>
                    <a:pt x="48" y="34"/>
                  </a:lnTo>
                  <a:lnTo>
                    <a:pt x="50" y="32"/>
                  </a:lnTo>
                  <a:lnTo>
                    <a:pt x="53" y="32"/>
                  </a:lnTo>
                  <a:lnTo>
                    <a:pt x="53" y="32"/>
                  </a:lnTo>
                  <a:lnTo>
                    <a:pt x="60" y="36"/>
                  </a:lnTo>
                  <a:lnTo>
                    <a:pt x="62" y="38"/>
                  </a:lnTo>
                  <a:lnTo>
                    <a:pt x="64" y="41"/>
                  </a:lnTo>
                  <a:lnTo>
                    <a:pt x="66" y="41"/>
                  </a:lnTo>
                  <a:lnTo>
                    <a:pt x="69" y="41"/>
                  </a:lnTo>
                  <a:lnTo>
                    <a:pt x="71" y="40"/>
                  </a:lnTo>
                  <a:lnTo>
                    <a:pt x="75" y="43"/>
                  </a:lnTo>
                  <a:lnTo>
                    <a:pt x="77" y="43"/>
                  </a:lnTo>
                  <a:lnTo>
                    <a:pt x="77" y="47"/>
                  </a:lnTo>
                  <a:lnTo>
                    <a:pt x="7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5" name="Freeform 235">
              <a:extLst>
                <a:ext uri="{FF2B5EF4-FFF2-40B4-BE49-F238E27FC236}">
                  <a16:creationId xmlns:a16="http://schemas.microsoft.com/office/drawing/2014/main" id="{A3408BB4-D859-45FD-AE45-80A6E6113FC3}"/>
                </a:ext>
              </a:extLst>
            </p:cNvPr>
            <p:cNvSpPr>
              <a:spLocks noEditPoints="1"/>
            </p:cNvSpPr>
            <p:nvPr/>
          </p:nvSpPr>
          <p:spPr bwMode="auto">
            <a:xfrm>
              <a:off x="3294063" y="2320925"/>
              <a:ext cx="301625" cy="174625"/>
            </a:xfrm>
            <a:custGeom>
              <a:avLst/>
              <a:gdLst>
                <a:gd name="T0" fmla="*/ 125 w 190"/>
                <a:gd name="T1" fmla="*/ 20 h 110"/>
                <a:gd name="T2" fmla="*/ 131 w 190"/>
                <a:gd name="T3" fmla="*/ 27 h 110"/>
                <a:gd name="T4" fmla="*/ 144 w 190"/>
                <a:gd name="T5" fmla="*/ 31 h 110"/>
                <a:gd name="T6" fmla="*/ 151 w 190"/>
                <a:gd name="T7" fmla="*/ 23 h 110"/>
                <a:gd name="T8" fmla="*/ 165 w 190"/>
                <a:gd name="T9" fmla="*/ 30 h 110"/>
                <a:gd name="T10" fmla="*/ 160 w 190"/>
                <a:gd name="T11" fmla="*/ 45 h 110"/>
                <a:gd name="T12" fmla="*/ 144 w 190"/>
                <a:gd name="T13" fmla="*/ 54 h 110"/>
                <a:gd name="T14" fmla="*/ 129 w 190"/>
                <a:gd name="T15" fmla="*/ 54 h 110"/>
                <a:gd name="T16" fmla="*/ 117 w 190"/>
                <a:gd name="T17" fmla="*/ 52 h 110"/>
                <a:gd name="T18" fmla="*/ 103 w 190"/>
                <a:gd name="T19" fmla="*/ 57 h 110"/>
                <a:gd name="T20" fmla="*/ 85 w 190"/>
                <a:gd name="T21" fmla="*/ 65 h 110"/>
                <a:gd name="T22" fmla="*/ 69 w 190"/>
                <a:gd name="T23" fmla="*/ 68 h 110"/>
                <a:gd name="T24" fmla="*/ 52 w 190"/>
                <a:gd name="T25" fmla="*/ 67 h 110"/>
                <a:gd name="T26" fmla="*/ 50 w 190"/>
                <a:gd name="T27" fmla="*/ 58 h 110"/>
                <a:gd name="T28" fmla="*/ 66 w 190"/>
                <a:gd name="T29" fmla="*/ 53 h 110"/>
                <a:gd name="T30" fmla="*/ 88 w 190"/>
                <a:gd name="T31" fmla="*/ 49 h 110"/>
                <a:gd name="T32" fmla="*/ 77 w 190"/>
                <a:gd name="T33" fmla="*/ 49 h 110"/>
                <a:gd name="T34" fmla="*/ 63 w 190"/>
                <a:gd name="T35" fmla="*/ 50 h 110"/>
                <a:gd name="T36" fmla="*/ 52 w 190"/>
                <a:gd name="T37" fmla="*/ 47 h 110"/>
                <a:gd name="T38" fmla="*/ 51 w 190"/>
                <a:gd name="T39" fmla="*/ 42 h 110"/>
                <a:gd name="T40" fmla="*/ 43 w 190"/>
                <a:gd name="T41" fmla="*/ 50 h 110"/>
                <a:gd name="T42" fmla="*/ 29 w 190"/>
                <a:gd name="T43" fmla="*/ 50 h 110"/>
                <a:gd name="T44" fmla="*/ 17 w 190"/>
                <a:gd name="T45" fmla="*/ 50 h 110"/>
                <a:gd name="T46" fmla="*/ 3 w 190"/>
                <a:gd name="T47" fmla="*/ 48 h 110"/>
                <a:gd name="T48" fmla="*/ 12 w 190"/>
                <a:gd name="T49" fmla="*/ 39 h 110"/>
                <a:gd name="T50" fmla="*/ 29 w 190"/>
                <a:gd name="T51" fmla="*/ 36 h 110"/>
                <a:gd name="T52" fmla="*/ 24 w 190"/>
                <a:gd name="T53" fmla="*/ 35 h 110"/>
                <a:gd name="T54" fmla="*/ 4 w 190"/>
                <a:gd name="T55" fmla="*/ 36 h 110"/>
                <a:gd name="T56" fmla="*/ 20 w 190"/>
                <a:gd name="T57" fmla="*/ 30 h 110"/>
                <a:gd name="T58" fmla="*/ 37 w 190"/>
                <a:gd name="T59" fmla="*/ 27 h 110"/>
                <a:gd name="T60" fmla="*/ 20 w 190"/>
                <a:gd name="T61" fmla="*/ 28 h 110"/>
                <a:gd name="T62" fmla="*/ 14 w 190"/>
                <a:gd name="T63" fmla="*/ 20 h 110"/>
                <a:gd name="T64" fmla="*/ 34 w 190"/>
                <a:gd name="T65" fmla="*/ 20 h 110"/>
                <a:gd name="T66" fmla="*/ 25 w 190"/>
                <a:gd name="T67" fmla="*/ 18 h 110"/>
                <a:gd name="T68" fmla="*/ 36 w 190"/>
                <a:gd name="T69" fmla="*/ 10 h 110"/>
                <a:gd name="T70" fmla="*/ 50 w 190"/>
                <a:gd name="T71" fmla="*/ 19 h 110"/>
                <a:gd name="T72" fmla="*/ 66 w 190"/>
                <a:gd name="T73" fmla="*/ 19 h 110"/>
                <a:gd name="T74" fmla="*/ 76 w 190"/>
                <a:gd name="T75" fmla="*/ 27 h 110"/>
                <a:gd name="T76" fmla="*/ 84 w 190"/>
                <a:gd name="T77" fmla="*/ 35 h 110"/>
                <a:gd name="T78" fmla="*/ 101 w 190"/>
                <a:gd name="T79" fmla="*/ 37 h 110"/>
                <a:gd name="T80" fmla="*/ 117 w 190"/>
                <a:gd name="T81" fmla="*/ 37 h 110"/>
                <a:gd name="T82" fmla="*/ 106 w 190"/>
                <a:gd name="T83" fmla="*/ 28 h 110"/>
                <a:gd name="T84" fmla="*/ 113 w 190"/>
                <a:gd name="T85" fmla="*/ 24 h 110"/>
                <a:gd name="T86" fmla="*/ 99 w 190"/>
                <a:gd name="T87" fmla="*/ 15 h 110"/>
                <a:gd name="T88" fmla="*/ 112 w 190"/>
                <a:gd name="T89" fmla="*/ 3 h 110"/>
                <a:gd name="T90" fmla="*/ 121 w 190"/>
                <a:gd name="T91" fmla="*/ 7 h 110"/>
                <a:gd name="T92" fmla="*/ 188 w 190"/>
                <a:gd name="T93" fmla="*/ 43 h 110"/>
                <a:gd name="T94" fmla="*/ 178 w 190"/>
                <a:gd name="T95" fmla="*/ 51 h 110"/>
                <a:gd name="T96" fmla="*/ 181 w 190"/>
                <a:gd name="T97" fmla="*/ 40 h 110"/>
                <a:gd name="T98" fmla="*/ 160 w 190"/>
                <a:gd name="T99" fmla="*/ 103 h 110"/>
                <a:gd name="T100" fmla="*/ 145 w 190"/>
                <a:gd name="T101" fmla="*/ 93 h 110"/>
                <a:gd name="T102" fmla="*/ 165 w 190"/>
                <a:gd name="T103" fmla="*/ 86 h 110"/>
                <a:gd name="T104" fmla="*/ 178 w 190"/>
                <a:gd name="T105" fmla="*/ 93 h 110"/>
                <a:gd name="T106" fmla="*/ 169 w 190"/>
                <a:gd name="T10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10">
                  <a:moveTo>
                    <a:pt x="125" y="11"/>
                  </a:moveTo>
                  <a:lnTo>
                    <a:pt x="123" y="13"/>
                  </a:lnTo>
                  <a:lnTo>
                    <a:pt x="126" y="14"/>
                  </a:lnTo>
                  <a:lnTo>
                    <a:pt x="129" y="16"/>
                  </a:lnTo>
                  <a:lnTo>
                    <a:pt x="128" y="18"/>
                  </a:lnTo>
                  <a:lnTo>
                    <a:pt x="125" y="20"/>
                  </a:lnTo>
                  <a:lnTo>
                    <a:pt x="126" y="23"/>
                  </a:lnTo>
                  <a:lnTo>
                    <a:pt x="128" y="23"/>
                  </a:lnTo>
                  <a:lnTo>
                    <a:pt x="131" y="23"/>
                  </a:lnTo>
                  <a:lnTo>
                    <a:pt x="134" y="23"/>
                  </a:lnTo>
                  <a:lnTo>
                    <a:pt x="135" y="26"/>
                  </a:lnTo>
                  <a:lnTo>
                    <a:pt x="131" y="27"/>
                  </a:lnTo>
                  <a:lnTo>
                    <a:pt x="132" y="31"/>
                  </a:lnTo>
                  <a:lnTo>
                    <a:pt x="135" y="27"/>
                  </a:lnTo>
                  <a:lnTo>
                    <a:pt x="138" y="27"/>
                  </a:lnTo>
                  <a:lnTo>
                    <a:pt x="140" y="27"/>
                  </a:lnTo>
                  <a:lnTo>
                    <a:pt x="143" y="28"/>
                  </a:lnTo>
                  <a:lnTo>
                    <a:pt x="144" y="31"/>
                  </a:lnTo>
                  <a:lnTo>
                    <a:pt x="146" y="34"/>
                  </a:lnTo>
                  <a:lnTo>
                    <a:pt x="146" y="31"/>
                  </a:lnTo>
                  <a:lnTo>
                    <a:pt x="149" y="30"/>
                  </a:lnTo>
                  <a:lnTo>
                    <a:pt x="146" y="27"/>
                  </a:lnTo>
                  <a:lnTo>
                    <a:pt x="147" y="25"/>
                  </a:lnTo>
                  <a:lnTo>
                    <a:pt x="151" y="23"/>
                  </a:lnTo>
                  <a:lnTo>
                    <a:pt x="153" y="23"/>
                  </a:lnTo>
                  <a:lnTo>
                    <a:pt x="155" y="24"/>
                  </a:lnTo>
                  <a:lnTo>
                    <a:pt x="159" y="24"/>
                  </a:lnTo>
                  <a:lnTo>
                    <a:pt x="161" y="25"/>
                  </a:lnTo>
                  <a:lnTo>
                    <a:pt x="164" y="27"/>
                  </a:lnTo>
                  <a:lnTo>
                    <a:pt x="165" y="30"/>
                  </a:lnTo>
                  <a:lnTo>
                    <a:pt x="165" y="32"/>
                  </a:lnTo>
                  <a:lnTo>
                    <a:pt x="166" y="35"/>
                  </a:lnTo>
                  <a:lnTo>
                    <a:pt x="163" y="37"/>
                  </a:lnTo>
                  <a:lnTo>
                    <a:pt x="163" y="40"/>
                  </a:lnTo>
                  <a:lnTo>
                    <a:pt x="162" y="43"/>
                  </a:lnTo>
                  <a:lnTo>
                    <a:pt x="160" y="45"/>
                  </a:lnTo>
                  <a:lnTo>
                    <a:pt x="160" y="49"/>
                  </a:lnTo>
                  <a:lnTo>
                    <a:pt x="157" y="51"/>
                  </a:lnTo>
                  <a:lnTo>
                    <a:pt x="154" y="52"/>
                  </a:lnTo>
                  <a:lnTo>
                    <a:pt x="152" y="52"/>
                  </a:lnTo>
                  <a:lnTo>
                    <a:pt x="148" y="52"/>
                  </a:lnTo>
                  <a:lnTo>
                    <a:pt x="144" y="54"/>
                  </a:lnTo>
                  <a:lnTo>
                    <a:pt x="140" y="54"/>
                  </a:lnTo>
                  <a:lnTo>
                    <a:pt x="138" y="54"/>
                  </a:lnTo>
                  <a:lnTo>
                    <a:pt x="135" y="52"/>
                  </a:lnTo>
                  <a:lnTo>
                    <a:pt x="134" y="50"/>
                  </a:lnTo>
                  <a:lnTo>
                    <a:pt x="131" y="52"/>
                  </a:lnTo>
                  <a:lnTo>
                    <a:pt x="129" y="54"/>
                  </a:lnTo>
                  <a:lnTo>
                    <a:pt x="126" y="54"/>
                  </a:lnTo>
                  <a:lnTo>
                    <a:pt x="123" y="53"/>
                  </a:lnTo>
                  <a:lnTo>
                    <a:pt x="120" y="53"/>
                  </a:lnTo>
                  <a:lnTo>
                    <a:pt x="122" y="52"/>
                  </a:lnTo>
                  <a:lnTo>
                    <a:pt x="120" y="51"/>
                  </a:lnTo>
                  <a:lnTo>
                    <a:pt x="117" y="52"/>
                  </a:lnTo>
                  <a:lnTo>
                    <a:pt x="114" y="53"/>
                  </a:lnTo>
                  <a:lnTo>
                    <a:pt x="112" y="56"/>
                  </a:lnTo>
                  <a:lnTo>
                    <a:pt x="109" y="57"/>
                  </a:lnTo>
                  <a:lnTo>
                    <a:pt x="106" y="56"/>
                  </a:lnTo>
                  <a:lnTo>
                    <a:pt x="103" y="57"/>
                  </a:lnTo>
                  <a:lnTo>
                    <a:pt x="103" y="57"/>
                  </a:lnTo>
                  <a:lnTo>
                    <a:pt x="100" y="57"/>
                  </a:lnTo>
                  <a:lnTo>
                    <a:pt x="97" y="58"/>
                  </a:lnTo>
                  <a:lnTo>
                    <a:pt x="94" y="58"/>
                  </a:lnTo>
                  <a:lnTo>
                    <a:pt x="94" y="61"/>
                  </a:lnTo>
                  <a:lnTo>
                    <a:pt x="91" y="62"/>
                  </a:lnTo>
                  <a:lnTo>
                    <a:pt x="85" y="65"/>
                  </a:lnTo>
                  <a:lnTo>
                    <a:pt x="83" y="65"/>
                  </a:lnTo>
                  <a:lnTo>
                    <a:pt x="79" y="66"/>
                  </a:lnTo>
                  <a:lnTo>
                    <a:pt x="77" y="67"/>
                  </a:lnTo>
                  <a:lnTo>
                    <a:pt x="74" y="67"/>
                  </a:lnTo>
                  <a:lnTo>
                    <a:pt x="71" y="68"/>
                  </a:lnTo>
                  <a:lnTo>
                    <a:pt x="69" y="68"/>
                  </a:lnTo>
                  <a:lnTo>
                    <a:pt x="66" y="68"/>
                  </a:lnTo>
                  <a:lnTo>
                    <a:pt x="63" y="69"/>
                  </a:lnTo>
                  <a:lnTo>
                    <a:pt x="60" y="68"/>
                  </a:lnTo>
                  <a:lnTo>
                    <a:pt x="58" y="68"/>
                  </a:lnTo>
                  <a:lnTo>
                    <a:pt x="54" y="68"/>
                  </a:lnTo>
                  <a:lnTo>
                    <a:pt x="52" y="67"/>
                  </a:lnTo>
                  <a:lnTo>
                    <a:pt x="49" y="66"/>
                  </a:lnTo>
                  <a:lnTo>
                    <a:pt x="46" y="65"/>
                  </a:lnTo>
                  <a:lnTo>
                    <a:pt x="43" y="62"/>
                  </a:lnTo>
                  <a:lnTo>
                    <a:pt x="44" y="60"/>
                  </a:lnTo>
                  <a:lnTo>
                    <a:pt x="46" y="59"/>
                  </a:lnTo>
                  <a:lnTo>
                    <a:pt x="50" y="58"/>
                  </a:lnTo>
                  <a:lnTo>
                    <a:pt x="52" y="57"/>
                  </a:lnTo>
                  <a:lnTo>
                    <a:pt x="55" y="57"/>
                  </a:lnTo>
                  <a:lnTo>
                    <a:pt x="58" y="56"/>
                  </a:lnTo>
                  <a:lnTo>
                    <a:pt x="61" y="54"/>
                  </a:lnTo>
                  <a:lnTo>
                    <a:pt x="63" y="53"/>
                  </a:lnTo>
                  <a:lnTo>
                    <a:pt x="66" y="53"/>
                  </a:lnTo>
                  <a:lnTo>
                    <a:pt x="69" y="52"/>
                  </a:lnTo>
                  <a:lnTo>
                    <a:pt x="71" y="52"/>
                  </a:lnTo>
                  <a:lnTo>
                    <a:pt x="75" y="52"/>
                  </a:lnTo>
                  <a:lnTo>
                    <a:pt x="79" y="53"/>
                  </a:lnTo>
                  <a:lnTo>
                    <a:pt x="83" y="50"/>
                  </a:lnTo>
                  <a:lnTo>
                    <a:pt x="88" y="49"/>
                  </a:lnTo>
                  <a:lnTo>
                    <a:pt x="91" y="45"/>
                  </a:lnTo>
                  <a:lnTo>
                    <a:pt x="88" y="45"/>
                  </a:lnTo>
                  <a:lnTo>
                    <a:pt x="85" y="47"/>
                  </a:lnTo>
                  <a:lnTo>
                    <a:pt x="83" y="48"/>
                  </a:lnTo>
                  <a:lnTo>
                    <a:pt x="79" y="48"/>
                  </a:lnTo>
                  <a:lnTo>
                    <a:pt x="77" y="49"/>
                  </a:lnTo>
                  <a:lnTo>
                    <a:pt x="75" y="49"/>
                  </a:lnTo>
                  <a:lnTo>
                    <a:pt x="71" y="47"/>
                  </a:lnTo>
                  <a:lnTo>
                    <a:pt x="69" y="48"/>
                  </a:lnTo>
                  <a:lnTo>
                    <a:pt x="66" y="45"/>
                  </a:lnTo>
                  <a:lnTo>
                    <a:pt x="67" y="49"/>
                  </a:lnTo>
                  <a:lnTo>
                    <a:pt x="63" y="50"/>
                  </a:lnTo>
                  <a:lnTo>
                    <a:pt x="61" y="49"/>
                  </a:lnTo>
                  <a:lnTo>
                    <a:pt x="58" y="50"/>
                  </a:lnTo>
                  <a:lnTo>
                    <a:pt x="55" y="50"/>
                  </a:lnTo>
                  <a:lnTo>
                    <a:pt x="52" y="51"/>
                  </a:lnTo>
                  <a:lnTo>
                    <a:pt x="50" y="49"/>
                  </a:lnTo>
                  <a:lnTo>
                    <a:pt x="52" y="47"/>
                  </a:lnTo>
                  <a:lnTo>
                    <a:pt x="50" y="47"/>
                  </a:lnTo>
                  <a:lnTo>
                    <a:pt x="51" y="44"/>
                  </a:lnTo>
                  <a:lnTo>
                    <a:pt x="53" y="43"/>
                  </a:lnTo>
                  <a:lnTo>
                    <a:pt x="57" y="41"/>
                  </a:lnTo>
                  <a:lnTo>
                    <a:pt x="53" y="41"/>
                  </a:lnTo>
                  <a:lnTo>
                    <a:pt x="51" y="42"/>
                  </a:lnTo>
                  <a:lnTo>
                    <a:pt x="48" y="42"/>
                  </a:lnTo>
                  <a:lnTo>
                    <a:pt x="46" y="44"/>
                  </a:lnTo>
                  <a:lnTo>
                    <a:pt x="44" y="45"/>
                  </a:lnTo>
                  <a:lnTo>
                    <a:pt x="42" y="45"/>
                  </a:lnTo>
                  <a:lnTo>
                    <a:pt x="44" y="48"/>
                  </a:lnTo>
                  <a:lnTo>
                    <a:pt x="43" y="50"/>
                  </a:lnTo>
                  <a:lnTo>
                    <a:pt x="41" y="51"/>
                  </a:lnTo>
                  <a:lnTo>
                    <a:pt x="37" y="52"/>
                  </a:lnTo>
                  <a:lnTo>
                    <a:pt x="34" y="53"/>
                  </a:lnTo>
                  <a:lnTo>
                    <a:pt x="32" y="51"/>
                  </a:lnTo>
                  <a:lnTo>
                    <a:pt x="33" y="49"/>
                  </a:lnTo>
                  <a:lnTo>
                    <a:pt x="29" y="50"/>
                  </a:lnTo>
                  <a:lnTo>
                    <a:pt x="27" y="50"/>
                  </a:lnTo>
                  <a:lnTo>
                    <a:pt x="26" y="53"/>
                  </a:lnTo>
                  <a:lnTo>
                    <a:pt x="24" y="53"/>
                  </a:lnTo>
                  <a:lnTo>
                    <a:pt x="20" y="52"/>
                  </a:lnTo>
                  <a:lnTo>
                    <a:pt x="19" y="49"/>
                  </a:lnTo>
                  <a:lnTo>
                    <a:pt x="17" y="50"/>
                  </a:lnTo>
                  <a:lnTo>
                    <a:pt x="17" y="47"/>
                  </a:lnTo>
                  <a:lnTo>
                    <a:pt x="14" y="48"/>
                  </a:lnTo>
                  <a:lnTo>
                    <a:pt x="11" y="49"/>
                  </a:lnTo>
                  <a:lnTo>
                    <a:pt x="8" y="48"/>
                  </a:lnTo>
                  <a:lnTo>
                    <a:pt x="6" y="48"/>
                  </a:lnTo>
                  <a:lnTo>
                    <a:pt x="3" y="48"/>
                  </a:lnTo>
                  <a:lnTo>
                    <a:pt x="0" y="47"/>
                  </a:lnTo>
                  <a:lnTo>
                    <a:pt x="0" y="44"/>
                  </a:lnTo>
                  <a:lnTo>
                    <a:pt x="1" y="41"/>
                  </a:lnTo>
                  <a:lnTo>
                    <a:pt x="4" y="40"/>
                  </a:lnTo>
                  <a:lnTo>
                    <a:pt x="7" y="39"/>
                  </a:lnTo>
                  <a:lnTo>
                    <a:pt x="12" y="39"/>
                  </a:lnTo>
                  <a:lnTo>
                    <a:pt x="16" y="40"/>
                  </a:lnTo>
                  <a:lnTo>
                    <a:pt x="18" y="40"/>
                  </a:lnTo>
                  <a:lnTo>
                    <a:pt x="20" y="39"/>
                  </a:lnTo>
                  <a:lnTo>
                    <a:pt x="24" y="37"/>
                  </a:lnTo>
                  <a:lnTo>
                    <a:pt x="26" y="36"/>
                  </a:lnTo>
                  <a:lnTo>
                    <a:pt x="29" y="36"/>
                  </a:lnTo>
                  <a:lnTo>
                    <a:pt x="32" y="34"/>
                  </a:lnTo>
                  <a:lnTo>
                    <a:pt x="35" y="33"/>
                  </a:lnTo>
                  <a:lnTo>
                    <a:pt x="32" y="33"/>
                  </a:lnTo>
                  <a:lnTo>
                    <a:pt x="29" y="34"/>
                  </a:lnTo>
                  <a:lnTo>
                    <a:pt x="26" y="34"/>
                  </a:lnTo>
                  <a:lnTo>
                    <a:pt x="24" y="35"/>
                  </a:lnTo>
                  <a:lnTo>
                    <a:pt x="20" y="36"/>
                  </a:lnTo>
                  <a:lnTo>
                    <a:pt x="18" y="36"/>
                  </a:lnTo>
                  <a:lnTo>
                    <a:pt x="15" y="36"/>
                  </a:lnTo>
                  <a:lnTo>
                    <a:pt x="9" y="36"/>
                  </a:lnTo>
                  <a:lnTo>
                    <a:pt x="7" y="36"/>
                  </a:lnTo>
                  <a:lnTo>
                    <a:pt x="4" y="36"/>
                  </a:lnTo>
                  <a:lnTo>
                    <a:pt x="7" y="33"/>
                  </a:lnTo>
                  <a:lnTo>
                    <a:pt x="9" y="31"/>
                  </a:lnTo>
                  <a:lnTo>
                    <a:pt x="11" y="31"/>
                  </a:lnTo>
                  <a:lnTo>
                    <a:pt x="15" y="31"/>
                  </a:lnTo>
                  <a:lnTo>
                    <a:pt x="18" y="30"/>
                  </a:lnTo>
                  <a:lnTo>
                    <a:pt x="20" y="30"/>
                  </a:lnTo>
                  <a:lnTo>
                    <a:pt x="23" y="30"/>
                  </a:lnTo>
                  <a:lnTo>
                    <a:pt x="26" y="30"/>
                  </a:lnTo>
                  <a:lnTo>
                    <a:pt x="28" y="30"/>
                  </a:lnTo>
                  <a:lnTo>
                    <a:pt x="32" y="28"/>
                  </a:lnTo>
                  <a:lnTo>
                    <a:pt x="34" y="28"/>
                  </a:lnTo>
                  <a:lnTo>
                    <a:pt x="37" y="27"/>
                  </a:lnTo>
                  <a:lnTo>
                    <a:pt x="34" y="27"/>
                  </a:lnTo>
                  <a:lnTo>
                    <a:pt x="32" y="28"/>
                  </a:lnTo>
                  <a:lnTo>
                    <a:pt x="28" y="28"/>
                  </a:lnTo>
                  <a:lnTo>
                    <a:pt x="26" y="27"/>
                  </a:lnTo>
                  <a:lnTo>
                    <a:pt x="23" y="27"/>
                  </a:lnTo>
                  <a:lnTo>
                    <a:pt x="20" y="28"/>
                  </a:lnTo>
                  <a:lnTo>
                    <a:pt x="17" y="28"/>
                  </a:lnTo>
                  <a:lnTo>
                    <a:pt x="15" y="28"/>
                  </a:lnTo>
                  <a:lnTo>
                    <a:pt x="11" y="26"/>
                  </a:lnTo>
                  <a:lnTo>
                    <a:pt x="15" y="24"/>
                  </a:lnTo>
                  <a:lnTo>
                    <a:pt x="11" y="23"/>
                  </a:lnTo>
                  <a:lnTo>
                    <a:pt x="14" y="20"/>
                  </a:lnTo>
                  <a:lnTo>
                    <a:pt x="17" y="19"/>
                  </a:lnTo>
                  <a:lnTo>
                    <a:pt x="19" y="19"/>
                  </a:lnTo>
                  <a:lnTo>
                    <a:pt x="23" y="19"/>
                  </a:lnTo>
                  <a:lnTo>
                    <a:pt x="28" y="19"/>
                  </a:lnTo>
                  <a:lnTo>
                    <a:pt x="31" y="19"/>
                  </a:lnTo>
                  <a:lnTo>
                    <a:pt x="34" y="20"/>
                  </a:lnTo>
                  <a:lnTo>
                    <a:pt x="36" y="20"/>
                  </a:lnTo>
                  <a:lnTo>
                    <a:pt x="40" y="19"/>
                  </a:lnTo>
                  <a:lnTo>
                    <a:pt x="36" y="19"/>
                  </a:lnTo>
                  <a:lnTo>
                    <a:pt x="34" y="18"/>
                  </a:lnTo>
                  <a:lnTo>
                    <a:pt x="31" y="18"/>
                  </a:lnTo>
                  <a:lnTo>
                    <a:pt x="25" y="18"/>
                  </a:lnTo>
                  <a:lnTo>
                    <a:pt x="23" y="17"/>
                  </a:lnTo>
                  <a:lnTo>
                    <a:pt x="25" y="14"/>
                  </a:lnTo>
                  <a:lnTo>
                    <a:pt x="27" y="13"/>
                  </a:lnTo>
                  <a:lnTo>
                    <a:pt x="31" y="11"/>
                  </a:lnTo>
                  <a:lnTo>
                    <a:pt x="33" y="11"/>
                  </a:lnTo>
                  <a:lnTo>
                    <a:pt x="36" y="10"/>
                  </a:lnTo>
                  <a:lnTo>
                    <a:pt x="38" y="10"/>
                  </a:lnTo>
                  <a:lnTo>
                    <a:pt x="42" y="10"/>
                  </a:lnTo>
                  <a:lnTo>
                    <a:pt x="44" y="11"/>
                  </a:lnTo>
                  <a:lnTo>
                    <a:pt x="48" y="14"/>
                  </a:lnTo>
                  <a:lnTo>
                    <a:pt x="48" y="16"/>
                  </a:lnTo>
                  <a:lnTo>
                    <a:pt x="50" y="19"/>
                  </a:lnTo>
                  <a:lnTo>
                    <a:pt x="52" y="18"/>
                  </a:lnTo>
                  <a:lnTo>
                    <a:pt x="55" y="18"/>
                  </a:lnTo>
                  <a:lnTo>
                    <a:pt x="58" y="17"/>
                  </a:lnTo>
                  <a:lnTo>
                    <a:pt x="60" y="17"/>
                  </a:lnTo>
                  <a:lnTo>
                    <a:pt x="63" y="17"/>
                  </a:lnTo>
                  <a:lnTo>
                    <a:pt x="66" y="19"/>
                  </a:lnTo>
                  <a:lnTo>
                    <a:pt x="69" y="20"/>
                  </a:lnTo>
                  <a:lnTo>
                    <a:pt x="70" y="24"/>
                  </a:lnTo>
                  <a:lnTo>
                    <a:pt x="74" y="24"/>
                  </a:lnTo>
                  <a:lnTo>
                    <a:pt x="76" y="25"/>
                  </a:lnTo>
                  <a:lnTo>
                    <a:pt x="79" y="27"/>
                  </a:lnTo>
                  <a:lnTo>
                    <a:pt x="76" y="27"/>
                  </a:lnTo>
                  <a:lnTo>
                    <a:pt x="74" y="30"/>
                  </a:lnTo>
                  <a:lnTo>
                    <a:pt x="76" y="30"/>
                  </a:lnTo>
                  <a:lnTo>
                    <a:pt x="79" y="30"/>
                  </a:lnTo>
                  <a:lnTo>
                    <a:pt x="82" y="31"/>
                  </a:lnTo>
                  <a:lnTo>
                    <a:pt x="85" y="33"/>
                  </a:lnTo>
                  <a:lnTo>
                    <a:pt x="84" y="35"/>
                  </a:lnTo>
                  <a:lnTo>
                    <a:pt x="86" y="39"/>
                  </a:lnTo>
                  <a:lnTo>
                    <a:pt x="89" y="37"/>
                  </a:lnTo>
                  <a:lnTo>
                    <a:pt x="92" y="36"/>
                  </a:lnTo>
                  <a:lnTo>
                    <a:pt x="95" y="36"/>
                  </a:lnTo>
                  <a:lnTo>
                    <a:pt x="97" y="37"/>
                  </a:lnTo>
                  <a:lnTo>
                    <a:pt x="101" y="37"/>
                  </a:lnTo>
                  <a:lnTo>
                    <a:pt x="103" y="37"/>
                  </a:lnTo>
                  <a:lnTo>
                    <a:pt x="105" y="37"/>
                  </a:lnTo>
                  <a:lnTo>
                    <a:pt x="108" y="37"/>
                  </a:lnTo>
                  <a:lnTo>
                    <a:pt x="111" y="39"/>
                  </a:lnTo>
                  <a:lnTo>
                    <a:pt x="114" y="39"/>
                  </a:lnTo>
                  <a:lnTo>
                    <a:pt x="117" y="37"/>
                  </a:lnTo>
                  <a:lnTo>
                    <a:pt x="119" y="35"/>
                  </a:lnTo>
                  <a:lnTo>
                    <a:pt x="118" y="33"/>
                  </a:lnTo>
                  <a:lnTo>
                    <a:pt x="114" y="32"/>
                  </a:lnTo>
                  <a:lnTo>
                    <a:pt x="112" y="31"/>
                  </a:lnTo>
                  <a:lnTo>
                    <a:pt x="109" y="31"/>
                  </a:lnTo>
                  <a:lnTo>
                    <a:pt x="106" y="28"/>
                  </a:lnTo>
                  <a:lnTo>
                    <a:pt x="103" y="28"/>
                  </a:lnTo>
                  <a:lnTo>
                    <a:pt x="103" y="27"/>
                  </a:lnTo>
                  <a:lnTo>
                    <a:pt x="104" y="26"/>
                  </a:lnTo>
                  <a:lnTo>
                    <a:pt x="108" y="26"/>
                  </a:lnTo>
                  <a:lnTo>
                    <a:pt x="110" y="25"/>
                  </a:lnTo>
                  <a:lnTo>
                    <a:pt x="113" y="24"/>
                  </a:lnTo>
                  <a:lnTo>
                    <a:pt x="112" y="20"/>
                  </a:lnTo>
                  <a:lnTo>
                    <a:pt x="109" y="19"/>
                  </a:lnTo>
                  <a:lnTo>
                    <a:pt x="106" y="18"/>
                  </a:lnTo>
                  <a:lnTo>
                    <a:pt x="103" y="18"/>
                  </a:lnTo>
                  <a:lnTo>
                    <a:pt x="102" y="17"/>
                  </a:lnTo>
                  <a:lnTo>
                    <a:pt x="99" y="15"/>
                  </a:lnTo>
                  <a:lnTo>
                    <a:pt x="101" y="13"/>
                  </a:lnTo>
                  <a:lnTo>
                    <a:pt x="103" y="11"/>
                  </a:lnTo>
                  <a:lnTo>
                    <a:pt x="106" y="10"/>
                  </a:lnTo>
                  <a:lnTo>
                    <a:pt x="106" y="8"/>
                  </a:lnTo>
                  <a:lnTo>
                    <a:pt x="110" y="6"/>
                  </a:lnTo>
                  <a:lnTo>
                    <a:pt x="112" y="3"/>
                  </a:lnTo>
                  <a:lnTo>
                    <a:pt x="114" y="1"/>
                  </a:lnTo>
                  <a:lnTo>
                    <a:pt x="118" y="1"/>
                  </a:lnTo>
                  <a:lnTo>
                    <a:pt x="120" y="0"/>
                  </a:lnTo>
                  <a:lnTo>
                    <a:pt x="123" y="3"/>
                  </a:lnTo>
                  <a:lnTo>
                    <a:pt x="123" y="6"/>
                  </a:lnTo>
                  <a:lnTo>
                    <a:pt x="121" y="7"/>
                  </a:lnTo>
                  <a:lnTo>
                    <a:pt x="123" y="9"/>
                  </a:lnTo>
                  <a:lnTo>
                    <a:pt x="125" y="11"/>
                  </a:lnTo>
                  <a:lnTo>
                    <a:pt x="125" y="11"/>
                  </a:lnTo>
                  <a:close/>
                  <a:moveTo>
                    <a:pt x="183" y="40"/>
                  </a:moveTo>
                  <a:lnTo>
                    <a:pt x="186" y="41"/>
                  </a:lnTo>
                  <a:lnTo>
                    <a:pt x="188" y="43"/>
                  </a:lnTo>
                  <a:lnTo>
                    <a:pt x="189" y="45"/>
                  </a:lnTo>
                  <a:lnTo>
                    <a:pt x="190" y="49"/>
                  </a:lnTo>
                  <a:lnTo>
                    <a:pt x="188" y="50"/>
                  </a:lnTo>
                  <a:lnTo>
                    <a:pt x="183" y="51"/>
                  </a:lnTo>
                  <a:lnTo>
                    <a:pt x="181" y="51"/>
                  </a:lnTo>
                  <a:lnTo>
                    <a:pt x="178" y="51"/>
                  </a:lnTo>
                  <a:lnTo>
                    <a:pt x="176" y="50"/>
                  </a:lnTo>
                  <a:lnTo>
                    <a:pt x="173" y="49"/>
                  </a:lnTo>
                  <a:lnTo>
                    <a:pt x="176" y="45"/>
                  </a:lnTo>
                  <a:lnTo>
                    <a:pt x="177" y="43"/>
                  </a:lnTo>
                  <a:lnTo>
                    <a:pt x="179" y="41"/>
                  </a:lnTo>
                  <a:lnTo>
                    <a:pt x="181" y="40"/>
                  </a:lnTo>
                  <a:lnTo>
                    <a:pt x="183" y="40"/>
                  </a:lnTo>
                  <a:lnTo>
                    <a:pt x="183" y="40"/>
                  </a:lnTo>
                  <a:close/>
                  <a:moveTo>
                    <a:pt x="166" y="109"/>
                  </a:moveTo>
                  <a:lnTo>
                    <a:pt x="165" y="108"/>
                  </a:lnTo>
                  <a:lnTo>
                    <a:pt x="163" y="105"/>
                  </a:lnTo>
                  <a:lnTo>
                    <a:pt x="160" y="103"/>
                  </a:lnTo>
                  <a:lnTo>
                    <a:pt x="157" y="101"/>
                  </a:lnTo>
                  <a:lnTo>
                    <a:pt x="155" y="97"/>
                  </a:lnTo>
                  <a:lnTo>
                    <a:pt x="153" y="96"/>
                  </a:lnTo>
                  <a:lnTo>
                    <a:pt x="151" y="95"/>
                  </a:lnTo>
                  <a:lnTo>
                    <a:pt x="147" y="94"/>
                  </a:lnTo>
                  <a:lnTo>
                    <a:pt x="145" y="93"/>
                  </a:lnTo>
                  <a:lnTo>
                    <a:pt x="146" y="91"/>
                  </a:lnTo>
                  <a:lnTo>
                    <a:pt x="148" y="88"/>
                  </a:lnTo>
                  <a:lnTo>
                    <a:pt x="151" y="87"/>
                  </a:lnTo>
                  <a:lnTo>
                    <a:pt x="154" y="86"/>
                  </a:lnTo>
                  <a:lnTo>
                    <a:pt x="162" y="86"/>
                  </a:lnTo>
                  <a:lnTo>
                    <a:pt x="165" y="86"/>
                  </a:lnTo>
                  <a:lnTo>
                    <a:pt x="168" y="86"/>
                  </a:lnTo>
                  <a:lnTo>
                    <a:pt x="171" y="86"/>
                  </a:lnTo>
                  <a:lnTo>
                    <a:pt x="173" y="88"/>
                  </a:lnTo>
                  <a:lnTo>
                    <a:pt x="176" y="90"/>
                  </a:lnTo>
                  <a:lnTo>
                    <a:pt x="178" y="91"/>
                  </a:lnTo>
                  <a:lnTo>
                    <a:pt x="178" y="93"/>
                  </a:lnTo>
                  <a:lnTo>
                    <a:pt x="178" y="96"/>
                  </a:lnTo>
                  <a:lnTo>
                    <a:pt x="177" y="99"/>
                  </a:lnTo>
                  <a:lnTo>
                    <a:pt x="174" y="101"/>
                  </a:lnTo>
                  <a:lnTo>
                    <a:pt x="172" y="104"/>
                  </a:lnTo>
                  <a:lnTo>
                    <a:pt x="170" y="107"/>
                  </a:lnTo>
                  <a:lnTo>
                    <a:pt x="169" y="110"/>
                  </a:lnTo>
                  <a:lnTo>
                    <a:pt x="166" y="109"/>
                  </a:lnTo>
                  <a:lnTo>
                    <a:pt x="166"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6" name="Freeform 236">
              <a:extLst>
                <a:ext uri="{FF2B5EF4-FFF2-40B4-BE49-F238E27FC236}">
                  <a16:creationId xmlns:a16="http://schemas.microsoft.com/office/drawing/2014/main" id="{6574C7BC-0A22-4D91-9A3A-62E767CC3548}"/>
                </a:ext>
              </a:extLst>
            </p:cNvPr>
            <p:cNvSpPr>
              <a:spLocks noEditPoints="1"/>
            </p:cNvSpPr>
            <p:nvPr/>
          </p:nvSpPr>
          <p:spPr bwMode="auto">
            <a:xfrm>
              <a:off x="3386138" y="2233613"/>
              <a:ext cx="193675" cy="76200"/>
            </a:xfrm>
            <a:custGeom>
              <a:avLst/>
              <a:gdLst>
                <a:gd name="T0" fmla="*/ 47 w 122"/>
                <a:gd name="T1" fmla="*/ 2 h 48"/>
                <a:gd name="T2" fmla="*/ 52 w 122"/>
                <a:gd name="T3" fmla="*/ 5 h 48"/>
                <a:gd name="T4" fmla="*/ 54 w 122"/>
                <a:gd name="T5" fmla="*/ 10 h 48"/>
                <a:gd name="T6" fmla="*/ 51 w 122"/>
                <a:gd name="T7" fmla="*/ 13 h 48"/>
                <a:gd name="T8" fmla="*/ 45 w 122"/>
                <a:gd name="T9" fmla="*/ 12 h 48"/>
                <a:gd name="T10" fmla="*/ 42 w 122"/>
                <a:gd name="T11" fmla="*/ 13 h 48"/>
                <a:gd name="T12" fmla="*/ 36 w 122"/>
                <a:gd name="T13" fmla="*/ 13 h 48"/>
                <a:gd name="T14" fmla="*/ 30 w 122"/>
                <a:gd name="T15" fmla="*/ 11 h 48"/>
                <a:gd name="T16" fmla="*/ 25 w 122"/>
                <a:gd name="T17" fmla="*/ 14 h 48"/>
                <a:gd name="T18" fmla="*/ 19 w 122"/>
                <a:gd name="T19" fmla="*/ 13 h 48"/>
                <a:gd name="T20" fmla="*/ 13 w 122"/>
                <a:gd name="T21" fmla="*/ 11 h 48"/>
                <a:gd name="T22" fmla="*/ 8 w 122"/>
                <a:gd name="T23" fmla="*/ 12 h 48"/>
                <a:gd name="T24" fmla="*/ 3 w 122"/>
                <a:gd name="T25" fmla="*/ 14 h 48"/>
                <a:gd name="T26" fmla="*/ 3 w 122"/>
                <a:gd name="T27" fmla="*/ 10 h 48"/>
                <a:gd name="T28" fmla="*/ 9 w 122"/>
                <a:gd name="T29" fmla="*/ 8 h 48"/>
                <a:gd name="T30" fmla="*/ 14 w 122"/>
                <a:gd name="T31" fmla="*/ 6 h 48"/>
                <a:gd name="T32" fmla="*/ 20 w 122"/>
                <a:gd name="T33" fmla="*/ 5 h 48"/>
                <a:gd name="T34" fmla="*/ 26 w 122"/>
                <a:gd name="T35" fmla="*/ 3 h 48"/>
                <a:gd name="T36" fmla="*/ 31 w 122"/>
                <a:gd name="T37" fmla="*/ 1 h 48"/>
                <a:gd name="T38" fmla="*/ 37 w 122"/>
                <a:gd name="T39" fmla="*/ 0 h 48"/>
                <a:gd name="T40" fmla="*/ 43 w 122"/>
                <a:gd name="T41" fmla="*/ 1 h 48"/>
                <a:gd name="T42" fmla="*/ 45 w 122"/>
                <a:gd name="T43" fmla="*/ 2 h 48"/>
                <a:gd name="T44" fmla="*/ 48 w 122"/>
                <a:gd name="T45" fmla="*/ 19 h 48"/>
                <a:gd name="T46" fmla="*/ 48 w 122"/>
                <a:gd name="T47" fmla="*/ 23 h 48"/>
                <a:gd name="T48" fmla="*/ 43 w 122"/>
                <a:gd name="T49" fmla="*/ 26 h 48"/>
                <a:gd name="T50" fmla="*/ 36 w 122"/>
                <a:gd name="T51" fmla="*/ 26 h 48"/>
                <a:gd name="T52" fmla="*/ 36 w 122"/>
                <a:gd name="T53" fmla="*/ 29 h 48"/>
                <a:gd name="T54" fmla="*/ 41 w 122"/>
                <a:gd name="T55" fmla="*/ 28 h 48"/>
                <a:gd name="T56" fmla="*/ 44 w 122"/>
                <a:gd name="T57" fmla="*/ 34 h 48"/>
                <a:gd name="T58" fmla="*/ 41 w 122"/>
                <a:gd name="T59" fmla="*/ 37 h 48"/>
                <a:gd name="T60" fmla="*/ 35 w 122"/>
                <a:gd name="T61" fmla="*/ 38 h 48"/>
                <a:gd name="T62" fmla="*/ 29 w 122"/>
                <a:gd name="T63" fmla="*/ 39 h 48"/>
                <a:gd name="T64" fmla="*/ 24 w 122"/>
                <a:gd name="T65" fmla="*/ 40 h 48"/>
                <a:gd name="T66" fmla="*/ 14 w 122"/>
                <a:gd name="T67" fmla="*/ 42 h 48"/>
                <a:gd name="T68" fmla="*/ 10 w 122"/>
                <a:gd name="T69" fmla="*/ 38 h 48"/>
                <a:gd name="T70" fmla="*/ 4 w 122"/>
                <a:gd name="T71" fmla="*/ 36 h 48"/>
                <a:gd name="T72" fmla="*/ 1 w 122"/>
                <a:gd name="T73" fmla="*/ 32 h 48"/>
                <a:gd name="T74" fmla="*/ 0 w 122"/>
                <a:gd name="T75" fmla="*/ 27 h 48"/>
                <a:gd name="T76" fmla="*/ 5 w 122"/>
                <a:gd name="T77" fmla="*/ 25 h 48"/>
                <a:gd name="T78" fmla="*/ 11 w 122"/>
                <a:gd name="T79" fmla="*/ 22 h 48"/>
                <a:gd name="T80" fmla="*/ 17 w 122"/>
                <a:gd name="T81" fmla="*/ 21 h 48"/>
                <a:gd name="T82" fmla="*/ 24 w 122"/>
                <a:gd name="T83" fmla="*/ 21 h 48"/>
                <a:gd name="T84" fmla="*/ 29 w 122"/>
                <a:gd name="T85" fmla="*/ 20 h 48"/>
                <a:gd name="T86" fmla="*/ 34 w 122"/>
                <a:gd name="T87" fmla="*/ 20 h 48"/>
                <a:gd name="T88" fmla="*/ 39 w 122"/>
                <a:gd name="T89" fmla="*/ 19 h 48"/>
                <a:gd name="T90" fmla="*/ 45 w 122"/>
                <a:gd name="T91" fmla="*/ 19 h 48"/>
                <a:gd name="T92" fmla="*/ 105 w 122"/>
                <a:gd name="T93" fmla="*/ 29 h 48"/>
                <a:gd name="T94" fmla="*/ 110 w 122"/>
                <a:gd name="T95" fmla="*/ 32 h 48"/>
                <a:gd name="T96" fmla="*/ 114 w 122"/>
                <a:gd name="T97" fmla="*/ 37 h 48"/>
                <a:gd name="T98" fmla="*/ 119 w 122"/>
                <a:gd name="T99" fmla="*/ 40 h 48"/>
                <a:gd name="T100" fmla="*/ 122 w 122"/>
                <a:gd name="T101" fmla="*/ 46 h 48"/>
                <a:gd name="T102" fmla="*/ 116 w 122"/>
                <a:gd name="T103" fmla="*/ 48 h 48"/>
                <a:gd name="T104" fmla="*/ 113 w 122"/>
                <a:gd name="T105" fmla="*/ 46 h 48"/>
                <a:gd name="T106" fmla="*/ 107 w 122"/>
                <a:gd name="T107" fmla="*/ 43 h 48"/>
                <a:gd name="T108" fmla="*/ 104 w 122"/>
                <a:gd name="T109" fmla="*/ 37 h 48"/>
                <a:gd name="T110" fmla="*/ 101 w 122"/>
                <a:gd name="T111" fmla="*/ 31 h 48"/>
                <a:gd name="T112" fmla="*/ 102 w 122"/>
                <a:gd name="T113" fmla="*/ 29 h 48"/>
                <a:gd name="T114" fmla="*/ 105 w 122"/>
                <a:gd name="T11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48">
                  <a:moveTo>
                    <a:pt x="45" y="2"/>
                  </a:moveTo>
                  <a:lnTo>
                    <a:pt x="47" y="2"/>
                  </a:lnTo>
                  <a:lnTo>
                    <a:pt x="50" y="4"/>
                  </a:lnTo>
                  <a:lnTo>
                    <a:pt x="52" y="5"/>
                  </a:lnTo>
                  <a:lnTo>
                    <a:pt x="55" y="8"/>
                  </a:lnTo>
                  <a:lnTo>
                    <a:pt x="54" y="10"/>
                  </a:lnTo>
                  <a:lnTo>
                    <a:pt x="54" y="13"/>
                  </a:lnTo>
                  <a:lnTo>
                    <a:pt x="51" y="13"/>
                  </a:lnTo>
                  <a:lnTo>
                    <a:pt x="48" y="13"/>
                  </a:lnTo>
                  <a:lnTo>
                    <a:pt x="45" y="12"/>
                  </a:lnTo>
                  <a:lnTo>
                    <a:pt x="45" y="12"/>
                  </a:lnTo>
                  <a:lnTo>
                    <a:pt x="42" y="13"/>
                  </a:lnTo>
                  <a:lnTo>
                    <a:pt x="39" y="13"/>
                  </a:lnTo>
                  <a:lnTo>
                    <a:pt x="36" y="13"/>
                  </a:lnTo>
                  <a:lnTo>
                    <a:pt x="34" y="12"/>
                  </a:lnTo>
                  <a:lnTo>
                    <a:pt x="30" y="11"/>
                  </a:lnTo>
                  <a:lnTo>
                    <a:pt x="28" y="13"/>
                  </a:lnTo>
                  <a:lnTo>
                    <a:pt x="25" y="14"/>
                  </a:lnTo>
                  <a:lnTo>
                    <a:pt x="22" y="14"/>
                  </a:lnTo>
                  <a:lnTo>
                    <a:pt x="19" y="13"/>
                  </a:lnTo>
                  <a:lnTo>
                    <a:pt x="17" y="11"/>
                  </a:lnTo>
                  <a:lnTo>
                    <a:pt x="13" y="11"/>
                  </a:lnTo>
                  <a:lnTo>
                    <a:pt x="11" y="12"/>
                  </a:lnTo>
                  <a:lnTo>
                    <a:pt x="8" y="12"/>
                  </a:lnTo>
                  <a:lnTo>
                    <a:pt x="5" y="13"/>
                  </a:lnTo>
                  <a:lnTo>
                    <a:pt x="3" y="14"/>
                  </a:lnTo>
                  <a:lnTo>
                    <a:pt x="0" y="12"/>
                  </a:lnTo>
                  <a:lnTo>
                    <a:pt x="3" y="10"/>
                  </a:lnTo>
                  <a:lnTo>
                    <a:pt x="5" y="9"/>
                  </a:lnTo>
                  <a:lnTo>
                    <a:pt x="9" y="8"/>
                  </a:lnTo>
                  <a:lnTo>
                    <a:pt x="11" y="6"/>
                  </a:lnTo>
                  <a:lnTo>
                    <a:pt x="14" y="6"/>
                  </a:lnTo>
                  <a:lnTo>
                    <a:pt x="17" y="5"/>
                  </a:lnTo>
                  <a:lnTo>
                    <a:pt x="20" y="5"/>
                  </a:lnTo>
                  <a:lnTo>
                    <a:pt x="22" y="5"/>
                  </a:lnTo>
                  <a:lnTo>
                    <a:pt x="26" y="3"/>
                  </a:lnTo>
                  <a:lnTo>
                    <a:pt x="28" y="2"/>
                  </a:lnTo>
                  <a:lnTo>
                    <a:pt x="31" y="1"/>
                  </a:lnTo>
                  <a:lnTo>
                    <a:pt x="34" y="0"/>
                  </a:lnTo>
                  <a:lnTo>
                    <a:pt x="37" y="0"/>
                  </a:lnTo>
                  <a:lnTo>
                    <a:pt x="39" y="0"/>
                  </a:lnTo>
                  <a:lnTo>
                    <a:pt x="43" y="1"/>
                  </a:lnTo>
                  <a:lnTo>
                    <a:pt x="45" y="2"/>
                  </a:lnTo>
                  <a:lnTo>
                    <a:pt x="45" y="2"/>
                  </a:lnTo>
                  <a:close/>
                  <a:moveTo>
                    <a:pt x="45" y="19"/>
                  </a:moveTo>
                  <a:lnTo>
                    <a:pt x="48" y="19"/>
                  </a:lnTo>
                  <a:lnTo>
                    <a:pt x="51" y="21"/>
                  </a:lnTo>
                  <a:lnTo>
                    <a:pt x="48" y="23"/>
                  </a:lnTo>
                  <a:lnTo>
                    <a:pt x="45" y="25"/>
                  </a:lnTo>
                  <a:lnTo>
                    <a:pt x="43" y="26"/>
                  </a:lnTo>
                  <a:lnTo>
                    <a:pt x="39" y="26"/>
                  </a:lnTo>
                  <a:lnTo>
                    <a:pt x="36" y="26"/>
                  </a:lnTo>
                  <a:lnTo>
                    <a:pt x="34" y="26"/>
                  </a:lnTo>
                  <a:lnTo>
                    <a:pt x="36" y="29"/>
                  </a:lnTo>
                  <a:lnTo>
                    <a:pt x="38" y="29"/>
                  </a:lnTo>
                  <a:lnTo>
                    <a:pt x="41" y="28"/>
                  </a:lnTo>
                  <a:lnTo>
                    <a:pt x="44" y="30"/>
                  </a:lnTo>
                  <a:lnTo>
                    <a:pt x="44" y="34"/>
                  </a:lnTo>
                  <a:lnTo>
                    <a:pt x="43" y="36"/>
                  </a:lnTo>
                  <a:lnTo>
                    <a:pt x="41" y="37"/>
                  </a:lnTo>
                  <a:lnTo>
                    <a:pt x="37" y="38"/>
                  </a:lnTo>
                  <a:lnTo>
                    <a:pt x="35" y="38"/>
                  </a:lnTo>
                  <a:lnTo>
                    <a:pt x="31" y="39"/>
                  </a:lnTo>
                  <a:lnTo>
                    <a:pt x="29" y="39"/>
                  </a:lnTo>
                  <a:lnTo>
                    <a:pt x="26" y="39"/>
                  </a:lnTo>
                  <a:lnTo>
                    <a:pt x="24" y="40"/>
                  </a:lnTo>
                  <a:lnTo>
                    <a:pt x="18" y="42"/>
                  </a:lnTo>
                  <a:lnTo>
                    <a:pt x="14" y="42"/>
                  </a:lnTo>
                  <a:lnTo>
                    <a:pt x="12" y="40"/>
                  </a:lnTo>
                  <a:lnTo>
                    <a:pt x="10" y="38"/>
                  </a:lnTo>
                  <a:lnTo>
                    <a:pt x="7" y="38"/>
                  </a:lnTo>
                  <a:lnTo>
                    <a:pt x="4" y="36"/>
                  </a:lnTo>
                  <a:lnTo>
                    <a:pt x="2" y="35"/>
                  </a:lnTo>
                  <a:lnTo>
                    <a:pt x="1" y="32"/>
                  </a:lnTo>
                  <a:lnTo>
                    <a:pt x="1" y="29"/>
                  </a:lnTo>
                  <a:lnTo>
                    <a:pt x="0" y="27"/>
                  </a:lnTo>
                  <a:lnTo>
                    <a:pt x="3" y="25"/>
                  </a:lnTo>
                  <a:lnTo>
                    <a:pt x="5" y="25"/>
                  </a:lnTo>
                  <a:lnTo>
                    <a:pt x="9" y="23"/>
                  </a:lnTo>
                  <a:lnTo>
                    <a:pt x="11" y="22"/>
                  </a:lnTo>
                  <a:lnTo>
                    <a:pt x="14" y="21"/>
                  </a:lnTo>
                  <a:lnTo>
                    <a:pt x="17" y="21"/>
                  </a:lnTo>
                  <a:lnTo>
                    <a:pt x="20" y="21"/>
                  </a:lnTo>
                  <a:lnTo>
                    <a:pt x="24" y="21"/>
                  </a:lnTo>
                  <a:lnTo>
                    <a:pt x="26" y="20"/>
                  </a:lnTo>
                  <a:lnTo>
                    <a:pt x="29" y="20"/>
                  </a:lnTo>
                  <a:lnTo>
                    <a:pt x="31" y="20"/>
                  </a:lnTo>
                  <a:lnTo>
                    <a:pt x="34" y="20"/>
                  </a:lnTo>
                  <a:lnTo>
                    <a:pt x="37" y="19"/>
                  </a:lnTo>
                  <a:lnTo>
                    <a:pt x="39" y="19"/>
                  </a:lnTo>
                  <a:lnTo>
                    <a:pt x="43" y="19"/>
                  </a:lnTo>
                  <a:lnTo>
                    <a:pt x="45" y="19"/>
                  </a:lnTo>
                  <a:lnTo>
                    <a:pt x="45" y="19"/>
                  </a:lnTo>
                  <a:close/>
                  <a:moveTo>
                    <a:pt x="105" y="29"/>
                  </a:moveTo>
                  <a:lnTo>
                    <a:pt x="106" y="30"/>
                  </a:lnTo>
                  <a:lnTo>
                    <a:pt x="110" y="32"/>
                  </a:lnTo>
                  <a:lnTo>
                    <a:pt x="112" y="34"/>
                  </a:lnTo>
                  <a:lnTo>
                    <a:pt x="114" y="37"/>
                  </a:lnTo>
                  <a:lnTo>
                    <a:pt x="115" y="39"/>
                  </a:lnTo>
                  <a:lnTo>
                    <a:pt x="119" y="40"/>
                  </a:lnTo>
                  <a:lnTo>
                    <a:pt x="121" y="43"/>
                  </a:lnTo>
                  <a:lnTo>
                    <a:pt x="122" y="46"/>
                  </a:lnTo>
                  <a:lnTo>
                    <a:pt x="120" y="47"/>
                  </a:lnTo>
                  <a:lnTo>
                    <a:pt x="116" y="48"/>
                  </a:lnTo>
                  <a:lnTo>
                    <a:pt x="116" y="48"/>
                  </a:lnTo>
                  <a:lnTo>
                    <a:pt x="113" y="46"/>
                  </a:lnTo>
                  <a:lnTo>
                    <a:pt x="111" y="45"/>
                  </a:lnTo>
                  <a:lnTo>
                    <a:pt x="107" y="43"/>
                  </a:lnTo>
                  <a:lnTo>
                    <a:pt x="105" y="40"/>
                  </a:lnTo>
                  <a:lnTo>
                    <a:pt x="104" y="37"/>
                  </a:lnTo>
                  <a:lnTo>
                    <a:pt x="102" y="35"/>
                  </a:lnTo>
                  <a:lnTo>
                    <a:pt x="101" y="31"/>
                  </a:lnTo>
                  <a:lnTo>
                    <a:pt x="102" y="29"/>
                  </a:lnTo>
                  <a:lnTo>
                    <a:pt x="102" y="29"/>
                  </a:lnTo>
                  <a:lnTo>
                    <a:pt x="105" y="29"/>
                  </a:lnTo>
                  <a:lnTo>
                    <a:pt x="10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7" name="Freeform 237">
              <a:extLst>
                <a:ext uri="{FF2B5EF4-FFF2-40B4-BE49-F238E27FC236}">
                  <a16:creationId xmlns:a16="http://schemas.microsoft.com/office/drawing/2014/main" id="{4DA46E54-99BE-4893-AD96-465D93118CB3}"/>
                </a:ext>
              </a:extLst>
            </p:cNvPr>
            <p:cNvSpPr>
              <a:spLocks/>
            </p:cNvSpPr>
            <p:nvPr/>
          </p:nvSpPr>
          <p:spPr bwMode="auto">
            <a:xfrm>
              <a:off x="3113088" y="2424113"/>
              <a:ext cx="230187" cy="142875"/>
            </a:xfrm>
            <a:custGeom>
              <a:avLst/>
              <a:gdLst>
                <a:gd name="T0" fmla="*/ 86 w 145"/>
                <a:gd name="T1" fmla="*/ 60 h 90"/>
                <a:gd name="T2" fmla="*/ 91 w 145"/>
                <a:gd name="T3" fmla="*/ 53 h 90"/>
                <a:gd name="T4" fmla="*/ 98 w 145"/>
                <a:gd name="T5" fmla="*/ 47 h 90"/>
                <a:gd name="T6" fmla="*/ 106 w 145"/>
                <a:gd name="T7" fmla="*/ 44 h 90"/>
                <a:gd name="T8" fmla="*/ 114 w 145"/>
                <a:gd name="T9" fmla="*/ 40 h 90"/>
                <a:gd name="T10" fmla="*/ 122 w 145"/>
                <a:gd name="T11" fmla="*/ 37 h 90"/>
                <a:gd name="T12" fmla="*/ 131 w 145"/>
                <a:gd name="T13" fmla="*/ 34 h 90"/>
                <a:gd name="T14" fmla="*/ 139 w 145"/>
                <a:gd name="T15" fmla="*/ 31 h 90"/>
                <a:gd name="T16" fmla="*/ 145 w 145"/>
                <a:gd name="T17" fmla="*/ 28 h 90"/>
                <a:gd name="T18" fmla="*/ 138 w 145"/>
                <a:gd name="T19" fmla="*/ 22 h 90"/>
                <a:gd name="T20" fmla="*/ 130 w 145"/>
                <a:gd name="T21" fmla="*/ 17 h 90"/>
                <a:gd name="T22" fmla="*/ 118 w 145"/>
                <a:gd name="T23" fmla="*/ 10 h 90"/>
                <a:gd name="T24" fmla="*/ 112 w 145"/>
                <a:gd name="T25" fmla="*/ 8 h 90"/>
                <a:gd name="T26" fmla="*/ 100 w 145"/>
                <a:gd name="T27" fmla="*/ 8 h 90"/>
                <a:gd name="T28" fmla="*/ 95 w 145"/>
                <a:gd name="T29" fmla="*/ 14 h 90"/>
                <a:gd name="T30" fmla="*/ 91 w 145"/>
                <a:gd name="T31" fmla="*/ 9 h 90"/>
                <a:gd name="T32" fmla="*/ 83 w 145"/>
                <a:gd name="T33" fmla="*/ 13 h 90"/>
                <a:gd name="T34" fmla="*/ 87 w 145"/>
                <a:gd name="T35" fmla="*/ 9 h 90"/>
                <a:gd name="T36" fmla="*/ 80 w 145"/>
                <a:gd name="T37" fmla="*/ 8 h 90"/>
                <a:gd name="T38" fmla="*/ 73 w 145"/>
                <a:gd name="T39" fmla="*/ 5 h 90"/>
                <a:gd name="T40" fmla="*/ 65 w 145"/>
                <a:gd name="T41" fmla="*/ 1 h 90"/>
                <a:gd name="T42" fmla="*/ 57 w 145"/>
                <a:gd name="T43" fmla="*/ 0 h 90"/>
                <a:gd name="T44" fmla="*/ 48 w 145"/>
                <a:gd name="T45" fmla="*/ 2 h 90"/>
                <a:gd name="T46" fmla="*/ 40 w 145"/>
                <a:gd name="T47" fmla="*/ 2 h 90"/>
                <a:gd name="T48" fmla="*/ 31 w 145"/>
                <a:gd name="T49" fmla="*/ 3 h 90"/>
                <a:gd name="T50" fmla="*/ 23 w 145"/>
                <a:gd name="T51" fmla="*/ 4 h 90"/>
                <a:gd name="T52" fmla="*/ 15 w 145"/>
                <a:gd name="T53" fmla="*/ 5 h 90"/>
                <a:gd name="T54" fmla="*/ 19 w 145"/>
                <a:gd name="T55" fmla="*/ 12 h 90"/>
                <a:gd name="T56" fmla="*/ 26 w 145"/>
                <a:gd name="T57" fmla="*/ 19 h 90"/>
                <a:gd name="T58" fmla="*/ 26 w 145"/>
                <a:gd name="T59" fmla="*/ 26 h 90"/>
                <a:gd name="T60" fmla="*/ 19 w 145"/>
                <a:gd name="T61" fmla="*/ 31 h 90"/>
                <a:gd name="T62" fmla="*/ 14 w 145"/>
                <a:gd name="T63" fmla="*/ 40 h 90"/>
                <a:gd name="T64" fmla="*/ 14 w 145"/>
                <a:gd name="T65" fmla="*/ 44 h 90"/>
                <a:gd name="T66" fmla="*/ 11 w 145"/>
                <a:gd name="T67" fmla="*/ 49 h 90"/>
                <a:gd name="T68" fmla="*/ 7 w 145"/>
                <a:gd name="T69" fmla="*/ 54 h 90"/>
                <a:gd name="T70" fmla="*/ 4 w 145"/>
                <a:gd name="T71" fmla="*/ 62 h 90"/>
                <a:gd name="T72" fmla="*/ 2 w 145"/>
                <a:gd name="T73" fmla="*/ 68 h 90"/>
                <a:gd name="T74" fmla="*/ 11 w 145"/>
                <a:gd name="T75" fmla="*/ 69 h 90"/>
                <a:gd name="T76" fmla="*/ 19 w 145"/>
                <a:gd name="T77" fmla="*/ 72 h 90"/>
                <a:gd name="T78" fmla="*/ 27 w 145"/>
                <a:gd name="T79" fmla="*/ 77 h 90"/>
                <a:gd name="T80" fmla="*/ 32 w 145"/>
                <a:gd name="T81" fmla="*/ 85 h 90"/>
                <a:gd name="T82" fmla="*/ 40 w 145"/>
                <a:gd name="T83" fmla="*/ 90 h 90"/>
                <a:gd name="T84" fmla="*/ 48 w 145"/>
                <a:gd name="T85" fmla="*/ 86 h 90"/>
                <a:gd name="T86" fmla="*/ 56 w 145"/>
                <a:gd name="T87" fmla="*/ 80 h 90"/>
                <a:gd name="T88" fmla="*/ 65 w 145"/>
                <a:gd name="T89" fmla="*/ 81 h 90"/>
                <a:gd name="T90" fmla="*/ 73 w 145"/>
                <a:gd name="T91" fmla="*/ 79 h 90"/>
                <a:gd name="T92" fmla="*/ 74 w 145"/>
                <a:gd name="T93" fmla="*/ 71 h 90"/>
                <a:gd name="T94" fmla="*/ 78 w 145"/>
                <a:gd name="T95" fmla="*/ 63 h 90"/>
                <a:gd name="T96" fmla="*/ 80 w 145"/>
                <a:gd name="T9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90">
                  <a:moveTo>
                    <a:pt x="80" y="61"/>
                  </a:moveTo>
                  <a:lnTo>
                    <a:pt x="82" y="61"/>
                  </a:lnTo>
                  <a:lnTo>
                    <a:pt x="86" y="60"/>
                  </a:lnTo>
                  <a:lnTo>
                    <a:pt x="88" y="59"/>
                  </a:lnTo>
                  <a:lnTo>
                    <a:pt x="90" y="55"/>
                  </a:lnTo>
                  <a:lnTo>
                    <a:pt x="91" y="53"/>
                  </a:lnTo>
                  <a:lnTo>
                    <a:pt x="92" y="51"/>
                  </a:lnTo>
                  <a:lnTo>
                    <a:pt x="95" y="49"/>
                  </a:lnTo>
                  <a:lnTo>
                    <a:pt x="98" y="47"/>
                  </a:lnTo>
                  <a:lnTo>
                    <a:pt x="100" y="47"/>
                  </a:lnTo>
                  <a:lnTo>
                    <a:pt x="103" y="45"/>
                  </a:lnTo>
                  <a:lnTo>
                    <a:pt x="106" y="44"/>
                  </a:lnTo>
                  <a:lnTo>
                    <a:pt x="108" y="44"/>
                  </a:lnTo>
                  <a:lnTo>
                    <a:pt x="112" y="42"/>
                  </a:lnTo>
                  <a:lnTo>
                    <a:pt x="114" y="40"/>
                  </a:lnTo>
                  <a:lnTo>
                    <a:pt x="117" y="39"/>
                  </a:lnTo>
                  <a:lnTo>
                    <a:pt x="120" y="38"/>
                  </a:lnTo>
                  <a:lnTo>
                    <a:pt x="122" y="37"/>
                  </a:lnTo>
                  <a:lnTo>
                    <a:pt x="125" y="36"/>
                  </a:lnTo>
                  <a:lnTo>
                    <a:pt x="128" y="35"/>
                  </a:lnTo>
                  <a:lnTo>
                    <a:pt x="131" y="34"/>
                  </a:lnTo>
                  <a:lnTo>
                    <a:pt x="133" y="32"/>
                  </a:lnTo>
                  <a:lnTo>
                    <a:pt x="135" y="32"/>
                  </a:lnTo>
                  <a:lnTo>
                    <a:pt x="139" y="31"/>
                  </a:lnTo>
                  <a:lnTo>
                    <a:pt x="141" y="30"/>
                  </a:lnTo>
                  <a:lnTo>
                    <a:pt x="145" y="28"/>
                  </a:lnTo>
                  <a:lnTo>
                    <a:pt x="145" y="28"/>
                  </a:lnTo>
                  <a:lnTo>
                    <a:pt x="143" y="26"/>
                  </a:lnTo>
                  <a:lnTo>
                    <a:pt x="140" y="23"/>
                  </a:lnTo>
                  <a:lnTo>
                    <a:pt x="138" y="22"/>
                  </a:lnTo>
                  <a:lnTo>
                    <a:pt x="134" y="20"/>
                  </a:lnTo>
                  <a:lnTo>
                    <a:pt x="132" y="19"/>
                  </a:lnTo>
                  <a:lnTo>
                    <a:pt x="130" y="17"/>
                  </a:lnTo>
                  <a:lnTo>
                    <a:pt x="126" y="14"/>
                  </a:lnTo>
                  <a:lnTo>
                    <a:pt x="124" y="12"/>
                  </a:lnTo>
                  <a:lnTo>
                    <a:pt x="118" y="10"/>
                  </a:lnTo>
                  <a:lnTo>
                    <a:pt x="116" y="9"/>
                  </a:lnTo>
                  <a:lnTo>
                    <a:pt x="113" y="8"/>
                  </a:lnTo>
                  <a:lnTo>
                    <a:pt x="112" y="8"/>
                  </a:lnTo>
                  <a:lnTo>
                    <a:pt x="108" y="8"/>
                  </a:lnTo>
                  <a:lnTo>
                    <a:pt x="106" y="6"/>
                  </a:lnTo>
                  <a:lnTo>
                    <a:pt x="100" y="8"/>
                  </a:lnTo>
                  <a:lnTo>
                    <a:pt x="97" y="9"/>
                  </a:lnTo>
                  <a:lnTo>
                    <a:pt x="97" y="12"/>
                  </a:lnTo>
                  <a:lnTo>
                    <a:pt x="95" y="14"/>
                  </a:lnTo>
                  <a:lnTo>
                    <a:pt x="91" y="14"/>
                  </a:lnTo>
                  <a:lnTo>
                    <a:pt x="94" y="11"/>
                  </a:lnTo>
                  <a:lnTo>
                    <a:pt x="91" y="9"/>
                  </a:lnTo>
                  <a:lnTo>
                    <a:pt x="88" y="9"/>
                  </a:lnTo>
                  <a:lnTo>
                    <a:pt x="86" y="11"/>
                  </a:lnTo>
                  <a:lnTo>
                    <a:pt x="83" y="13"/>
                  </a:lnTo>
                  <a:lnTo>
                    <a:pt x="83" y="13"/>
                  </a:lnTo>
                  <a:lnTo>
                    <a:pt x="85" y="10"/>
                  </a:lnTo>
                  <a:lnTo>
                    <a:pt x="87" y="9"/>
                  </a:lnTo>
                  <a:lnTo>
                    <a:pt x="85" y="8"/>
                  </a:lnTo>
                  <a:lnTo>
                    <a:pt x="81" y="8"/>
                  </a:lnTo>
                  <a:lnTo>
                    <a:pt x="80" y="8"/>
                  </a:lnTo>
                  <a:lnTo>
                    <a:pt x="79" y="8"/>
                  </a:lnTo>
                  <a:lnTo>
                    <a:pt x="77" y="6"/>
                  </a:lnTo>
                  <a:lnTo>
                    <a:pt x="73" y="5"/>
                  </a:lnTo>
                  <a:lnTo>
                    <a:pt x="71" y="4"/>
                  </a:lnTo>
                  <a:lnTo>
                    <a:pt x="69" y="3"/>
                  </a:lnTo>
                  <a:lnTo>
                    <a:pt x="65" y="1"/>
                  </a:lnTo>
                  <a:lnTo>
                    <a:pt x="63" y="0"/>
                  </a:lnTo>
                  <a:lnTo>
                    <a:pt x="60" y="0"/>
                  </a:lnTo>
                  <a:lnTo>
                    <a:pt x="57" y="0"/>
                  </a:lnTo>
                  <a:lnTo>
                    <a:pt x="54" y="1"/>
                  </a:lnTo>
                  <a:lnTo>
                    <a:pt x="52" y="1"/>
                  </a:lnTo>
                  <a:lnTo>
                    <a:pt x="48" y="2"/>
                  </a:lnTo>
                  <a:lnTo>
                    <a:pt x="46" y="2"/>
                  </a:lnTo>
                  <a:lnTo>
                    <a:pt x="43" y="2"/>
                  </a:lnTo>
                  <a:lnTo>
                    <a:pt x="40" y="2"/>
                  </a:lnTo>
                  <a:lnTo>
                    <a:pt x="37" y="3"/>
                  </a:lnTo>
                  <a:lnTo>
                    <a:pt x="35" y="3"/>
                  </a:lnTo>
                  <a:lnTo>
                    <a:pt x="31" y="3"/>
                  </a:lnTo>
                  <a:lnTo>
                    <a:pt x="29" y="3"/>
                  </a:lnTo>
                  <a:lnTo>
                    <a:pt x="27" y="4"/>
                  </a:lnTo>
                  <a:lnTo>
                    <a:pt x="23" y="4"/>
                  </a:lnTo>
                  <a:lnTo>
                    <a:pt x="21" y="4"/>
                  </a:lnTo>
                  <a:lnTo>
                    <a:pt x="18" y="5"/>
                  </a:lnTo>
                  <a:lnTo>
                    <a:pt x="15" y="5"/>
                  </a:lnTo>
                  <a:lnTo>
                    <a:pt x="18" y="8"/>
                  </a:lnTo>
                  <a:lnTo>
                    <a:pt x="19" y="10"/>
                  </a:lnTo>
                  <a:lnTo>
                    <a:pt x="19" y="12"/>
                  </a:lnTo>
                  <a:lnTo>
                    <a:pt x="21" y="15"/>
                  </a:lnTo>
                  <a:lnTo>
                    <a:pt x="23" y="18"/>
                  </a:lnTo>
                  <a:lnTo>
                    <a:pt x="26" y="19"/>
                  </a:lnTo>
                  <a:lnTo>
                    <a:pt x="28" y="20"/>
                  </a:lnTo>
                  <a:lnTo>
                    <a:pt x="27" y="22"/>
                  </a:lnTo>
                  <a:lnTo>
                    <a:pt x="26" y="26"/>
                  </a:lnTo>
                  <a:lnTo>
                    <a:pt x="23" y="28"/>
                  </a:lnTo>
                  <a:lnTo>
                    <a:pt x="20" y="29"/>
                  </a:lnTo>
                  <a:lnTo>
                    <a:pt x="19" y="31"/>
                  </a:lnTo>
                  <a:lnTo>
                    <a:pt x="18" y="35"/>
                  </a:lnTo>
                  <a:lnTo>
                    <a:pt x="14" y="37"/>
                  </a:lnTo>
                  <a:lnTo>
                    <a:pt x="14" y="40"/>
                  </a:lnTo>
                  <a:lnTo>
                    <a:pt x="18" y="40"/>
                  </a:lnTo>
                  <a:lnTo>
                    <a:pt x="17" y="44"/>
                  </a:lnTo>
                  <a:lnTo>
                    <a:pt x="14" y="44"/>
                  </a:lnTo>
                  <a:lnTo>
                    <a:pt x="11" y="44"/>
                  </a:lnTo>
                  <a:lnTo>
                    <a:pt x="12" y="47"/>
                  </a:lnTo>
                  <a:lnTo>
                    <a:pt x="11" y="49"/>
                  </a:lnTo>
                  <a:lnTo>
                    <a:pt x="11" y="52"/>
                  </a:lnTo>
                  <a:lnTo>
                    <a:pt x="9" y="54"/>
                  </a:lnTo>
                  <a:lnTo>
                    <a:pt x="7" y="54"/>
                  </a:lnTo>
                  <a:lnTo>
                    <a:pt x="6" y="57"/>
                  </a:lnTo>
                  <a:lnTo>
                    <a:pt x="5" y="60"/>
                  </a:lnTo>
                  <a:lnTo>
                    <a:pt x="4" y="62"/>
                  </a:lnTo>
                  <a:lnTo>
                    <a:pt x="2" y="65"/>
                  </a:lnTo>
                  <a:lnTo>
                    <a:pt x="0" y="68"/>
                  </a:lnTo>
                  <a:lnTo>
                    <a:pt x="2" y="68"/>
                  </a:lnTo>
                  <a:lnTo>
                    <a:pt x="5" y="68"/>
                  </a:lnTo>
                  <a:lnTo>
                    <a:pt x="7" y="68"/>
                  </a:lnTo>
                  <a:lnTo>
                    <a:pt x="11" y="69"/>
                  </a:lnTo>
                  <a:lnTo>
                    <a:pt x="13" y="70"/>
                  </a:lnTo>
                  <a:lnTo>
                    <a:pt x="17" y="71"/>
                  </a:lnTo>
                  <a:lnTo>
                    <a:pt x="19" y="72"/>
                  </a:lnTo>
                  <a:lnTo>
                    <a:pt x="21" y="73"/>
                  </a:lnTo>
                  <a:lnTo>
                    <a:pt x="24" y="74"/>
                  </a:lnTo>
                  <a:lnTo>
                    <a:pt x="27" y="77"/>
                  </a:lnTo>
                  <a:lnTo>
                    <a:pt x="30" y="79"/>
                  </a:lnTo>
                  <a:lnTo>
                    <a:pt x="31" y="82"/>
                  </a:lnTo>
                  <a:lnTo>
                    <a:pt x="32" y="85"/>
                  </a:lnTo>
                  <a:lnTo>
                    <a:pt x="35" y="88"/>
                  </a:lnTo>
                  <a:lnTo>
                    <a:pt x="37" y="89"/>
                  </a:lnTo>
                  <a:lnTo>
                    <a:pt x="40" y="90"/>
                  </a:lnTo>
                  <a:lnTo>
                    <a:pt x="43" y="89"/>
                  </a:lnTo>
                  <a:lnTo>
                    <a:pt x="46" y="87"/>
                  </a:lnTo>
                  <a:lnTo>
                    <a:pt x="48" y="86"/>
                  </a:lnTo>
                  <a:lnTo>
                    <a:pt x="52" y="86"/>
                  </a:lnTo>
                  <a:lnTo>
                    <a:pt x="54" y="83"/>
                  </a:lnTo>
                  <a:lnTo>
                    <a:pt x="56" y="80"/>
                  </a:lnTo>
                  <a:lnTo>
                    <a:pt x="60" y="82"/>
                  </a:lnTo>
                  <a:lnTo>
                    <a:pt x="62" y="82"/>
                  </a:lnTo>
                  <a:lnTo>
                    <a:pt x="65" y="81"/>
                  </a:lnTo>
                  <a:lnTo>
                    <a:pt x="68" y="81"/>
                  </a:lnTo>
                  <a:lnTo>
                    <a:pt x="70" y="80"/>
                  </a:lnTo>
                  <a:lnTo>
                    <a:pt x="73" y="79"/>
                  </a:lnTo>
                  <a:lnTo>
                    <a:pt x="74" y="77"/>
                  </a:lnTo>
                  <a:lnTo>
                    <a:pt x="74" y="73"/>
                  </a:lnTo>
                  <a:lnTo>
                    <a:pt x="74" y="71"/>
                  </a:lnTo>
                  <a:lnTo>
                    <a:pt x="74" y="68"/>
                  </a:lnTo>
                  <a:lnTo>
                    <a:pt x="77" y="65"/>
                  </a:lnTo>
                  <a:lnTo>
                    <a:pt x="78" y="63"/>
                  </a:lnTo>
                  <a:lnTo>
                    <a:pt x="78" y="60"/>
                  </a:lnTo>
                  <a:lnTo>
                    <a:pt x="80" y="61"/>
                  </a:lnTo>
                  <a:lnTo>
                    <a:pt x="8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8" name="Freeform 238">
              <a:extLst>
                <a:ext uri="{FF2B5EF4-FFF2-40B4-BE49-F238E27FC236}">
                  <a16:creationId xmlns:a16="http://schemas.microsoft.com/office/drawing/2014/main" id="{642C66A1-D290-4923-A155-792EE6DFA254}"/>
                </a:ext>
              </a:extLst>
            </p:cNvPr>
            <p:cNvSpPr>
              <a:spLocks/>
            </p:cNvSpPr>
            <p:nvPr/>
          </p:nvSpPr>
          <p:spPr bwMode="auto">
            <a:xfrm>
              <a:off x="8308975" y="4687888"/>
              <a:ext cx="879475" cy="661988"/>
            </a:xfrm>
            <a:custGeom>
              <a:avLst/>
              <a:gdLst>
                <a:gd name="T0" fmla="*/ 539 w 554"/>
                <a:gd name="T1" fmla="*/ 313 h 417"/>
                <a:gd name="T2" fmla="*/ 517 w 554"/>
                <a:gd name="T3" fmla="*/ 344 h 417"/>
                <a:gd name="T4" fmla="*/ 504 w 554"/>
                <a:gd name="T5" fmla="*/ 378 h 417"/>
                <a:gd name="T6" fmla="*/ 480 w 554"/>
                <a:gd name="T7" fmla="*/ 397 h 417"/>
                <a:gd name="T8" fmla="*/ 456 w 554"/>
                <a:gd name="T9" fmla="*/ 415 h 417"/>
                <a:gd name="T10" fmla="*/ 437 w 554"/>
                <a:gd name="T11" fmla="*/ 402 h 417"/>
                <a:gd name="T12" fmla="*/ 412 w 554"/>
                <a:gd name="T13" fmla="*/ 412 h 417"/>
                <a:gd name="T14" fmla="*/ 375 w 554"/>
                <a:gd name="T15" fmla="*/ 399 h 417"/>
                <a:gd name="T16" fmla="*/ 360 w 554"/>
                <a:gd name="T17" fmla="*/ 366 h 417"/>
                <a:gd name="T18" fmla="*/ 355 w 554"/>
                <a:gd name="T19" fmla="*/ 358 h 417"/>
                <a:gd name="T20" fmla="*/ 341 w 554"/>
                <a:gd name="T21" fmla="*/ 341 h 417"/>
                <a:gd name="T22" fmla="*/ 333 w 554"/>
                <a:gd name="T23" fmla="*/ 347 h 417"/>
                <a:gd name="T24" fmla="*/ 337 w 554"/>
                <a:gd name="T25" fmla="*/ 316 h 417"/>
                <a:gd name="T26" fmla="*/ 312 w 554"/>
                <a:gd name="T27" fmla="*/ 347 h 417"/>
                <a:gd name="T28" fmla="*/ 299 w 554"/>
                <a:gd name="T29" fmla="*/ 333 h 417"/>
                <a:gd name="T30" fmla="*/ 278 w 554"/>
                <a:gd name="T31" fmla="*/ 309 h 417"/>
                <a:gd name="T32" fmla="*/ 239 w 554"/>
                <a:gd name="T33" fmla="*/ 299 h 417"/>
                <a:gd name="T34" fmla="*/ 192 w 554"/>
                <a:gd name="T35" fmla="*/ 311 h 417"/>
                <a:gd name="T36" fmla="*/ 154 w 554"/>
                <a:gd name="T37" fmla="*/ 321 h 417"/>
                <a:gd name="T38" fmla="*/ 124 w 554"/>
                <a:gd name="T39" fmla="*/ 337 h 417"/>
                <a:gd name="T40" fmla="*/ 89 w 554"/>
                <a:gd name="T41" fmla="*/ 339 h 417"/>
                <a:gd name="T42" fmla="*/ 57 w 554"/>
                <a:gd name="T43" fmla="*/ 353 h 417"/>
                <a:gd name="T44" fmla="*/ 25 w 554"/>
                <a:gd name="T45" fmla="*/ 333 h 417"/>
                <a:gd name="T46" fmla="*/ 35 w 554"/>
                <a:gd name="T47" fmla="*/ 310 h 417"/>
                <a:gd name="T48" fmla="*/ 25 w 554"/>
                <a:gd name="T49" fmla="*/ 270 h 417"/>
                <a:gd name="T50" fmla="*/ 10 w 554"/>
                <a:gd name="T51" fmla="*/ 234 h 417"/>
                <a:gd name="T52" fmla="*/ 6 w 554"/>
                <a:gd name="T53" fmla="*/ 217 h 417"/>
                <a:gd name="T54" fmla="*/ 13 w 554"/>
                <a:gd name="T55" fmla="*/ 211 h 417"/>
                <a:gd name="T56" fmla="*/ 8 w 554"/>
                <a:gd name="T57" fmla="*/ 176 h 417"/>
                <a:gd name="T58" fmla="*/ 18 w 554"/>
                <a:gd name="T59" fmla="*/ 160 h 417"/>
                <a:gd name="T60" fmla="*/ 51 w 554"/>
                <a:gd name="T61" fmla="*/ 140 h 417"/>
                <a:gd name="T62" fmla="*/ 89 w 554"/>
                <a:gd name="T63" fmla="*/ 131 h 417"/>
                <a:gd name="T64" fmla="*/ 118 w 554"/>
                <a:gd name="T65" fmla="*/ 111 h 417"/>
                <a:gd name="T66" fmla="*/ 134 w 554"/>
                <a:gd name="T67" fmla="*/ 80 h 417"/>
                <a:gd name="T68" fmla="*/ 147 w 554"/>
                <a:gd name="T69" fmla="*/ 85 h 417"/>
                <a:gd name="T70" fmla="*/ 155 w 554"/>
                <a:gd name="T71" fmla="*/ 79 h 417"/>
                <a:gd name="T72" fmla="*/ 163 w 554"/>
                <a:gd name="T73" fmla="*/ 61 h 417"/>
                <a:gd name="T74" fmla="*/ 177 w 554"/>
                <a:gd name="T75" fmla="*/ 47 h 417"/>
                <a:gd name="T76" fmla="*/ 206 w 554"/>
                <a:gd name="T77" fmla="*/ 56 h 417"/>
                <a:gd name="T78" fmla="*/ 218 w 554"/>
                <a:gd name="T79" fmla="*/ 58 h 417"/>
                <a:gd name="T80" fmla="*/ 227 w 554"/>
                <a:gd name="T81" fmla="*/ 46 h 417"/>
                <a:gd name="T82" fmla="*/ 245 w 554"/>
                <a:gd name="T83" fmla="*/ 21 h 417"/>
                <a:gd name="T84" fmla="*/ 260 w 554"/>
                <a:gd name="T85" fmla="*/ 11 h 417"/>
                <a:gd name="T86" fmla="*/ 280 w 554"/>
                <a:gd name="T87" fmla="*/ 14 h 417"/>
                <a:gd name="T88" fmla="*/ 308 w 554"/>
                <a:gd name="T89" fmla="*/ 21 h 417"/>
                <a:gd name="T90" fmla="*/ 321 w 554"/>
                <a:gd name="T91" fmla="*/ 32 h 417"/>
                <a:gd name="T92" fmla="*/ 305 w 554"/>
                <a:gd name="T93" fmla="*/ 58 h 417"/>
                <a:gd name="T94" fmla="*/ 340 w 554"/>
                <a:gd name="T95" fmla="*/ 81 h 417"/>
                <a:gd name="T96" fmla="*/ 368 w 554"/>
                <a:gd name="T97" fmla="*/ 98 h 417"/>
                <a:gd name="T98" fmla="*/ 386 w 554"/>
                <a:gd name="T99" fmla="*/ 72 h 417"/>
                <a:gd name="T100" fmla="*/ 391 w 554"/>
                <a:gd name="T101" fmla="*/ 37 h 417"/>
                <a:gd name="T102" fmla="*/ 397 w 554"/>
                <a:gd name="T103" fmla="*/ 7 h 417"/>
                <a:gd name="T104" fmla="*/ 411 w 554"/>
                <a:gd name="T105" fmla="*/ 23 h 417"/>
                <a:gd name="T106" fmla="*/ 427 w 554"/>
                <a:gd name="T107" fmla="*/ 50 h 417"/>
                <a:gd name="T108" fmla="*/ 443 w 554"/>
                <a:gd name="T109" fmla="*/ 77 h 417"/>
                <a:gd name="T110" fmla="*/ 454 w 554"/>
                <a:gd name="T111" fmla="*/ 109 h 417"/>
                <a:gd name="T112" fmla="*/ 482 w 554"/>
                <a:gd name="T113" fmla="*/ 130 h 417"/>
                <a:gd name="T114" fmla="*/ 497 w 554"/>
                <a:gd name="T115" fmla="*/ 158 h 417"/>
                <a:gd name="T116" fmla="*/ 516 w 554"/>
                <a:gd name="T117" fmla="*/ 169 h 417"/>
                <a:gd name="T118" fmla="*/ 535 w 554"/>
                <a:gd name="T119" fmla="*/ 198 h 417"/>
                <a:gd name="T120" fmla="*/ 547 w 554"/>
                <a:gd name="T121" fmla="*/ 229 h 417"/>
                <a:gd name="T122" fmla="*/ 551 w 554"/>
                <a:gd name="T123" fmla="*/ 2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417">
                  <a:moveTo>
                    <a:pt x="548" y="276"/>
                  </a:moveTo>
                  <a:lnTo>
                    <a:pt x="548" y="278"/>
                  </a:lnTo>
                  <a:lnTo>
                    <a:pt x="547" y="280"/>
                  </a:lnTo>
                  <a:lnTo>
                    <a:pt x="546" y="284"/>
                  </a:lnTo>
                  <a:lnTo>
                    <a:pt x="546" y="286"/>
                  </a:lnTo>
                  <a:lnTo>
                    <a:pt x="546" y="288"/>
                  </a:lnTo>
                  <a:lnTo>
                    <a:pt x="546" y="292"/>
                  </a:lnTo>
                  <a:lnTo>
                    <a:pt x="546" y="294"/>
                  </a:lnTo>
                  <a:lnTo>
                    <a:pt x="545" y="296"/>
                  </a:lnTo>
                  <a:lnTo>
                    <a:pt x="544" y="299"/>
                  </a:lnTo>
                  <a:lnTo>
                    <a:pt x="543" y="302"/>
                  </a:lnTo>
                  <a:lnTo>
                    <a:pt x="542" y="305"/>
                  </a:lnTo>
                  <a:lnTo>
                    <a:pt x="539" y="307"/>
                  </a:lnTo>
                  <a:lnTo>
                    <a:pt x="539" y="313"/>
                  </a:lnTo>
                  <a:lnTo>
                    <a:pt x="539" y="313"/>
                  </a:lnTo>
                  <a:lnTo>
                    <a:pt x="537" y="314"/>
                  </a:lnTo>
                  <a:lnTo>
                    <a:pt x="535" y="318"/>
                  </a:lnTo>
                  <a:lnTo>
                    <a:pt x="533" y="319"/>
                  </a:lnTo>
                  <a:lnTo>
                    <a:pt x="529" y="320"/>
                  </a:lnTo>
                  <a:lnTo>
                    <a:pt x="528" y="323"/>
                  </a:lnTo>
                  <a:lnTo>
                    <a:pt x="526" y="325"/>
                  </a:lnTo>
                  <a:lnTo>
                    <a:pt x="525" y="328"/>
                  </a:lnTo>
                  <a:lnTo>
                    <a:pt x="522" y="331"/>
                  </a:lnTo>
                  <a:lnTo>
                    <a:pt x="522" y="333"/>
                  </a:lnTo>
                  <a:lnTo>
                    <a:pt x="521" y="336"/>
                  </a:lnTo>
                  <a:lnTo>
                    <a:pt x="520" y="339"/>
                  </a:lnTo>
                  <a:lnTo>
                    <a:pt x="518" y="341"/>
                  </a:lnTo>
                  <a:lnTo>
                    <a:pt x="517" y="344"/>
                  </a:lnTo>
                  <a:lnTo>
                    <a:pt x="517" y="347"/>
                  </a:lnTo>
                  <a:lnTo>
                    <a:pt x="516" y="349"/>
                  </a:lnTo>
                  <a:lnTo>
                    <a:pt x="516" y="352"/>
                  </a:lnTo>
                  <a:lnTo>
                    <a:pt x="516" y="353"/>
                  </a:lnTo>
                  <a:lnTo>
                    <a:pt x="514" y="355"/>
                  </a:lnTo>
                  <a:lnTo>
                    <a:pt x="511" y="357"/>
                  </a:lnTo>
                  <a:lnTo>
                    <a:pt x="510" y="359"/>
                  </a:lnTo>
                  <a:lnTo>
                    <a:pt x="509" y="362"/>
                  </a:lnTo>
                  <a:lnTo>
                    <a:pt x="508" y="365"/>
                  </a:lnTo>
                  <a:lnTo>
                    <a:pt x="506" y="367"/>
                  </a:lnTo>
                  <a:lnTo>
                    <a:pt x="506" y="370"/>
                  </a:lnTo>
                  <a:lnTo>
                    <a:pt x="506" y="373"/>
                  </a:lnTo>
                  <a:lnTo>
                    <a:pt x="505" y="375"/>
                  </a:lnTo>
                  <a:lnTo>
                    <a:pt x="504" y="378"/>
                  </a:lnTo>
                  <a:lnTo>
                    <a:pt x="504" y="380"/>
                  </a:lnTo>
                  <a:lnTo>
                    <a:pt x="503" y="383"/>
                  </a:lnTo>
                  <a:lnTo>
                    <a:pt x="504" y="386"/>
                  </a:lnTo>
                  <a:lnTo>
                    <a:pt x="504" y="388"/>
                  </a:lnTo>
                  <a:lnTo>
                    <a:pt x="504" y="389"/>
                  </a:lnTo>
                  <a:lnTo>
                    <a:pt x="504" y="391"/>
                  </a:lnTo>
                  <a:lnTo>
                    <a:pt x="503" y="392"/>
                  </a:lnTo>
                  <a:lnTo>
                    <a:pt x="501" y="393"/>
                  </a:lnTo>
                  <a:lnTo>
                    <a:pt x="499" y="396"/>
                  </a:lnTo>
                  <a:lnTo>
                    <a:pt x="495" y="396"/>
                  </a:lnTo>
                  <a:lnTo>
                    <a:pt x="488" y="396"/>
                  </a:lnTo>
                  <a:lnTo>
                    <a:pt x="486" y="396"/>
                  </a:lnTo>
                  <a:lnTo>
                    <a:pt x="483" y="396"/>
                  </a:lnTo>
                  <a:lnTo>
                    <a:pt x="480" y="397"/>
                  </a:lnTo>
                  <a:lnTo>
                    <a:pt x="477" y="398"/>
                  </a:lnTo>
                  <a:lnTo>
                    <a:pt x="475" y="399"/>
                  </a:lnTo>
                  <a:lnTo>
                    <a:pt x="473" y="400"/>
                  </a:lnTo>
                  <a:lnTo>
                    <a:pt x="469" y="402"/>
                  </a:lnTo>
                  <a:lnTo>
                    <a:pt x="467" y="405"/>
                  </a:lnTo>
                  <a:lnTo>
                    <a:pt x="465" y="408"/>
                  </a:lnTo>
                  <a:lnTo>
                    <a:pt x="461" y="410"/>
                  </a:lnTo>
                  <a:lnTo>
                    <a:pt x="461" y="409"/>
                  </a:lnTo>
                  <a:lnTo>
                    <a:pt x="459" y="410"/>
                  </a:lnTo>
                  <a:lnTo>
                    <a:pt x="456" y="410"/>
                  </a:lnTo>
                  <a:lnTo>
                    <a:pt x="453" y="410"/>
                  </a:lnTo>
                  <a:lnTo>
                    <a:pt x="453" y="413"/>
                  </a:lnTo>
                  <a:lnTo>
                    <a:pt x="457" y="412"/>
                  </a:lnTo>
                  <a:lnTo>
                    <a:pt x="456" y="415"/>
                  </a:lnTo>
                  <a:lnTo>
                    <a:pt x="456" y="417"/>
                  </a:lnTo>
                  <a:lnTo>
                    <a:pt x="453" y="415"/>
                  </a:lnTo>
                  <a:lnTo>
                    <a:pt x="451" y="413"/>
                  </a:lnTo>
                  <a:lnTo>
                    <a:pt x="449" y="413"/>
                  </a:lnTo>
                  <a:lnTo>
                    <a:pt x="445" y="409"/>
                  </a:lnTo>
                  <a:lnTo>
                    <a:pt x="443" y="408"/>
                  </a:lnTo>
                  <a:lnTo>
                    <a:pt x="443" y="406"/>
                  </a:lnTo>
                  <a:lnTo>
                    <a:pt x="443" y="402"/>
                  </a:lnTo>
                  <a:lnTo>
                    <a:pt x="440" y="404"/>
                  </a:lnTo>
                  <a:lnTo>
                    <a:pt x="440" y="406"/>
                  </a:lnTo>
                  <a:lnTo>
                    <a:pt x="436" y="407"/>
                  </a:lnTo>
                  <a:lnTo>
                    <a:pt x="434" y="405"/>
                  </a:lnTo>
                  <a:lnTo>
                    <a:pt x="437" y="402"/>
                  </a:lnTo>
                  <a:lnTo>
                    <a:pt x="437" y="402"/>
                  </a:lnTo>
                  <a:lnTo>
                    <a:pt x="437" y="400"/>
                  </a:lnTo>
                  <a:lnTo>
                    <a:pt x="435" y="397"/>
                  </a:lnTo>
                  <a:lnTo>
                    <a:pt x="433" y="399"/>
                  </a:lnTo>
                  <a:lnTo>
                    <a:pt x="431" y="400"/>
                  </a:lnTo>
                  <a:lnTo>
                    <a:pt x="427" y="401"/>
                  </a:lnTo>
                  <a:lnTo>
                    <a:pt x="431" y="404"/>
                  </a:lnTo>
                  <a:lnTo>
                    <a:pt x="427" y="404"/>
                  </a:lnTo>
                  <a:lnTo>
                    <a:pt x="427" y="405"/>
                  </a:lnTo>
                  <a:lnTo>
                    <a:pt x="424" y="407"/>
                  </a:lnTo>
                  <a:lnTo>
                    <a:pt x="422" y="408"/>
                  </a:lnTo>
                  <a:lnTo>
                    <a:pt x="419" y="410"/>
                  </a:lnTo>
                  <a:lnTo>
                    <a:pt x="416" y="413"/>
                  </a:lnTo>
                  <a:lnTo>
                    <a:pt x="416" y="413"/>
                  </a:lnTo>
                  <a:lnTo>
                    <a:pt x="412" y="412"/>
                  </a:lnTo>
                  <a:lnTo>
                    <a:pt x="410" y="409"/>
                  </a:lnTo>
                  <a:lnTo>
                    <a:pt x="408" y="408"/>
                  </a:lnTo>
                  <a:lnTo>
                    <a:pt x="405" y="407"/>
                  </a:lnTo>
                  <a:lnTo>
                    <a:pt x="402" y="405"/>
                  </a:lnTo>
                  <a:lnTo>
                    <a:pt x="400" y="405"/>
                  </a:lnTo>
                  <a:lnTo>
                    <a:pt x="397" y="405"/>
                  </a:lnTo>
                  <a:lnTo>
                    <a:pt x="394" y="404"/>
                  </a:lnTo>
                  <a:lnTo>
                    <a:pt x="391" y="404"/>
                  </a:lnTo>
                  <a:lnTo>
                    <a:pt x="389" y="406"/>
                  </a:lnTo>
                  <a:lnTo>
                    <a:pt x="386" y="404"/>
                  </a:lnTo>
                  <a:lnTo>
                    <a:pt x="383" y="401"/>
                  </a:lnTo>
                  <a:lnTo>
                    <a:pt x="381" y="400"/>
                  </a:lnTo>
                  <a:lnTo>
                    <a:pt x="378" y="400"/>
                  </a:lnTo>
                  <a:lnTo>
                    <a:pt x="375" y="399"/>
                  </a:lnTo>
                  <a:lnTo>
                    <a:pt x="373" y="398"/>
                  </a:lnTo>
                  <a:lnTo>
                    <a:pt x="372" y="395"/>
                  </a:lnTo>
                  <a:lnTo>
                    <a:pt x="369" y="392"/>
                  </a:lnTo>
                  <a:lnTo>
                    <a:pt x="368" y="391"/>
                  </a:lnTo>
                  <a:lnTo>
                    <a:pt x="366" y="389"/>
                  </a:lnTo>
                  <a:lnTo>
                    <a:pt x="365" y="387"/>
                  </a:lnTo>
                  <a:lnTo>
                    <a:pt x="364" y="383"/>
                  </a:lnTo>
                  <a:lnTo>
                    <a:pt x="366" y="381"/>
                  </a:lnTo>
                  <a:lnTo>
                    <a:pt x="366" y="380"/>
                  </a:lnTo>
                  <a:lnTo>
                    <a:pt x="366" y="378"/>
                  </a:lnTo>
                  <a:lnTo>
                    <a:pt x="365" y="374"/>
                  </a:lnTo>
                  <a:lnTo>
                    <a:pt x="364" y="372"/>
                  </a:lnTo>
                  <a:lnTo>
                    <a:pt x="363" y="370"/>
                  </a:lnTo>
                  <a:lnTo>
                    <a:pt x="360" y="366"/>
                  </a:lnTo>
                  <a:lnTo>
                    <a:pt x="357" y="364"/>
                  </a:lnTo>
                  <a:lnTo>
                    <a:pt x="355" y="362"/>
                  </a:lnTo>
                  <a:lnTo>
                    <a:pt x="357" y="364"/>
                  </a:lnTo>
                  <a:lnTo>
                    <a:pt x="360" y="366"/>
                  </a:lnTo>
                  <a:lnTo>
                    <a:pt x="362" y="369"/>
                  </a:lnTo>
                  <a:lnTo>
                    <a:pt x="364" y="371"/>
                  </a:lnTo>
                  <a:lnTo>
                    <a:pt x="362" y="367"/>
                  </a:lnTo>
                  <a:lnTo>
                    <a:pt x="359" y="365"/>
                  </a:lnTo>
                  <a:lnTo>
                    <a:pt x="357" y="363"/>
                  </a:lnTo>
                  <a:lnTo>
                    <a:pt x="356" y="361"/>
                  </a:lnTo>
                  <a:lnTo>
                    <a:pt x="358" y="361"/>
                  </a:lnTo>
                  <a:lnTo>
                    <a:pt x="359" y="358"/>
                  </a:lnTo>
                  <a:lnTo>
                    <a:pt x="357" y="357"/>
                  </a:lnTo>
                  <a:lnTo>
                    <a:pt x="355" y="358"/>
                  </a:lnTo>
                  <a:lnTo>
                    <a:pt x="352" y="361"/>
                  </a:lnTo>
                  <a:lnTo>
                    <a:pt x="350" y="361"/>
                  </a:lnTo>
                  <a:lnTo>
                    <a:pt x="347" y="362"/>
                  </a:lnTo>
                  <a:lnTo>
                    <a:pt x="345" y="362"/>
                  </a:lnTo>
                  <a:lnTo>
                    <a:pt x="342" y="363"/>
                  </a:lnTo>
                  <a:lnTo>
                    <a:pt x="343" y="359"/>
                  </a:lnTo>
                  <a:lnTo>
                    <a:pt x="347" y="357"/>
                  </a:lnTo>
                  <a:lnTo>
                    <a:pt x="347" y="355"/>
                  </a:lnTo>
                  <a:lnTo>
                    <a:pt x="347" y="352"/>
                  </a:lnTo>
                  <a:lnTo>
                    <a:pt x="347" y="349"/>
                  </a:lnTo>
                  <a:lnTo>
                    <a:pt x="347" y="347"/>
                  </a:lnTo>
                  <a:lnTo>
                    <a:pt x="345" y="344"/>
                  </a:lnTo>
                  <a:lnTo>
                    <a:pt x="343" y="341"/>
                  </a:lnTo>
                  <a:lnTo>
                    <a:pt x="341" y="341"/>
                  </a:lnTo>
                  <a:lnTo>
                    <a:pt x="339" y="344"/>
                  </a:lnTo>
                  <a:lnTo>
                    <a:pt x="339" y="346"/>
                  </a:lnTo>
                  <a:lnTo>
                    <a:pt x="339" y="347"/>
                  </a:lnTo>
                  <a:lnTo>
                    <a:pt x="339" y="349"/>
                  </a:lnTo>
                  <a:lnTo>
                    <a:pt x="338" y="352"/>
                  </a:lnTo>
                  <a:lnTo>
                    <a:pt x="335" y="355"/>
                  </a:lnTo>
                  <a:lnTo>
                    <a:pt x="333" y="354"/>
                  </a:lnTo>
                  <a:lnTo>
                    <a:pt x="330" y="355"/>
                  </a:lnTo>
                  <a:lnTo>
                    <a:pt x="325" y="356"/>
                  </a:lnTo>
                  <a:lnTo>
                    <a:pt x="326" y="354"/>
                  </a:lnTo>
                  <a:lnTo>
                    <a:pt x="328" y="350"/>
                  </a:lnTo>
                  <a:lnTo>
                    <a:pt x="330" y="350"/>
                  </a:lnTo>
                  <a:lnTo>
                    <a:pt x="333" y="349"/>
                  </a:lnTo>
                  <a:lnTo>
                    <a:pt x="333" y="347"/>
                  </a:lnTo>
                  <a:lnTo>
                    <a:pt x="333" y="344"/>
                  </a:lnTo>
                  <a:lnTo>
                    <a:pt x="333" y="344"/>
                  </a:lnTo>
                  <a:lnTo>
                    <a:pt x="333" y="340"/>
                  </a:lnTo>
                  <a:lnTo>
                    <a:pt x="334" y="338"/>
                  </a:lnTo>
                  <a:lnTo>
                    <a:pt x="335" y="335"/>
                  </a:lnTo>
                  <a:lnTo>
                    <a:pt x="337" y="332"/>
                  </a:lnTo>
                  <a:lnTo>
                    <a:pt x="340" y="330"/>
                  </a:lnTo>
                  <a:lnTo>
                    <a:pt x="339" y="327"/>
                  </a:lnTo>
                  <a:lnTo>
                    <a:pt x="339" y="324"/>
                  </a:lnTo>
                  <a:lnTo>
                    <a:pt x="341" y="323"/>
                  </a:lnTo>
                  <a:lnTo>
                    <a:pt x="340" y="320"/>
                  </a:lnTo>
                  <a:lnTo>
                    <a:pt x="339" y="318"/>
                  </a:lnTo>
                  <a:lnTo>
                    <a:pt x="338" y="315"/>
                  </a:lnTo>
                  <a:lnTo>
                    <a:pt x="337" y="316"/>
                  </a:lnTo>
                  <a:lnTo>
                    <a:pt x="338" y="319"/>
                  </a:lnTo>
                  <a:lnTo>
                    <a:pt x="337" y="321"/>
                  </a:lnTo>
                  <a:lnTo>
                    <a:pt x="334" y="323"/>
                  </a:lnTo>
                  <a:lnTo>
                    <a:pt x="332" y="325"/>
                  </a:lnTo>
                  <a:lnTo>
                    <a:pt x="332" y="328"/>
                  </a:lnTo>
                  <a:lnTo>
                    <a:pt x="330" y="331"/>
                  </a:lnTo>
                  <a:lnTo>
                    <a:pt x="328" y="332"/>
                  </a:lnTo>
                  <a:lnTo>
                    <a:pt x="325" y="333"/>
                  </a:lnTo>
                  <a:lnTo>
                    <a:pt x="322" y="335"/>
                  </a:lnTo>
                  <a:lnTo>
                    <a:pt x="320" y="337"/>
                  </a:lnTo>
                  <a:lnTo>
                    <a:pt x="317" y="339"/>
                  </a:lnTo>
                  <a:lnTo>
                    <a:pt x="316" y="341"/>
                  </a:lnTo>
                  <a:lnTo>
                    <a:pt x="314" y="344"/>
                  </a:lnTo>
                  <a:lnTo>
                    <a:pt x="312" y="347"/>
                  </a:lnTo>
                  <a:lnTo>
                    <a:pt x="311" y="349"/>
                  </a:lnTo>
                  <a:lnTo>
                    <a:pt x="313" y="349"/>
                  </a:lnTo>
                  <a:lnTo>
                    <a:pt x="313" y="353"/>
                  </a:lnTo>
                  <a:lnTo>
                    <a:pt x="311" y="350"/>
                  </a:lnTo>
                  <a:lnTo>
                    <a:pt x="308" y="352"/>
                  </a:lnTo>
                  <a:lnTo>
                    <a:pt x="306" y="348"/>
                  </a:lnTo>
                  <a:lnTo>
                    <a:pt x="304" y="346"/>
                  </a:lnTo>
                  <a:lnTo>
                    <a:pt x="303" y="344"/>
                  </a:lnTo>
                  <a:lnTo>
                    <a:pt x="305" y="344"/>
                  </a:lnTo>
                  <a:lnTo>
                    <a:pt x="304" y="341"/>
                  </a:lnTo>
                  <a:lnTo>
                    <a:pt x="303" y="339"/>
                  </a:lnTo>
                  <a:lnTo>
                    <a:pt x="303" y="336"/>
                  </a:lnTo>
                  <a:lnTo>
                    <a:pt x="303" y="336"/>
                  </a:lnTo>
                  <a:lnTo>
                    <a:pt x="299" y="333"/>
                  </a:lnTo>
                  <a:lnTo>
                    <a:pt x="297" y="330"/>
                  </a:lnTo>
                  <a:lnTo>
                    <a:pt x="297" y="328"/>
                  </a:lnTo>
                  <a:lnTo>
                    <a:pt x="295" y="325"/>
                  </a:lnTo>
                  <a:lnTo>
                    <a:pt x="291" y="323"/>
                  </a:lnTo>
                  <a:lnTo>
                    <a:pt x="289" y="323"/>
                  </a:lnTo>
                  <a:lnTo>
                    <a:pt x="287" y="320"/>
                  </a:lnTo>
                  <a:lnTo>
                    <a:pt x="289" y="318"/>
                  </a:lnTo>
                  <a:lnTo>
                    <a:pt x="289" y="318"/>
                  </a:lnTo>
                  <a:lnTo>
                    <a:pt x="289" y="314"/>
                  </a:lnTo>
                  <a:lnTo>
                    <a:pt x="287" y="313"/>
                  </a:lnTo>
                  <a:lnTo>
                    <a:pt x="283" y="313"/>
                  </a:lnTo>
                  <a:lnTo>
                    <a:pt x="283" y="311"/>
                  </a:lnTo>
                  <a:lnTo>
                    <a:pt x="281" y="307"/>
                  </a:lnTo>
                  <a:lnTo>
                    <a:pt x="278" y="309"/>
                  </a:lnTo>
                  <a:lnTo>
                    <a:pt x="275" y="310"/>
                  </a:lnTo>
                  <a:lnTo>
                    <a:pt x="270" y="306"/>
                  </a:lnTo>
                  <a:lnTo>
                    <a:pt x="269" y="305"/>
                  </a:lnTo>
                  <a:lnTo>
                    <a:pt x="266" y="305"/>
                  </a:lnTo>
                  <a:lnTo>
                    <a:pt x="263" y="306"/>
                  </a:lnTo>
                  <a:lnTo>
                    <a:pt x="261" y="306"/>
                  </a:lnTo>
                  <a:lnTo>
                    <a:pt x="258" y="304"/>
                  </a:lnTo>
                  <a:lnTo>
                    <a:pt x="255" y="302"/>
                  </a:lnTo>
                  <a:lnTo>
                    <a:pt x="253" y="301"/>
                  </a:lnTo>
                  <a:lnTo>
                    <a:pt x="249" y="299"/>
                  </a:lnTo>
                  <a:lnTo>
                    <a:pt x="247" y="298"/>
                  </a:lnTo>
                  <a:lnTo>
                    <a:pt x="245" y="299"/>
                  </a:lnTo>
                  <a:lnTo>
                    <a:pt x="241" y="301"/>
                  </a:lnTo>
                  <a:lnTo>
                    <a:pt x="239" y="299"/>
                  </a:lnTo>
                  <a:lnTo>
                    <a:pt x="236" y="299"/>
                  </a:lnTo>
                  <a:lnTo>
                    <a:pt x="234" y="299"/>
                  </a:lnTo>
                  <a:lnTo>
                    <a:pt x="228" y="301"/>
                  </a:lnTo>
                  <a:lnTo>
                    <a:pt x="226" y="301"/>
                  </a:lnTo>
                  <a:lnTo>
                    <a:pt x="223" y="301"/>
                  </a:lnTo>
                  <a:lnTo>
                    <a:pt x="220" y="301"/>
                  </a:lnTo>
                  <a:lnTo>
                    <a:pt x="218" y="302"/>
                  </a:lnTo>
                  <a:lnTo>
                    <a:pt x="214" y="303"/>
                  </a:lnTo>
                  <a:lnTo>
                    <a:pt x="209" y="305"/>
                  </a:lnTo>
                  <a:lnTo>
                    <a:pt x="204" y="307"/>
                  </a:lnTo>
                  <a:lnTo>
                    <a:pt x="201" y="309"/>
                  </a:lnTo>
                  <a:lnTo>
                    <a:pt x="198" y="309"/>
                  </a:lnTo>
                  <a:lnTo>
                    <a:pt x="195" y="310"/>
                  </a:lnTo>
                  <a:lnTo>
                    <a:pt x="192" y="311"/>
                  </a:lnTo>
                  <a:lnTo>
                    <a:pt x="189" y="311"/>
                  </a:lnTo>
                  <a:lnTo>
                    <a:pt x="186" y="311"/>
                  </a:lnTo>
                  <a:lnTo>
                    <a:pt x="184" y="311"/>
                  </a:lnTo>
                  <a:lnTo>
                    <a:pt x="180" y="311"/>
                  </a:lnTo>
                  <a:lnTo>
                    <a:pt x="178" y="310"/>
                  </a:lnTo>
                  <a:lnTo>
                    <a:pt x="176" y="311"/>
                  </a:lnTo>
                  <a:lnTo>
                    <a:pt x="173" y="312"/>
                  </a:lnTo>
                  <a:lnTo>
                    <a:pt x="171" y="313"/>
                  </a:lnTo>
                  <a:lnTo>
                    <a:pt x="168" y="315"/>
                  </a:lnTo>
                  <a:lnTo>
                    <a:pt x="166" y="316"/>
                  </a:lnTo>
                  <a:lnTo>
                    <a:pt x="163" y="318"/>
                  </a:lnTo>
                  <a:lnTo>
                    <a:pt x="160" y="319"/>
                  </a:lnTo>
                  <a:lnTo>
                    <a:pt x="158" y="320"/>
                  </a:lnTo>
                  <a:lnTo>
                    <a:pt x="154" y="321"/>
                  </a:lnTo>
                  <a:lnTo>
                    <a:pt x="152" y="322"/>
                  </a:lnTo>
                  <a:lnTo>
                    <a:pt x="150" y="324"/>
                  </a:lnTo>
                  <a:lnTo>
                    <a:pt x="149" y="328"/>
                  </a:lnTo>
                  <a:lnTo>
                    <a:pt x="149" y="330"/>
                  </a:lnTo>
                  <a:lnTo>
                    <a:pt x="145" y="332"/>
                  </a:lnTo>
                  <a:lnTo>
                    <a:pt x="145" y="332"/>
                  </a:lnTo>
                  <a:lnTo>
                    <a:pt x="143" y="335"/>
                  </a:lnTo>
                  <a:lnTo>
                    <a:pt x="139" y="335"/>
                  </a:lnTo>
                  <a:lnTo>
                    <a:pt x="137" y="337"/>
                  </a:lnTo>
                  <a:lnTo>
                    <a:pt x="134" y="335"/>
                  </a:lnTo>
                  <a:lnTo>
                    <a:pt x="132" y="335"/>
                  </a:lnTo>
                  <a:lnTo>
                    <a:pt x="129" y="336"/>
                  </a:lnTo>
                  <a:lnTo>
                    <a:pt x="126" y="336"/>
                  </a:lnTo>
                  <a:lnTo>
                    <a:pt x="124" y="337"/>
                  </a:lnTo>
                  <a:lnTo>
                    <a:pt x="121" y="335"/>
                  </a:lnTo>
                  <a:lnTo>
                    <a:pt x="119" y="335"/>
                  </a:lnTo>
                  <a:lnTo>
                    <a:pt x="117" y="335"/>
                  </a:lnTo>
                  <a:lnTo>
                    <a:pt x="115" y="335"/>
                  </a:lnTo>
                  <a:lnTo>
                    <a:pt x="112" y="335"/>
                  </a:lnTo>
                  <a:lnTo>
                    <a:pt x="109" y="335"/>
                  </a:lnTo>
                  <a:lnTo>
                    <a:pt x="107" y="335"/>
                  </a:lnTo>
                  <a:lnTo>
                    <a:pt x="104" y="335"/>
                  </a:lnTo>
                  <a:lnTo>
                    <a:pt x="101" y="336"/>
                  </a:lnTo>
                  <a:lnTo>
                    <a:pt x="99" y="336"/>
                  </a:lnTo>
                  <a:lnTo>
                    <a:pt x="95" y="336"/>
                  </a:lnTo>
                  <a:lnTo>
                    <a:pt x="94" y="336"/>
                  </a:lnTo>
                  <a:lnTo>
                    <a:pt x="91" y="337"/>
                  </a:lnTo>
                  <a:lnTo>
                    <a:pt x="89" y="339"/>
                  </a:lnTo>
                  <a:lnTo>
                    <a:pt x="86" y="341"/>
                  </a:lnTo>
                  <a:lnTo>
                    <a:pt x="85" y="344"/>
                  </a:lnTo>
                  <a:lnTo>
                    <a:pt x="83" y="345"/>
                  </a:lnTo>
                  <a:lnTo>
                    <a:pt x="79" y="344"/>
                  </a:lnTo>
                  <a:lnTo>
                    <a:pt x="77" y="345"/>
                  </a:lnTo>
                  <a:lnTo>
                    <a:pt x="74" y="347"/>
                  </a:lnTo>
                  <a:lnTo>
                    <a:pt x="72" y="350"/>
                  </a:lnTo>
                  <a:lnTo>
                    <a:pt x="69" y="352"/>
                  </a:lnTo>
                  <a:lnTo>
                    <a:pt x="67" y="353"/>
                  </a:lnTo>
                  <a:lnTo>
                    <a:pt x="65" y="353"/>
                  </a:lnTo>
                  <a:lnTo>
                    <a:pt x="65" y="354"/>
                  </a:lnTo>
                  <a:lnTo>
                    <a:pt x="61" y="353"/>
                  </a:lnTo>
                  <a:lnTo>
                    <a:pt x="59" y="354"/>
                  </a:lnTo>
                  <a:lnTo>
                    <a:pt x="57" y="353"/>
                  </a:lnTo>
                  <a:lnTo>
                    <a:pt x="53" y="353"/>
                  </a:lnTo>
                  <a:lnTo>
                    <a:pt x="51" y="353"/>
                  </a:lnTo>
                  <a:lnTo>
                    <a:pt x="48" y="353"/>
                  </a:lnTo>
                  <a:lnTo>
                    <a:pt x="45" y="352"/>
                  </a:lnTo>
                  <a:lnTo>
                    <a:pt x="43" y="350"/>
                  </a:lnTo>
                  <a:lnTo>
                    <a:pt x="40" y="349"/>
                  </a:lnTo>
                  <a:lnTo>
                    <a:pt x="38" y="347"/>
                  </a:lnTo>
                  <a:lnTo>
                    <a:pt x="35" y="345"/>
                  </a:lnTo>
                  <a:lnTo>
                    <a:pt x="32" y="342"/>
                  </a:lnTo>
                  <a:lnTo>
                    <a:pt x="30" y="341"/>
                  </a:lnTo>
                  <a:lnTo>
                    <a:pt x="26" y="341"/>
                  </a:lnTo>
                  <a:lnTo>
                    <a:pt x="25" y="339"/>
                  </a:lnTo>
                  <a:lnTo>
                    <a:pt x="25" y="337"/>
                  </a:lnTo>
                  <a:lnTo>
                    <a:pt x="25" y="333"/>
                  </a:lnTo>
                  <a:lnTo>
                    <a:pt x="25" y="331"/>
                  </a:lnTo>
                  <a:lnTo>
                    <a:pt x="28" y="331"/>
                  </a:lnTo>
                  <a:lnTo>
                    <a:pt x="28" y="331"/>
                  </a:lnTo>
                  <a:lnTo>
                    <a:pt x="31" y="330"/>
                  </a:lnTo>
                  <a:lnTo>
                    <a:pt x="33" y="328"/>
                  </a:lnTo>
                  <a:lnTo>
                    <a:pt x="35" y="325"/>
                  </a:lnTo>
                  <a:lnTo>
                    <a:pt x="34" y="322"/>
                  </a:lnTo>
                  <a:lnTo>
                    <a:pt x="34" y="320"/>
                  </a:lnTo>
                  <a:lnTo>
                    <a:pt x="34" y="318"/>
                  </a:lnTo>
                  <a:lnTo>
                    <a:pt x="34" y="314"/>
                  </a:lnTo>
                  <a:lnTo>
                    <a:pt x="34" y="318"/>
                  </a:lnTo>
                  <a:lnTo>
                    <a:pt x="35" y="314"/>
                  </a:lnTo>
                  <a:lnTo>
                    <a:pt x="35" y="312"/>
                  </a:lnTo>
                  <a:lnTo>
                    <a:pt x="35" y="310"/>
                  </a:lnTo>
                  <a:lnTo>
                    <a:pt x="35" y="306"/>
                  </a:lnTo>
                  <a:lnTo>
                    <a:pt x="35" y="304"/>
                  </a:lnTo>
                  <a:lnTo>
                    <a:pt x="35" y="301"/>
                  </a:lnTo>
                  <a:lnTo>
                    <a:pt x="33" y="298"/>
                  </a:lnTo>
                  <a:lnTo>
                    <a:pt x="32" y="296"/>
                  </a:lnTo>
                  <a:lnTo>
                    <a:pt x="31" y="293"/>
                  </a:lnTo>
                  <a:lnTo>
                    <a:pt x="30" y="290"/>
                  </a:lnTo>
                  <a:lnTo>
                    <a:pt x="27" y="287"/>
                  </a:lnTo>
                  <a:lnTo>
                    <a:pt x="26" y="285"/>
                  </a:lnTo>
                  <a:lnTo>
                    <a:pt x="26" y="282"/>
                  </a:lnTo>
                  <a:lnTo>
                    <a:pt x="25" y="279"/>
                  </a:lnTo>
                  <a:lnTo>
                    <a:pt x="25" y="277"/>
                  </a:lnTo>
                  <a:lnTo>
                    <a:pt x="25" y="276"/>
                  </a:lnTo>
                  <a:lnTo>
                    <a:pt x="25" y="270"/>
                  </a:lnTo>
                  <a:lnTo>
                    <a:pt x="25" y="268"/>
                  </a:lnTo>
                  <a:lnTo>
                    <a:pt x="24" y="265"/>
                  </a:lnTo>
                  <a:lnTo>
                    <a:pt x="23" y="262"/>
                  </a:lnTo>
                  <a:lnTo>
                    <a:pt x="21" y="260"/>
                  </a:lnTo>
                  <a:lnTo>
                    <a:pt x="19" y="258"/>
                  </a:lnTo>
                  <a:lnTo>
                    <a:pt x="19" y="255"/>
                  </a:lnTo>
                  <a:lnTo>
                    <a:pt x="17" y="252"/>
                  </a:lnTo>
                  <a:lnTo>
                    <a:pt x="16" y="250"/>
                  </a:lnTo>
                  <a:lnTo>
                    <a:pt x="14" y="247"/>
                  </a:lnTo>
                  <a:lnTo>
                    <a:pt x="13" y="244"/>
                  </a:lnTo>
                  <a:lnTo>
                    <a:pt x="14" y="242"/>
                  </a:lnTo>
                  <a:lnTo>
                    <a:pt x="13" y="239"/>
                  </a:lnTo>
                  <a:lnTo>
                    <a:pt x="13" y="236"/>
                  </a:lnTo>
                  <a:lnTo>
                    <a:pt x="10" y="234"/>
                  </a:lnTo>
                  <a:lnTo>
                    <a:pt x="9" y="230"/>
                  </a:lnTo>
                  <a:lnTo>
                    <a:pt x="7" y="228"/>
                  </a:lnTo>
                  <a:lnTo>
                    <a:pt x="5" y="226"/>
                  </a:lnTo>
                  <a:lnTo>
                    <a:pt x="5" y="225"/>
                  </a:lnTo>
                  <a:lnTo>
                    <a:pt x="2" y="222"/>
                  </a:lnTo>
                  <a:lnTo>
                    <a:pt x="0" y="219"/>
                  </a:lnTo>
                  <a:lnTo>
                    <a:pt x="4" y="222"/>
                  </a:lnTo>
                  <a:lnTo>
                    <a:pt x="4" y="219"/>
                  </a:lnTo>
                  <a:lnTo>
                    <a:pt x="5" y="222"/>
                  </a:lnTo>
                  <a:lnTo>
                    <a:pt x="6" y="225"/>
                  </a:lnTo>
                  <a:lnTo>
                    <a:pt x="8" y="226"/>
                  </a:lnTo>
                  <a:lnTo>
                    <a:pt x="10" y="222"/>
                  </a:lnTo>
                  <a:lnTo>
                    <a:pt x="8" y="220"/>
                  </a:lnTo>
                  <a:lnTo>
                    <a:pt x="6" y="217"/>
                  </a:lnTo>
                  <a:lnTo>
                    <a:pt x="5" y="215"/>
                  </a:lnTo>
                  <a:lnTo>
                    <a:pt x="4" y="212"/>
                  </a:lnTo>
                  <a:lnTo>
                    <a:pt x="6" y="212"/>
                  </a:lnTo>
                  <a:lnTo>
                    <a:pt x="8" y="216"/>
                  </a:lnTo>
                  <a:lnTo>
                    <a:pt x="8" y="218"/>
                  </a:lnTo>
                  <a:lnTo>
                    <a:pt x="8" y="219"/>
                  </a:lnTo>
                  <a:lnTo>
                    <a:pt x="10" y="217"/>
                  </a:lnTo>
                  <a:lnTo>
                    <a:pt x="10" y="219"/>
                  </a:lnTo>
                  <a:lnTo>
                    <a:pt x="11" y="221"/>
                  </a:lnTo>
                  <a:lnTo>
                    <a:pt x="15" y="222"/>
                  </a:lnTo>
                  <a:lnTo>
                    <a:pt x="14" y="219"/>
                  </a:lnTo>
                  <a:lnTo>
                    <a:pt x="15" y="217"/>
                  </a:lnTo>
                  <a:lnTo>
                    <a:pt x="15" y="215"/>
                  </a:lnTo>
                  <a:lnTo>
                    <a:pt x="13" y="211"/>
                  </a:lnTo>
                  <a:lnTo>
                    <a:pt x="11" y="209"/>
                  </a:lnTo>
                  <a:lnTo>
                    <a:pt x="9" y="207"/>
                  </a:lnTo>
                  <a:lnTo>
                    <a:pt x="8" y="203"/>
                  </a:lnTo>
                  <a:lnTo>
                    <a:pt x="7" y="201"/>
                  </a:lnTo>
                  <a:lnTo>
                    <a:pt x="7" y="201"/>
                  </a:lnTo>
                  <a:lnTo>
                    <a:pt x="6" y="198"/>
                  </a:lnTo>
                  <a:lnTo>
                    <a:pt x="4" y="195"/>
                  </a:lnTo>
                  <a:lnTo>
                    <a:pt x="4" y="192"/>
                  </a:lnTo>
                  <a:lnTo>
                    <a:pt x="4" y="190"/>
                  </a:lnTo>
                  <a:lnTo>
                    <a:pt x="5" y="187"/>
                  </a:lnTo>
                  <a:lnTo>
                    <a:pt x="5" y="184"/>
                  </a:lnTo>
                  <a:lnTo>
                    <a:pt x="7" y="182"/>
                  </a:lnTo>
                  <a:lnTo>
                    <a:pt x="8" y="179"/>
                  </a:lnTo>
                  <a:lnTo>
                    <a:pt x="8" y="176"/>
                  </a:lnTo>
                  <a:lnTo>
                    <a:pt x="9" y="174"/>
                  </a:lnTo>
                  <a:lnTo>
                    <a:pt x="8" y="170"/>
                  </a:lnTo>
                  <a:lnTo>
                    <a:pt x="7" y="168"/>
                  </a:lnTo>
                  <a:lnTo>
                    <a:pt x="8" y="167"/>
                  </a:lnTo>
                  <a:lnTo>
                    <a:pt x="9" y="164"/>
                  </a:lnTo>
                  <a:lnTo>
                    <a:pt x="10" y="161"/>
                  </a:lnTo>
                  <a:lnTo>
                    <a:pt x="10" y="158"/>
                  </a:lnTo>
                  <a:lnTo>
                    <a:pt x="14" y="156"/>
                  </a:lnTo>
                  <a:lnTo>
                    <a:pt x="14" y="159"/>
                  </a:lnTo>
                  <a:lnTo>
                    <a:pt x="13" y="161"/>
                  </a:lnTo>
                  <a:lnTo>
                    <a:pt x="14" y="165"/>
                  </a:lnTo>
                  <a:lnTo>
                    <a:pt x="16" y="166"/>
                  </a:lnTo>
                  <a:lnTo>
                    <a:pt x="17" y="164"/>
                  </a:lnTo>
                  <a:lnTo>
                    <a:pt x="18" y="160"/>
                  </a:lnTo>
                  <a:lnTo>
                    <a:pt x="19" y="159"/>
                  </a:lnTo>
                  <a:lnTo>
                    <a:pt x="21" y="157"/>
                  </a:lnTo>
                  <a:lnTo>
                    <a:pt x="23" y="156"/>
                  </a:lnTo>
                  <a:lnTo>
                    <a:pt x="24" y="154"/>
                  </a:lnTo>
                  <a:lnTo>
                    <a:pt x="27" y="153"/>
                  </a:lnTo>
                  <a:lnTo>
                    <a:pt x="30" y="152"/>
                  </a:lnTo>
                  <a:lnTo>
                    <a:pt x="33" y="151"/>
                  </a:lnTo>
                  <a:lnTo>
                    <a:pt x="35" y="149"/>
                  </a:lnTo>
                  <a:lnTo>
                    <a:pt x="38" y="145"/>
                  </a:lnTo>
                  <a:lnTo>
                    <a:pt x="40" y="144"/>
                  </a:lnTo>
                  <a:lnTo>
                    <a:pt x="43" y="142"/>
                  </a:lnTo>
                  <a:lnTo>
                    <a:pt x="45" y="142"/>
                  </a:lnTo>
                  <a:lnTo>
                    <a:pt x="49" y="140"/>
                  </a:lnTo>
                  <a:lnTo>
                    <a:pt x="51" y="140"/>
                  </a:lnTo>
                  <a:lnTo>
                    <a:pt x="55" y="139"/>
                  </a:lnTo>
                  <a:lnTo>
                    <a:pt x="57" y="141"/>
                  </a:lnTo>
                  <a:lnTo>
                    <a:pt x="59" y="140"/>
                  </a:lnTo>
                  <a:lnTo>
                    <a:pt x="62" y="140"/>
                  </a:lnTo>
                  <a:lnTo>
                    <a:pt x="65" y="139"/>
                  </a:lnTo>
                  <a:lnTo>
                    <a:pt x="67" y="136"/>
                  </a:lnTo>
                  <a:lnTo>
                    <a:pt x="69" y="135"/>
                  </a:lnTo>
                  <a:lnTo>
                    <a:pt x="73" y="135"/>
                  </a:lnTo>
                  <a:lnTo>
                    <a:pt x="74" y="134"/>
                  </a:lnTo>
                  <a:lnTo>
                    <a:pt x="77" y="134"/>
                  </a:lnTo>
                  <a:lnTo>
                    <a:pt x="79" y="132"/>
                  </a:lnTo>
                  <a:lnTo>
                    <a:pt x="82" y="130"/>
                  </a:lnTo>
                  <a:lnTo>
                    <a:pt x="86" y="130"/>
                  </a:lnTo>
                  <a:lnTo>
                    <a:pt x="89" y="131"/>
                  </a:lnTo>
                  <a:lnTo>
                    <a:pt x="91" y="130"/>
                  </a:lnTo>
                  <a:lnTo>
                    <a:pt x="93" y="130"/>
                  </a:lnTo>
                  <a:lnTo>
                    <a:pt x="94" y="130"/>
                  </a:lnTo>
                  <a:lnTo>
                    <a:pt x="96" y="128"/>
                  </a:lnTo>
                  <a:lnTo>
                    <a:pt x="99" y="128"/>
                  </a:lnTo>
                  <a:lnTo>
                    <a:pt x="102" y="127"/>
                  </a:lnTo>
                  <a:lnTo>
                    <a:pt x="104" y="126"/>
                  </a:lnTo>
                  <a:lnTo>
                    <a:pt x="108" y="125"/>
                  </a:lnTo>
                  <a:lnTo>
                    <a:pt x="110" y="123"/>
                  </a:lnTo>
                  <a:lnTo>
                    <a:pt x="112" y="121"/>
                  </a:lnTo>
                  <a:lnTo>
                    <a:pt x="115" y="117"/>
                  </a:lnTo>
                  <a:lnTo>
                    <a:pt x="116" y="115"/>
                  </a:lnTo>
                  <a:lnTo>
                    <a:pt x="116" y="111"/>
                  </a:lnTo>
                  <a:lnTo>
                    <a:pt x="118" y="111"/>
                  </a:lnTo>
                  <a:lnTo>
                    <a:pt x="119" y="108"/>
                  </a:lnTo>
                  <a:lnTo>
                    <a:pt x="121" y="108"/>
                  </a:lnTo>
                  <a:lnTo>
                    <a:pt x="124" y="105"/>
                  </a:lnTo>
                  <a:lnTo>
                    <a:pt x="126" y="102"/>
                  </a:lnTo>
                  <a:lnTo>
                    <a:pt x="124" y="101"/>
                  </a:lnTo>
                  <a:lnTo>
                    <a:pt x="124" y="99"/>
                  </a:lnTo>
                  <a:lnTo>
                    <a:pt x="124" y="96"/>
                  </a:lnTo>
                  <a:lnTo>
                    <a:pt x="124" y="93"/>
                  </a:lnTo>
                  <a:lnTo>
                    <a:pt x="125" y="90"/>
                  </a:lnTo>
                  <a:lnTo>
                    <a:pt x="126" y="88"/>
                  </a:lnTo>
                  <a:lnTo>
                    <a:pt x="128" y="87"/>
                  </a:lnTo>
                  <a:lnTo>
                    <a:pt x="130" y="84"/>
                  </a:lnTo>
                  <a:lnTo>
                    <a:pt x="132" y="82"/>
                  </a:lnTo>
                  <a:lnTo>
                    <a:pt x="134" y="80"/>
                  </a:lnTo>
                  <a:lnTo>
                    <a:pt x="135" y="82"/>
                  </a:lnTo>
                  <a:lnTo>
                    <a:pt x="136" y="84"/>
                  </a:lnTo>
                  <a:lnTo>
                    <a:pt x="138" y="88"/>
                  </a:lnTo>
                  <a:lnTo>
                    <a:pt x="139" y="90"/>
                  </a:lnTo>
                  <a:lnTo>
                    <a:pt x="141" y="92"/>
                  </a:lnTo>
                  <a:lnTo>
                    <a:pt x="143" y="96"/>
                  </a:lnTo>
                  <a:lnTo>
                    <a:pt x="143" y="96"/>
                  </a:lnTo>
                  <a:lnTo>
                    <a:pt x="143" y="93"/>
                  </a:lnTo>
                  <a:lnTo>
                    <a:pt x="143" y="90"/>
                  </a:lnTo>
                  <a:lnTo>
                    <a:pt x="143" y="88"/>
                  </a:lnTo>
                  <a:lnTo>
                    <a:pt x="146" y="90"/>
                  </a:lnTo>
                  <a:lnTo>
                    <a:pt x="147" y="90"/>
                  </a:lnTo>
                  <a:lnTo>
                    <a:pt x="146" y="88"/>
                  </a:lnTo>
                  <a:lnTo>
                    <a:pt x="147" y="85"/>
                  </a:lnTo>
                  <a:lnTo>
                    <a:pt x="145" y="85"/>
                  </a:lnTo>
                  <a:lnTo>
                    <a:pt x="143" y="83"/>
                  </a:lnTo>
                  <a:lnTo>
                    <a:pt x="142" y="81"/>
                  </a:lnTo>
                  <a:lnTo>
                    <a:pt x="144" y="80"/>
                  </a:lnTo>
                  <a:lnTo>
                    <a:pt x="145" y="79"/>
                  </a:lnTo>
                  <a:lnTo>
                    <a:pt x="143" y="76"/>
                  </a:lnTo>
                  <a:lnTo>
                    <a:pt x="145" y="76"/>
                  </a:lnTo>
                  <a:lnTo>
                    <a:pt x="147" y="79"/>
                  </a:lnTo>
                  <a:lnTo>
                    <a:pt x="150" y="77"/>
                  </a:lnTo>
                  <a:lnTo>
                    <a:pt x="152" y="79"/>
                  </a:lnTo>
                  <a:lnTo>
                    <a:pt x="159" y="79"/>
                  </a:lnTo>
                  <a:lnTo>
                    <a:pt x="161" y="80"/>
                  </a:lnTo>
                  <a:lnTo>
                    <a:pt x="159" y="79"/>
                  </a:lnTo>
                  <a:lnTo>
                    <a:pt x="155" y="79"/>
                  </a:lnTo>
                  <a:lnTo>
                    <a:pt x="154" y="75"/>
                  </a:lnTo>
                  <a:lnTo>
                    <a:pt x="156" y="73"/>
                  </a:lnTo>
                  <a:lnTo>
                    <a:pt x="154" y="72"/>
                  </a:lnTo>
                  <a:lnTo>
                    <a:pt x="154" y="68"/>
                  </a:lnTo>
                  <a:lnTo>
                    <a:pt x="154" y="68"/>
                  </a:lnTo>
                  <a:lnTo>
                    <a:pt x="156" y="66"/>
                  </a:lnTo>
                  <a:lnTo>
                    <a:pt x="159" y="64"/>
                  </a:lnTo>
                  <a:lnTo>
                    <a:pt x="161" y="65"/>
                  </a:lnTo>
                  <a:lnTo>
                    <a:pt x="163" y="66"/>
                  </a:lnTo>
                  <a:lnTo>
                    <a:pt x="164" y="67"/>
                  </a:lnTo>
                  <a:lnTo>
                    <a:pt x="164" y="64"/>
                  </a:lnTo>
                  <a:lnTo>
                    <a:pt x="161" y="64"/>
                  </a:lnTo>
                  <a:lnTo>
                    <a:pt x="160" y="62"/>
                  </a:lnTo>
                  <a:lnTo>
                    <a:pt x="163" y="61"/>
                  </a:lnTo>
                  <a:lnTo>
                    <a:pt x="166" y="61"/>
                  </a:lnTo>
                  <a:lnTo>
                    <a:pt x="167" y="62"/>
                  </a:lnTo>
                  <a:lnTo>
                    <a:pt x="164" y="58"/>
                  </a:lnTo>
                  <a:lnTo>
                    <a:pt x="164" y="56"/>
                  </a:lnTo>
                  <a:lnTo>
                    <a:pt x="167" y="54"/>
                  </a:lnTo>
                  <a:lnTo>
                    <a:pt x="169" y="53"/>
                  </a:lnTo>
                  <a:lnTo>
                    <a:pt x="170" y="53"/>
                  </a:lnTo>
                  <a:lnTo>
                    <a:pt x="170" y="50"/>
                  </a:lnTo>
                  <a:lnTo>
                    <a:pt x="171" y="53"/>
                  </a:lnTo>
                  <a:lnTo>
                    <a:pt x="175" y="54"/>
                  </a:lnTo>
                  <a:lnTo>
                    <a:pt x="177" y="51"/>
                  </a:lnTo>
                  <a:lnTo>
                    <a:pt x="177" y="49"/>
                  </a:lnTo>
                  <a:lnTo>
                    <a:pt x="178" y="47"/>
                  </a:lnTo>
                  <a:lnTo>
                    <a:pt x="177" y="47"/>
                  </a:lnTo>
                  <a:lnTo>
                    <a:pt x="178" y="46"/>
                  </a:lnTo>
                  <a:lnTo>
                    <a:pt x="179" y="48"/>
                  </a:lnTo>
                  <a:lnTo>
                    <a:pt x="181" y="46"/>
                  </a:lnTo>
                  <a:lnTo>
                    <a:pt x="183" y="47"/>
                  </a:lnTo>
                  <a:lnTo>
                    <a:pt x="186" y="47"/>
                  </a:lnTo>
                  <a:lnTo>
                    <a:pt x="188" y="45"/>
                  </a:lnTo>
                  <a:lnTo>
                    <a:pt x="188" y="42"/>
                  </a:lnTo>
                  <a:lnTo>
                    <a:pt x="189" y="41"/>
                  </a:lnTo>
                  <a:lnTo>
                    <a:pt x="190" y="45"/>
                  </a:lnTo>
                  <a:lnTo>
                    <a:pt x="194" y="45"/>
                  </a:lnTo>
                  <a:lnTo>
                    <a:pt x="200" y="48"/>
                  </a:lnTo>
                  <a:lnTo>
                    <a:pt x="201" y="51"/>
                  </a:lnTo>
                  <a:lnTo>
                    <a:pt x="204" y="54"/>
                  </a:lnTo>
                  <a:lnTo>
                    <a:pt x="206" y="56"/>
                  </a:lnTo>
                  <a:lnTo>
                    <a:pt x="206" y="57"/>
                  </a:lnTo>
                  <a:lnTo>
                    <a:pt x="205" y="59"/>
                  </a:lnTo>
                  <a:lnTo>
                    <a:pt x="204" y="62"/>
                  </a:lnTo>
                  <a:lnTo>
                    <a:pt x="204" y="65"/>
                  </a:lnTo>
                  <a:lnTo>
                    <a:pt x="204" y="66"/>
                  </a:lnTo>
                  <a:lnTo>
                    <a:pt x="205" y="64"/>
                  </a:lnTo>
                  <a:lnTo>
                    <a:pt x="207" y="65"/>
                  </a:lnTo>
                  <a:lnTo>
                    <a:pt x="206" y="63"/>
                  </a:lnTo>
                  <a:lnTo>
                    <a:pt x="206" y="61"/>
                  </a:lnTo>
                  <a:lnTo>
                    <a:pt x="209" y="61"/>
                  </a:lnTo>
                  <a:lnTo>
                    <a:pt x="210" y="57"/>
                  </a:lnTo>
                  <a:lnTo>
                    <a:pt x="212" y="56"/>
                  </a:lnTo>
                  <a:lnTo>
                    <a:pt x="215" y="57"/>
                  </a:lnTo>
                  <a:lnTo>
                    <a:pt x="218" y="58"/>
                  </a:lnTo>
                  <a:lnTo>
                    <a:pt x="220" y="61"/>
                  </a:lnTo>
                  <a:lnTo>
                    <a:pt x="220" y="58"/>
                  </a:lnTo>
                  <a:lnTo>
                    <a:pt x="223" y="58"/>
                  </a:lnTo>
                  <a:lnTo>
                    <a:pt x="226" y="61"/>
                  </a:lnTo>
                  <a:lnTo>
                    <a:pt x="227" y="63"/>
                  </a:lnTo>
                  <a:lnTo>
                    <a:pt x="227" y="62"/>
                  </a:lnTo>
                  <a:lnTo>
                    <a:pt x="226" y="58"/>
                  </a:lnTo>
                  <a:lnTo>
                    <a:pt x="229" y="57"/>
                  </a:lnTo>
                  <a:lnTo>
                    <a:pt x="226" y="55"/>
                  </a:lnTo>
                  <a:lnTo>
                    <a:pt x="223" y="53"/>
                  </a:lnTo>
                  <a:lnTo>
                    <a:pt x="222" y="50"/>
                  </a:lnTo>
                  <a:lnTo>
                    <a:pt x="224" y="47"/>
                  </a:lnTo>
                  <a:lnTo>
                    <a:pt x="224" y="47"/>
                  </a:lnTo>
                  <a:lnTo>
                    <a:pt x="227" y="46"/>
                  </a:lnTo>
                  <a:lnTo>
                    <a:pt x="228" y="40"/>
                  </a:lnTo>
                  <a:lnTo>
                    <a:pt x="231" y="39"/>
                  </a:lnTo>
                  <a:lnTo>
                    <a:pt x="234" y="37"/>
                  </a:lnTo>
                  <a:lnTo>
                    <a:pt x="236" y="37"/>
                  </a:lnTo>
                  <a:lnTo>
                    <a:pt x="232" y="34"/>
                  </a:lnTo>
                  <a:lnTo>
                    <a:pt x="232" y="31"/>
                  </a:lnTo>
                  <a:lnTo>
                    <a:pt x="235" y="31"/>
                  </a:lnTo>
                  <a:lnTo>
                    <a:pt x="236" y="29"/>
                  </a:lnTo>
                  <a:lnTo>
                    <a:pt x="238" y="27"/>
                  </a:lnTo>
                  <a:lnTo>
                    <a:pt x="239" y="24"/>
                  </a:lnTo>
                  <a:lnTo>
                    <a:pt x="241" y="25"/>
                  </a:lnTo>
                  <a:lnTo>
                    <a:pt x="243" y="24"/>
                  </a:lnTo>
                  <a:lnTo>
                    <a:pt x="245" y="23"/>
                  </a:lnTo>
                  <a:lnTo>
                    <a:pt x="245" y="21"/>
                  </a:lnTo>
                  <a:lnTo>
                    <a:pt x="247" y="21"/>
                  </a:lnTo>
                  <a:lnTo>
                    <a:pt x="250" y="21"/>
                  </a:lnTo>
                  <a:lnTo>
                    <a:pt x="253" y="22"/>
                  </a:lnTo>
                  <a:lnTo>
                    <a:pt x="255" y="21"/>
                  </a:lnTo>
                  <a:lnTo>
                    <a:pt x="258" y="22"/>
                  </a:lnTo>
                  <a:lnTo>
                    <a:pt x="261" y="21"/>
                  </a:lnTo>
                  <a:lnTo>
                    <a:pt x="263" y="21"/>
                  </a:lnTo>
                  <a:lnTo>
                    <a:pt x="264" y="21"/>
                  </a:lnTo>
                  <a:lnTo>
                    <a:pt x="266" y="19"/>
                  </a:lnTo>
                  <a:lnTo>
                    <a:pt x="267" y="16"/>
                  </a:lnTo>
                  <a:lnTo>
                    <a:pt x="267" y="14"/>
                  </a:lnTo>
                  <a:lnTo>
                    <a:pt x="265" y="11"/>
                  </a:lnTo>
                  <a:lnTo>
                    <a:pt x="263" y="10"/>
                  </a:lnTo>
                  <a:lnTo>
                    <a:pt x="260" y="11"/>
                  </a:lnTo>
                  <a:lnTo>
                    <a:pt x="257" y="8"/>
                  </a:lnTo>
                  <a:lnTo>
                    <a:pt x="256" y="8"/>
                  </a:lnTo>
                  <a:lnTo>
                    <a:pt x="258" y="6"/>
                  </a:lnTo>
                  <a:lnTo>
                    <a:pt x="261" y="8"/>
                  </a:lnTo>
                  <a:lnTo>
                    <a:pt x="261" y="6"/>
                  </a:lnTo>
                  <a:lnTo>
                    <a:pt x="263" y="6"/>
                  </a:lnTo>
                  <a:lnTo>
                    <a:pt x="265" y="8"/>
                  </a:lnTo>
                  <a:lnTo>
                    <a:pt x="266" y="8"/>
                  </a:lnTo>
                  <a:lnTo>
                    <a:pt x="269" y="11"/>
                  </a:lnTo>
                  <a:lnTo>
                    <a:pt x="271" y="8"/>
                  </a:lnTo>
                  <a:lnTo>
                    <a:pt x="273" y="11"/>
                  </a:lnTo>
                  <a:lnTo>
                    <a:pt x="274" y="13"/>
                  </a:lnTo>
                  <a:lnTo>
                    <a:pt x="277" y="13"/>
                  </a:lnTo>
                  <a:lnTo>
                    <a:pt x="280" y="14"/>
                  </a:lnTo>
                  <a:lnTo>
                    <a:pt x="282" y="14"/>
                  </a:lnTo>
                  <a:lnTo>
                    <a:pt x="284" y="14"/>
                  </a:lnTo>
                  <a:lnTo>
                    <a:pt x="288" y="16"/>
                  </a:lnTo>
                  <a:lnTo>
                    <a:pt x="290" y="17"/>
                  </a:lnTo>
                  <a:lnTo>
                    <a:pt x="292" y="19"/>
                  </a:lnTo>
                  <a:lnTo>
                    <a:pt x="295" y="17"/>
                  </a:lnTo>
                  <a:lnTo>
                    <a:pt x="298" y="20"/>
                  </a:lnTo>
                  <a:lnTo>
                    <a:pt x="300" y="21"/>
                  </a:lnTo>
                  <a:lnTo>
                    <a:pt x="303" y="21"/>
                  </a:lnTo>
                  <a:lnTo>
                    <a:pt x="306" y="20"/>
                  </a:lnTo>
                  <a:lnTo>
                    <a:pt x="308" y="19"/>
                  </a:lnTo>
                  <a:lnTo>
                    <a:pt x="311" y="15"/>
                  </a:lnTo>
                  <a:lnTo>
                    <a:pt x="311" y="19"/>
                  </a:lnTo>
                  <a:lnTo>
                    <a:pt x="308" y="21"/>
                  </a:lnTo>
                  <a:lnTo>
                    <a:pt x="312" y="20"/>
                  </a:lnTo>
                  <a:lnTo>
                    <a:pt x="313" y="22"/>
                  </a:lnTo>
                  <a:lnTo>
                    <a:pt x="315" y="24"/>
                  </a:lnTo>
                  <a:lnTo>
                    <a:pt x="317" y="23"/>
                  </a:lnTo>
                  <a:lnTo>
                    <a:pt x="317" y="21"/>
                  </a:lnTo>
                  <a:lnTo>
                    <a:pt x="318" y="17"/>
                  </a:lnTo>
                  <a:lnTo>
                    <a:pt x="321" y="16"/>
                  </a:lnTo>
                  <a:lnTo>
                    <a:pt x="321" y="20"/>
                  </a:lnTo>
                  <a:lnTo>
                    <a:pt x="324" y="20"/>
                  </a:lnTo>
                  <a:lnTo>
                    <a:pt x="326" y="23"/>
                  </a:lnTo>
                  <a:lnTo>
                    <a:pt x="324" y="25"/>
                  </a:lnTo>
                  <a:lnTo>
                    <a:pt x="321" y="28"/>
                  </a:lnTo>
                  <a:lnTo>
                    <a:pt x="320" y="30"/>
                  </a:lnTo>
                  <a:lnTo>
                    <a:pt x="321" y="32"/>
                  </a:lnTo>
                  <a:lnTo>
                    <a:pt x="320" y="34"/>
                  </a:lnTo>
                  <a:lnTo>
                    <a:pt x="317" y="34"/>
                  </a:lnTo>
                  <a:lnTo>
                    <a:pt x="314" y="34"/>
                  </a:lnTo>
                  <a:lnTo>
                    <a:pt x="312" y="37"/>
                  </a:lnTo>
                  <a:lnTo>
                    <a:pt x="312" y="39"/>
                  </a:lnTo>
                  <a:lnTo>
                    <a:pt x="312" y="41"/>
                  </a:lnTo>
                  <a:lnTo>
                    <a:pt x="314" y="41"/>
                  </a:lnTo>
                  <a:lnTo>
                    <a:pt x="313" y="44"/>
                  </a:lnTo>
                  <a:lnTo>
                    <a:pt x="312" y="47"/>
                  </a:lnTo>
                  <a:lnTo>
                    <a:pt x="311" y="49"/>
                  </a:lnTo>
                  <a:lnTo>
                    <a:pt x="308" y="51"/>
                  </a:lnTo>
                  <a:lnTo>
                    <a:pt x="307" y="55"/>
                  </a:lnTo>
                  <a:lnTo>
                    <a:pt x="305" y="56"/>
                  </a:lnTo>
                  <a:lnTo>
                    <a:pt x="305" y="58"/>
                  </a:lnTo>
                  <a:lnTo>
                    <a:pt x="308" y="61"/>
                  </a:lnTo>
                  <a:lnTo>
                    <a:pt x="311" y="62"/>
                  </a:lnTo>
                  <a:lnTo>
                    <a:pt x="314" y="64"/>
                  </a:lnTo>
                  <a:lnTo>
                    <a:pt x="316" y="65"/>
                  </a:lnTo>
                  <a:lnTo>
                    <a:pt x="317" y="68"/>
                  </a:lnTo>
                  <a:lnTo>
                    <a:pt x="321" y="70"/>
                  </a:lnTo>
                  <a:lnTo>
                    <a:pt x="322" y="70"/>
                  </a:lnTo>
                  <a:lnTo>
                    <a:pt x="324" y="73"/>
                  </a:lnTo>
                  <a:lnTo>
                    <a:pt x="326" y="72"/>
                  </a:lnTo>
                  <a:lnTo>
                    <a:pt x="330" y="73"/>
                  </a:lnTo>
                  <a:lnTo>
                    <a:pt x="332" y="75"/>
                  </a:lnTo>
                  <a:lnTo>
                    <a:pt x="334" y="76"/>
                  </a:lnTo>
                  <a:lnTo>
                    <a:pt x="338" y="79"/>
                  </a:lnTo>
                  <a:lnTo>
                    <a:pt x="340" y="81"/>
                  </a:lnTo>
                  <a:lnTo>
                    <a:pt x="340" y="81"/>
                  </a:lnTo>
                  <a:lnTo>
                    <a:pt x="343" y="83"/>
                  </a:lnTo>
                  <a:lnTo>
                    <a:pt x="346" y="84"/>
                  </a:lnTo>
                  <a:lnTo>
                    <a:pt x="349" y="84"/>
                  </a:lnTo>
                  <a:lnTo>
                    <a:pt x="351" y="85"/>
                  </a:lnTo>
                  <a:lnTo>
                    <a:pt x="355" y="87"/>
                  </a:lnTo>
                  <a:lnTo>
                    <a:pt x="356" y="89"/>
                  </a:lnTo>
                  <a:lnTo>
                    <a:pt x="357" y="91"/>
                  </a:lnTo>
                  <a:lnTo>
                    <a:pt x="358" y="92"/>
                  </a:lnTo>
                  <a:lnTo>
                    <a:pt x="360" y="93"/>
                  </a:lnTo>
                  <a:lnTo>
                    <a:pt x="364" y="96"/>
                  </a:lnTo>
                  <a:lnTo>
                    <a:pt x="365" y="96"/>
                  </a:lnTo>
                  <a:lnTo>
                    <a:pt x="367" y="97"/>
                  </a:lnTo>
                  <a:lnTo>
                    <a:pt x="368" y="98"/>
                  </a:lnTo>
                  <a:lnTo>
                    <a:pt x="371" y="98"/>
                  </a:lnTo>
                  <a:lnTo>
                    <a:pt x="373" y="97"/>
                  </a:lnTo>
                  <a:lnTo>
                    <a:pt x="376" y="96"/>
                  </a:lnTo>
                  <a:lnTo>
                    <a:pt x="377" y="94"/>
                  </a:lnTo>
                  <a:lnTo>
                    <a:pt x="380" y="92"/>
                  </a:lnTo>
                  <a:lnTo>
                    <a:pt x="381" y="90"/>
                  </a:lnTo>
                  <a:lnTo>
                    <a:pt x="382" y="87"/>
                  </a:lnTo>
                  <a:lnTo>
                    <a:pt x="383" y="84"/>
                  </a:lnTo>
                  <a:lnTo>
                    <a:pt x="384" y="83"/>
                  </a:lnTo>
                  <a:lnTo>
                    <a:pt x="385" y="81"/>
                  </a:lnTo>
                  <a:lnTo>
                    <a:pt x="386" y="77"/>
                  </a:lnTo>
                  <a:lnTo>
                    <a:pt x="388" y="75"/>
                  </a:lnTo>
                  <a:lnTo>
                    <a:pt x="388" y="74"/>
                  </a:lnTo>
                  <a:lnTo>
                    <a:pt x="386" y="72"/>
                  </a:lnTo>
                  <a:lnTo>
                    <a:pt x="388" y="70"/>
                  </a:lnTo>
                  <a:lnTo>
                    <a:pt x="388" y="66"/>
                  </a:lnTo>
                  <a:lnTo>
                    <a:pt x="389" y="64"/>
                  </a:lnTo>
                  <a:lnTo>
                    <a:pt x="390" y="63"/>
                  </a:lnTo>
                  <a:lnTo>
                    <a:pt x="391" y="59"/>
                  </a:lnTo>
                  <a:lnTo>
                    <a:pt x="390" y="57"/>
                  </a:lnTo>
                  <a:lnTo>
                    <a:pt x="389" y="55"/>
                  </a:lnTo>
                  <a:lnTo>
                    <a:pt x="389" y="51"/>
                  </a:lnTo>
                  <a:lnTo>
                    <a:pt x="390" y="49"/>
                  </a:lnTo>
                  <a:lnTo>
                    <a:pt x="390" y="47"/>
                  </a:lnTo>
                  <a:lnTo>
                    <a:pt x="388" y="44"/>
                  </a:lnTo>
                  <a:lnTo>
                    <a:pt x="389" y="41"/>
                  </a:lnTo>
                  <a:lnTo>
                    <a:pt x="390" y="38"/>
                  </a:lnTo>
                  <a:lnTo>
                    <a:pt x="391" y="37"/>
                  </a:lnTo>
                  <a:lnTo>
                    <a:pt x="391" y="37"/>
                  </a:lnTo>
                  <a:lnTo>
                    <a:pt x="390" y="33"/>
                  </a:lnTo>
                  <a:lnTo>
                    <a:pt x="390" y="31"/>
                  </a:lnTo>
                  <a:lnTo>
                    <a:pt x="392" y="29"/>
                  </a:lnTo>
                  <a:lnTo>
                    <a:pt x="395" y="28"/>
                  </a:lnTo>
                  <a:lnTo>
                    <a:pt x="392" y="25"/>
                  </a:lnTo>
                  <a:lnTo>
                    <a:pt x="390" y="25"/>
                  </a:lnTo>
                  <a:lnTo>
                    <a:pt x="391" y="22"/>
                  </a:lnTo>
                  <a:lnTo>
                    <a:pt x="392" y="20"/>
                  </a:lnTo>
                  <a:lnTo>
                    <a:pt x="395" y="19"/>
                  </a:lnTo>
                  <a:lnTo>
                    <a:pt x="394" y="15"/>
                  </a:lnTo>
                  <a:lnTo>
                    <a:pt x="395" y="13"/>
                  </a:lnTo>
                  <a:lnTo>
                    <a:pt x="397" y="11"/>
                  </a:lnTo>
                  <a:lnTo>
                    <a:pt x="397" y="7"/>
                  </a:lnTo>
                  <a:lnTo>
                    <a:pt x="398" y="5"/>
                  </a:lnTo>
                  <a:lnTo>
                    <a:pt x="400" y="3"/>
                  </a:lnTo>
                  <a:lnTo>
                    <a:pt x="401" y="0"/>
                  </a:lnTo>
                  <a:lnTo>
                    <a:pt x="403" y="0"/>
                  </a:lnTo>
                  <a:lnTo>
                    <a:pt x="402" y="3"/>
                  </a:lnTo>
                  <a:lnTo>
                    <a:pt x="405" y="4"/>
                  </a:lnTo>
                  <a:lnTo>
                    <a:pt x="407" y="6"/>
                  </a:lnTo>
                  <a:lnTo>
                    <a:pt x="407" y="8"/>
                  </a:lnTo>
                  <a:lnTo>
                    <a:pt x="407" y="12"/>
                  </a:lnTo>
                  <a:lnTo>
                    <a:pt x="407" y="14"/>
                  </a:lnTo>
                  <a:lnTo>
                    <a:pt x="410" y="16"/>
                  </a:lnTo>
                  <a:lnTo>
                    <a:pt x="412" y="17"/>
                  </a:lnTo>
                  <a:lnTo>
                    <a:pt x="410" y="20"/>
                  </a:lnTo>
                  <a:lnTo>
                    <a:pt x="411" y="23"/>
                  </a:lnTo>
                  <a:lnTo>
                    <a:pt x="414" y="25"/>
                  </a:lnTo>
                  <a:lnTo>
                    <a:pt x="414" y="28"/>
                  </a:lnTo>
                  <a:lnTo>
                    <a:pt x="416" y="31"/>
                  </a:lnTo>
                  <a:lnTo>
                    <a:pt x="416" y="33"/>
                  </a:lnTo>
                  <a:lnTo>
                    <a:pt x="416" y="37"/>
                  </a:lnTo>
                  <a:lnTo>
                    <a:pt x="417" y="39"/>
                  </a:lnTo>
                  <a:lnTo>
                    <a:pt x="416" y="41"/>
                  </a:lnTo>
                  <a:lnTo>
                    <a:pt x="417" y="45"/>
                  </a:lnTo>
                  <a:lnTo>
                    <a:pt x="417" y="45"/>
                  </a:lnTo>
                  <a:lnTo>
                    <a:pt x="418" y="47"/>
                  </a:lnTo>
                  <a:lnTo>
                    <a:pt x="419" y="50"/>
                  </a:lnTo>
                  <a:lnTo>
                    <a:pt x="422" y="53"/>
                  </a:lnTo>
                  <a:lnTo>
                    <a:pt x="425" y="51"/>
                  </a:lnTo>
                  <a:lnTo>
                    <a:pt x="427" y="50"/>
                  </a:lnTo>
                  <a:lnTo>
                    <a:pt x="429" y="48"/>
                  </a:lnTo>
                  <a:lnTo>
                    <a:pt x="431" y="50"/>
                  </a:lnTo>
                  <a:lnTo>
                    <a:pt x="432" y="54"/>
                  </a:lnTo>
                  <a:lnTo>
                    <a:pt x="434" y="54"/>
                  </a:lnTo>
                  <a:lnTo>
                    <a:pt x="436" y="57"/>
                  </a:lnTo>
                  <a:lnTo>
                    <a:pt x="440" y="58"/>
                  </a:lnTo>
                  <a:lnTo>
                    <a:pt x="441" y="58"/>
                  </a:lnTo>
                  <a:lnTo>
                    <a:pt x="440" y="62"/>
                  </a:lnTo>
                  <a:lnTo>
                    <a:pt x="440" y="64"/>
                  </a:lnTo>
                  <a:lnTo>
                    <a:pt x="440" y="67"/>
                  </a:lnTo>
                  <a:lnTo>
                    <a:pt x="441" y="70"/>
                  </a:lnTo>
                  <a:lnTo>
                    <a:pt x="441" y="72"/>
                  </a:lnTo>
                  <a:lnTo>
                    <a:pt x="443" y="75"/>
                  </a:lnTo>
                  <a:lnTo>
                    <a:pt x="443" y="77"/>
                  </a:lnTo>
                  <a:lnTo>
                    <a:pt x="442" y="80"/>
                  </a:lnTo>
                  <a:lnTo>
                    <a:pt x="444" y="83"/>
                  </a:lnTo>
                  <a:lnTo>
                    <a:pt x="446" y="85"/>
                  </a:lnTo>
                  <a:lnTo>
                    <a:pt x="446" y="87"/>
                  </a:lnTo>
                  <a:lnTo>
                    <a:pt x="450" y="87"/>
                  </a:lnTo>
                  <a:lnTo>
                    <a:pt x="449" y="89"/>
                  </a:lnTo>
                  <a:lnTo>
                    <a:pt x="450" y="91"/>
                  </a:lnTo>
                  <a:lnTo>
                    <a:pt x="451" y="94"/>
                  </a:lnTo>
                  <a:lnTo>
                    <a:pt x="452" y="97"/>
                  </a:lnTo>
                  <a:lnTo>
                    <a:pt x="451" y="99"/>
                  </a:lnTo>
                  <a:lnTo>
                    <a:pt x="451" y="102"/>
                  </a:lnTo>
                  <a:lnTo>
                    <a:pt x="450" y="105"/>
                  </a:lnTo>
                  <a:lnTo>
                    <a:pt x="452" y="108"/>
                  </a:lnTo>
                  <a:lnTo>
                    <a:pt x="454" y="109"/>
                  </a:lnTo>
                  <a:lnTo>
                    <a:pt x="454" y="113"/>
                  </a:lnTo>
                  <a:lnTo>
                    <a:pt x="454" y="115"/>
                  </a:lnTo>
                  <a:lnTo>
                    <a:pt x="457" y="117"/>
                  </a:lnTo>
                  <a:lnTo>
                    <a:pt x="462" y="121"/>
                  </a:lnTo>
                  <a:lnTo>
                    <a:pt x="465" y="121"/>
                  </a:lnTo>
                  <a:lnTo>
                    <a:pt x="468" y="122"/>
                  </a:lnTo>
                  <a:lnTo>
                    <a:pt x="470" y="122"/>
                  </a:lnTo>
                  <a:lnTo>
                    <a:pt x="471" y="125"/>
                  </a:lnTo>
                  <a:lnTo>
                    <a:pt x="471" y="125"/>
                  </a:lnTo>
                  <a:lnTo>
                    <a:pt x="473" y="127"/>
                  </a:lnTo>
                  <a:lnTo>
                    <a:pt x="475" y="126"/>
                  </a:lnTo>
                  <a:lnTo>
                    <a:pt x="476" y="128"/>
                  </a:lnTo>
                  <a:lnTo>
                    <a:pt x="479" y="130"/>
                  </a:lnTo>
                  <a:lnTo>
                    <a:pt x="482" y="130"/>
                  </a:lnTo>
                  <a:lnTo>
                    <a:pt x="483" y="133"/>
                  </a:lnTo>
                  <a:lnTo>
                    <a:pt x="486" y="133"/>
                  </a:lnTo>
                  <a:lnTo>
                    <a:pt x="488" y="134"/>
                  </a:lnTo>
                  <a:lnTo>
                    <a:pt x="490" y="136"/>
                  </a:lnTo>
                  <a:lnTo>
                    <a:pt x="487" y="139"/>
                  </a:lnTo>
                  <a:lnTo>
                    <a:pt x="488" y="141"/>
                  </a:lnTo>
                  <a:lnTo>
                    <a:pt x="491" y="143"/>
                  </a:lnTo>
                  <a:lnTo>
                    <a:pt x="493" y="144"/>
                  </a:lnTo>
                  <a:lnTo>
                    <a:pt x="494" y="148"/>
                  </a:lnTo>
                  <a:lnTo>
                    <a:pt x="495" y="148"/>
                  </a:lnTo>
                  <a:lnTo>
                    <a:pt x="495" y="151"/>
                  </a:lnTo>
                  <a:lnTo>
                    <a:pt x="497" y="152"/>
                  </a:lnTo>
                  <a:lnTo>
                    <a:pt x="497" y="154"/>
                  </a:lnTo>
                  <a:lnTo>
                    <a:pt x="497" y="158"/>
                  </a:lnTo>
                  <a:lnTo>
                    <a:pt x="499" y="160"/>
                  </a:lnTo>
                  <a:lnTo>
                    <a:pt x="500" y="162"/>
                  </a:lnTo>
                  <a:lnTo>
                    <a:pt x="501" y="166"/>
                  </a:lnTo>
                  <a:lnTo>
                    <a:pt x="503" y="165"/>
                  </a:lnTo>
                  <a:lnTo>
                    <a:pt x="504" y="167"/>
                  </a:lnTo>
                  <a:lnTo>
                    <a:pt x="504" y="166"/>
                  </a:lnTo>
                  <a:lnTo>
                    <a:pt x="503" y="164"/>
                  </a:lnTo>
                  <a:lnTo>
                    <a:pt x="504" y="161"/>
                  </a:lnTo>
                  <a:lnTo>
                    <a:pt x="508" y="164"/>
                  </a:lnTo>
                  <a:lnTo>
                    <a:pt x="512" y="167"/>
                  </a:lnTo>
                  <a:lnTo>
                    <a:pt x="512" y="165"/>
                  </a:lnTo>
                  <a:lnTo>
                    <a:pt x="514" y="165"/>
                  </a:lnTo>
                  <a:lnTo>
                    <a:pt x="514" y="167"/>
                  </a:lnTo>
                  <a:lnTo>
                    <a:pt x="516" y="169"/>
                  </a:lnTo>
                  <a:lnTo>
                    <a:pt x="514" y="173"/>
                  </a:lnTo>
                  <a:lnTo>
                    <a:pt x="516" y="175"/>
                  </a:lnTo>
                  <a:lnTo>
                    <a:pt x="516" y="177"/>
                  </a:lnTo>
                  <a:lnTo>
                    <a:pt x="517" y="181"/>
                  </a:lnTo>
                  <a:lnTo>
                    <a:pt x="516" y="181"/>
                  </a:lnTo>
                  <a:lnTo>
                    <a:pt x="519" y="182"/>
                  </a:lnTo>
                  <a:lnTo>
                    <a:pt x="520" y="184"/>
                  </a:lnTo>
                  <a:lnTo>
                    <a:pt x="523" y="186"/>
                  </a:lnTo>
                  <a:lnTo>
                    <a:pt x="525" y="187"/>
                  </a:lnTo>
                  <a:lnTo>
                    <a:pt x="528" y="187"/>
                  </a:lnTo>
                  <a:lnTo>
                    <a:pt x="530" y="190"/>
                  </a:lnTo>
                  <a:lnTo>
                    <a:pt x="531" y="192"/>
                  </a:lnTo>
                  <a:lnTo>
                    <a:pt x="533" y="194"/>
                  </a:lnTo>
                  <a:lnTo>
                    <a:pt x="535" y="198"/>
                  </a:lnTo>
                  <a:lnTo>
                    <a:pt x="538" y="199"/>
                  </a:lnTo>
                  <a:lnTo>
                    <a:pt x="539" y="201"/>
                  </a:lnTo>
                  <a:lnTo>
                    <a:pt x="539" y="203"/>
                  </a:lnTo>
                  <a:lnTo>
                    <a:pt x="542" y="205"/>
                  </a:lnTo>
                  <a:lnTo>
                    <a:pt x="545" y="208"/>
                  </a:lnTo>
                  <a:lnTo>
                    <a:pt x="544" y="211"/>
                  </a:lnTo>
                  <a:lnTo>
                    <a:pt x="545" y="213"/>
                  </a:lnTo>
                  <a:lnTo>
                    <a:pt x="546" y="215"/>
                  </a:lnTo>
                  <a:lnTo>
                    <a:pt x="548" y="216"/>
                  </a:lnTo>
                  <a:lnTo>
                    <a:pt x="547" y="218"/>
                  </a:lnTo>
                  <a:lnTo>
                    <a:pt x="547" y="221"/>
                  </a:lnTo>
                  <a:lnTo>
                    <a:pt x="547" y="224"/>
                  </a:lnTo>
                  <a:lnTo>
                    <a:pt x="547" y="227"/>
                  </a:lnTo>
                  <a:lnTo>
                    <a:pt x="547" y="229"/>
                  </a:lnTo>
                  <a:lnTo>
                    <a:pt x="548" y="232"/>
                  </a:lnTo>
                  <a:lnTo>
                    <a:pt x="547" y="235"/>
                  </a:lnTo>
                  <a:lnTo>
                    <a:pt x="548" y="237"/>
                  </a:lnTo>
                  <a:lnTo>
                    <a:pt x="550" y="241"/>
                  </a:lnTo>
                  <a:lnTo>
                    <a:pt x="552" y="243"/>
                  </a:lnTo>
                  <a:lnTo>
                    <a:pt x="552" y="245"/>
                  </a:lnTo>
                  <a:lnTo>
                    <a:pt x="553" y="248"/>
                  </a:lnTo>
                  <a:lnTo>
                    <a:pt x="554" y="248"/>
                  </a:lnTo>
                  <a:lnTo>
                    <a:pt x="554" y="252"/>
                  </a:lnTo>
                  <a:lnTo>
                    <a:pt x="554" y="254"/>
                  </a:lnTo>
                  <a:lnTo>
                    <a:pt x="554" y="256"/>
                  </a:lnTo>
                  <a:lnTo>
                    <a:pt x="554" y="260"/>
                  </a:lnTo>
                  <a:lnTo>
                    <a:pt x="552" y="262"/>
                  </a:lnTo>
                  <a:lnTo>
                    <a:pt x="551" y="265"/>
                  </a:lnTo>
                  <a:lnTo>
                    <a:pt x="551" y="268"/>
                  </a:lnTo>
                  <a:lnTo>
                    <a:pt x="551" y="270"/>
                  </a:lnTo>
                  <a:lnTo>
                    <a:pt x="550" y="273"/>
                  </a:lnTo>
                  <a:lnTo>
                    <a:pt x="548" y="276"/>
                  </a:lnTo>
                  <a:lnTo>
                    <a:pt x="548"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9" name="Freeform 239">
              <a:extLst>
                <a:ext uri="{FF2B5EF4-FFF2-40B4-BE49-F238E27FC236}">
                  <a16:creationId xmlns:a16="http://schemas.microsoft.com/office/drawing/2014/main" id="{8E3946E9-0D04-4E55-AB01-7EAD22995885}"/>
                </a:ext>
              </a:extLst>
            </p:cNvPr>
            <p:cNvSpPr>
              <a:spLocks noEditPoints="1"/>
            </p:cNvSpPr>
            <p:nvPr/>
          </p:nvSpPr>
          <p:spPr bwMode="auto">
            <a:xfrm>
              <a:off x="3175000" y="2281238"/>
              <a:ext cx="6811962" cy="2960688"/>
            </a:xfrm>
            <a:custGeom>
              <a:avLst/>
              <a:gdLst>
                <a:gd name="T0" fmla="*/ 4219 w 4291"/>
                <a:gd name="T1" fmla="*/ 276 h 1865"/>
                <a:gd name="T2" fmla="*/ 3874 w 4291"/>
                <a:gd name="T3" fmla="*/ 206 h 1865"/>
                <a:gd name="T4" fmla="*/ 3458 w 4291"/>
                <a:gd name="T5" fmla="*/ 175 h 1865"/>
                <a:gd name="T6" fmla="*/ 3144 w 4291"/>
                <a:gd name="T7" fmla="*/ 122 h 1865"/>
                <a:gd name="T8" fmla="*/ 3014 w 4291"/>
                <a:gd name="T9" fmla="*/ 50 h 1865"/>
                <a:gd name="T10" fmla="*/ 2764 w 4291"/>
                <a:gd name="T11" fmla="*/ 182 h 1865"/>
                <a:gd name="T12" fmla="*/ 2679 w 4291"/>
                <a:gd name="T13" fmla="*/ 213 h 1865"/>
                <a:gd name="T14" fmla="*/ 2405 w 4291"/>
                <a:gd name="T15" fmla="*/ 238 h 1865"/>
                <a:gd name="T16" fmla="*/ 2146 w 4291"/>
                <a:gd name="T17" fmla="*/ 293 h 1865"/>
                <a:gd name="T18" fmla="*/ 2066 w 4291"/>
                <a:gd name="T19" fmla="*/ 180 h 1865"/>
                <a:gd name="T20" fmla="*/ 1911 w 4291"/>
                <a:gd name="T21" fmla="*/ 248 h 1865"/>
                <a:gd name="T22" fmla="*/ 1822 w 4291"/>
                <a:gd name="T23" fmla="*/ 357 h 1865"/>
                <a:gd name="T24" fmla="*/ 1762 w 4291"/>
                <a:gd name="T25" fmla="*/ 416 h 1865"/>
                <a:gd name="T26" fmla="*/ 1905 w 4291"/>
                <a:gd name="T27" fmla="*/ 501 h 1865"/>
                <a:gd name="T28" fmla="*/ 1979 w 4291"/>
                <a:gd name="T29" fmla="*/ 392 h 1865"/>
                <a:gd name="T30" fmla="*/ 1877 w 4291"/>
                <a:gd name="T31" fmla="*/ 549 h 1865"/>
                <a:gd name="T32" fmla="*/ 1740 w 4291"/>
                <a:gd name="T33" fmla="*/ 592 h 1865"/>
                <a:gd name="T34" fmla="*/ 1565 w 4291"/>
                <a:gd name="T35" fmla="*/ 782 h 1865"/>
                <a:gd name="T36" fmla="*/ 1902 w 4291"/>
                <a:gd name="T37" fmla="*/ 811 h 1865"/>
                <a:gd name="T38" fmla="*/ 1982 w 4291"/>
                <a:gd name="T39" fmla="*/ 818 h 1865"/>
                <a:gd name="T40" fmla="*/ 2115 w 4291"/>
                <a:gd name="T41" fmla="*/ 677 h 1865"/>
                <a:gd name="T42" fmla="*/ 2071 w 4291"/>
                <a:gd name="T43" fmla="*/ 784 h 1865"/>
                <a:gd name="T44" fmla="*/ 2097 w 4291"/>
                <a:gd name="T45" fmla="*/ 925 h 1865"/>
                <a:gd name="T46" fmla="*/ 1563 w 4291"/>
                <a:gd name="T47" fmla="*/ 902 h 1865"/>
                <a:gd name="T48" fmla="*/ 1518 w 4291"/>
                <a:gd name="T49" fmla="*/ 1268 h 1865"/>
                <a:gd name="T50" fmla="*/ 1809 w 4291"/>
                <a:gd name="T51" fmla="*/ 1378 h 1865"/>
                <a:gd name="T52" fmla="*/ 2027 w 4291"/>
                <a:gd name="T53" fmla="*/ 1852 h 1865"/>
                <a:gd name="T54" fmla="*/ 2254 w 4291"/>
                <a:gd name="T55" fmla="*/ 1392 h 1865"/>
                <a:gd name="T56" fmla="*/ 2191 w 4291"/>
                <a:gd name="T57" fmla="*/ 1071 h 1865"/>
                <a:gd name="T58" fmla="*/ 2274 w 4291"/>
                <a:gd name="T59" fmla="*/ 1170 h 1865"/>
                <a:gd name="T60" fmla="*/ 2412 w 4291"/>
                <a:gd name="T61" fmla="*/ 1032 h 1865"/>
                <a:gd name="T62" fmla="*/ 2439 w 4291"/>
                <a:gd name="T63" fmla="*/ 996 h 1865"/>
                <a:gd name="T64" fmla="*/ 2683 w 4291"/>
                <a:gd name="T65" fmla="*/ 1097 h 1865"/>
                <a:gd name="T66" fmla="*/ 2798 w 4291"/>
                <a:gd name="T67" fmla="*/ 1143 h 1865"/>
                <a:gd name="T68" fmla="*/ 2926 w 4291"/>
                <a:gd name="T69" fmla="*/ 1048 h 1865"/>
                <a:gd name="T70" fmla="*/ 3035 w 4291"/>
                <a:gd name="T71" fmla="*/ 1197 h 1865"/>
                <a:gd name="T72" fmla="*/ 3044 w 4291"/>
                <a:gd name="T73" fmla="*/ 1223 h 1865"/>
                <a:gd name="T74" fmla="*/ 3166 w 4291"/>
                <a:gd name="T75" fmla="*/ 1219 h 1865"/>
                <a:gd name="T76" fmla="*/ 3197 w 4291"/>
                <a:gd name="T77" fmla="*/ 1074 h 1865"/>
                <a:gd name="T78" fmla="*/ 3350 w 4291"/>
                <a:gd name="T79" fmla="*/ 956 h 1865"/>
                <a:gd name="T80" fmla="*/ 3328 w 4291"/>
                <a:gd name="T81" fmla="*/ 789 h 1865"/>
                <a:gd name="T82" fmla="*/ 3457 w 4291"/>
                <a:gd name="T83" fmla="*/ 845 h 1865"/>
                <a:gd name="T84" fmla="*/ 3572 w 4291"/>
                <a:gd name="T85" fmla="*/ 549 h 1865"/>
                <a:gd name="T86" fmla="*/ 3865 w 4291"/>
                <a:gd name="T87" fmla="*/ 390 h 1865"/>
                <a:gd name="T88" fmla="*/ 3856 w 4291"/>
                <a:gd name="T89" fmla="*/ 565 h 1865"/>
                <a:gd name="T90" fmla="*/ 4091 w 4291"/>
                <a:gd name="T91" fmla="*/ 384 h 1865"/>
                <a:gd name="T92" fmla="*/ 4255 w 4291"/>
                <a:gd name="T93" fmla="*/ 324 h 1865"/>
                <a:gd name="T94" fmla="*/ 2431 w 4291"/>
                <a:gd name="T95" fmla="*/ 777 h 1865"/>
                <a:gd name="T96" fmla="*/ 2410 w 4291"/>
                <a:gd name="T97" fmla="*/ 792 h 1865"/>
                <a:gd name="T98" fmla="*/ 2419 w 4291"/>
                <a:gd name="T99" fmla="*/ 804 h 1865"/>
                <a:gd name="T100" fmla="*/ 2381 w 4291"/>
                <a:gd name="T101" fmla="*/ 842 h 1865"/>
                <a:gd name="T102" fmla="*/ 2361 w 4291"/>
                <a:gd name="T103" fmla="*/ 796 h 1865"/>
                <a:gd name="T104" fmla="*/ 2353 w 4291"/>
                <a:gd name="T105" fmla="*/ 763 h 1865"/>
                <a:gd name="T106" fmla="*/ 2326 w 4291"/>
                <a:gd name="T107" fmla="*/ 719 h 1865"/>
                <a:gd name="T108" fmla="*/ 2348 w 4291"/>
                <a:gd name="T109" fmla="*/ 693 h 1865"/>
                <a:gd name="T110" fmla="*/ 2372 w 4291"/>
                <a:gd name="T111" fmla="*/ 678 h 1865"/>
                <a:gd name="T112" fmla="*/ 2414 w 4291"/>
                <a:gd name="T113" fmla="*/ 691 h 1865"/>
                <a:gd name="T114" fmla="*/ 2397 w 4291"/>
                <a:gd name="T115" fmla="*/ 702 h 1865"/>
                <a:gd name="T116" fmla="*/ 2381 w 4291"/>
                <a:gd name="T117" fmla="*/ 722 h 1865"/>
                <a:gd name="T118" fmla="*/ 2405 w 4291"/>
                <a:gd name="T119" fmla="*/ 765 h 1865"/>
                <a:gd name="T120" fmla="*/ 2516 w 4291"/>
                <a:gd name="T121" fmla="*/ 714 h 1865"/>
                <a:gd name="T122" fmla="*/ 2504 w 4291"/>
                <a:gd name="T123" fmla="*/ 690 h 1865"/>
                <a:gd name="T124" fmla="*/ 2517 w 4291"/>
                <a:gd name="T125" fmla="*/ 682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1" h="1865">
                  <a:moveTo>
                    <a:pt x="98" y="9"/>
                  </a:moveTo>
                  <a:lnTo>
                    <a:pt x="95" y="8"/>
                  </a:lnTo>
                  <a:lnTo>
                    <a:pt x="92" y="6"/>
                  </a:lnTo>
                  <a:lnTo>
                    <a:pt x="89" y="5"/>
                  </a:lnTo>
                  <a:lnTo>
                    <a:pt x="86" y="6"/>
                  </a:lnTo>
                  <a:lnTo>
                    <a:pt x="83" y="6"/>
                  </a:lnTo>
                  <a:lnTo>
                    <a:pt x="81" y="8"/>
                  </a:lnTo>
                  <a:lnTo>
                    <a:pt x="83" y="9"/>
                  </a:lnTo>
                  <a:lnTo>
                    <a:pt x="86" y="9"/>
                  </a:lnTo>
                  <a:lnTo>
                    <a:pt x="84" y="12"/>
                  </a:lnTo>
                  <a:lnTo>
                    <a:pt x="81" y="10"/>
                  </a:lnTo>
                  <a:lnTo>
                    <a:pt x="78" y="13"/>
                  </a:lnTo>
                  <a:lnTo>
                    <a:pt x="75" y="12"/>
                  </a:lnTo>
                  <a:lnTo>
                    <a:pt x="73" y="12"/>
                  </a:lnTo>
                  <a:lnTo>
                    <a:pt x="69" y="10"/>
                  </a:lnTo>
                  <a:lnTo>
                    <a:pt x="67" y="10"/>
                  </a:lnTo>
                  <a:lnTo>
                    <a:pt x="64" y="10"/>
                  </a:lnTo>
                  <a:lnTo>
                    <a:pt x="58" y="12"/>
                  </a:lnTo>
                  <a:lnTo>
                    <a:pt x="56" y="12"/>
                  </a:lnTo>
                  <a:lnTo>
                    <a:pt x="52" y="12"/>
                  </a:lnTo>
                  <a:lnTo>
                    <a:pt x="50" y="15"/>
                  </a:lnTo>
                  <a:lnTo>
                    <a:pt x="48" y="17"/>
                  </a:lnTo>
                  <a:lnTo>
                    <a:pt x="44" y="18"/>
                  </a:lnTo>
                  <a:lnTo>
                    <a:pt x="42" y="21"/>
                  </a:lnTo>
                  <a:lnTo>
                    <a:pt x="41" y="21"/>
                  </a:lnTo>
                  <a:lnTo>
                    <a:pt x="39" y="24"/>
                  </a:lnTo>
                  <a:lnTo>
                    <a:pt x="36" y="25"/>
                  </a:lnTo>
                  <a:lnTo>
                    <a:pt x="35" y="27"/>
                  </a:lnTo>
                  <a:lnTo>
                    <a:pt x="33" y="28"/>
                  </a:lnTo>
                  <a:lnTo>
                    <a:pt x="30" y="30"/>
                  </a:lnTo>
                  <a:lnTo>
                    <a:pt x="26" y="31"/>
                  </a:lnTo>
                  <a:lnTo>
                    <a:pt x="24" y="32"/>
                  </a:lnTo>
                  <a:lnTo>
                    <a:pt x="22" y="35"/>
                  </a:lnTo>
                  <a:lnTo>
                    <a:pt x="19" y="38"/>
                  </a:lnTo>
                  <a:lnTo>
                    <a:pt x="16" y="38"/>
                  </a:lnTo>
                  <a:lnTo>
                    <a:pt x="14" y="38"/>
                  </a:lnTo>
                  <a:lnTo>
                    <a:pt x="10" y="38"/>
                  </a:lnTo>
                  <a:lnTo>
                    <a:pt x="8" y="39"/>
                  </a:lnTo>
                  <a:lnTo>
                    <a:pt x="5" y="41"/>
                  </a:lnTo>
                  <a:lnTo>
                    <a:pt x="2" y="43"/>
                  </a:lnTo>
                  <a:lnTo>
                    <a:pt x="0" y="45"/>
                  </a:lnTo>
                  <a:lnTo>
                    <a:pt x="6" y="44"/>
                  </a:lnTo>
                  <a:lnTo>
                    <a:pt x="7" y="48"/>
                  </a:lnTo>
                  <a:lnTo>
                    <a:pt x="5" y="50"/>
                  </a:lnTo>
                  <a:lnTo>
                    <a:pt x="7" y="52"/>
                  </a:lnTo>
                  <a:lnTo>
                    <a:pt x="10" y="51"/>
                  </a:lnTo>
                  <a:lnTo>
                    <a:pt x="13" y="49"/>
                  </a:lnTo>
                  <a:lnTo>
                    <a:pt x="16" y="48"/>
                  </a:lnTo>
                  <a:lnTo>
                    <a:pt x="18" y="49"/>
                  </a:lnTo>
                  <a:lnTo>
                    <a:pt x="22" y="50"/>
                  </a:lnTo>
                  <a:lnTo>
                    <a:pt x="24" y="51"/>
                  </a:lnTo>
                  <a:lnTo>
                    <a:pt x="26" y="50"/>
                  </a:lnTo>
                  <a:lnTo>
                    <a:pt x="27" y="47"/>
                  </a:lnTo>
                  <a:lnTo>
                    <a:pt x="29" y="44"/>
                  </a:lnTo>
                  <a:lnTo>
                    <a:pt x="32" y="45"/>
                  </a:lnTo>
                  <a:lnTo>
                    <a:pt x="31" y="48"/>
                  </a:lnTo>
                  <a:lnTo>
                    <a:pt x="34" y="50"/>
                  </a:lnTo>
                  <a:lnTo>
                    <a:pt x="35" y="52"/>
                  </a:lnTo>
                  <a:lnTo>
                    <a:pt x="35" y="55"/>
                  </a:lnTo>
                  <a:lnTo>
                    <a:pt x="39" y="53"/>
                  </a:lnTo>
                  <a:lnTo>
                    <a:pt x="41" y="55"/>
                  </a:lnTo>
                  <a:lnTo>
                    <a:pt x="41" y="53"/>
                  </a:lnTo>
                  <a:lnTo>
                    <a:pt x="44" y="53"/>
                  </a:lnTo>
                  <a:lnTo>
                    <a:pt x="46" y="50"/>
                  </a:lnTo>
                  <a:lnTo>
                    <a:pt x="47" y="48"/>
                  </a:lnTo>
                  <a:lnTo>
                    <a:pt x="44" y="47"/>
                  </a:lnTo>
                  <a:lnTo>
                    <a:pt x="47" y="47"/>
                  </a:lnTo>
                  <a:lnTo>
                    <a:pt x="47" y="43"/>
                  </a:lnTo>
                  <a:lnTo>
                    <a:pt x="47" y="41"/>
                  </a:lnTo>
                  <a:lnTo>
                    <a:pt x="49" y="42"/>
                  </a:lnTo>
                  <a:lnTo>
                    <a:pt x="51" y="45"/>
                  </a:lnTo>
                  <a:lnTo>
                    <a:pt x="53" y="48"/>
                  </a:lnTo>
                  <a:lnTo>
                    <a:pt x="57" y="44"/>
                  </a:lnTo>
                  <a:lnTo>
                    <a:pt x="57" y="42"/>
                  </a:lnTo>
                  <a:lnTo>
                    <a:pt x="59" y="42"/>
                  </a:lnTo>
                  <a:lnTo>
                    <a:pt x="60" y="39"/>
                  </a:lnTo>
                  <a:lnTo>
                    <a:pt x="58" y="36"/>
                  </a:lnTo>
                  <a:lnTo>
                    <a:pt x="57" y="34"/>
                  </a:lnTo>
                  <a:lnTo>
                    <a:pt x="60" y="35"/>
                  </a:lnTo>
                  <a:lnTo>
                    <a:pt x="63" y="34"/>
                  </a:lnTo>
                  <a:lnTo>
                    <a:pt x="64" y="31"/>
                  </a:lnTo>
                  <a:lnTo>
                    <a:pt x="65" y="28"/>
                  </a:lnTo>
                  <a:lnTo>
                    <a:pt x="67" y="28"/>
                  </a:lnTo>
                  <a:lnTo>
                    <a:pt x="70" y="26"/>
                  </a:lnTo>
                  <a:lnTo>
                    <a:pt x="70" y="30"/>
                  </a:lnTo>
                  <a:lnTo>
                    <a:pt x="69" y="32"/>
                  </a:lnTo>
                  <a:lnTo>
                    <a:pt x="69" y="35"/>
                  </a:lnTo>
                  <a:lnTo>
                    <a:pt x="68" y="38"/>
                  </a:lnTo>
                  <a:lnTo>
                    <a:pt x="70" y="40"/>
                  </a:lnTo>
                  <a:lnTo>
                    <a:pt x="74" y="42"/>
                  </a:lnTo>
                  <a:lnTo>
                    <a:pt x="77" y="42"/>
                  </a:lnTo>
                  <a:lnTo>
                    <a:pt x="79" y="42"/>
                  </a:lnTo>
                  <a:lnTo>
                    <a:pt x="82" y="40"/>
                  </a:lnTo>
                  <a:lnTo>
                    <a:pt x="82" y="38"/>
                  </a:lnTo>
                  <a:lnTo>
                    <a:pt x="82" y="35"/>
                  </a:lnTo>
                  <a:lnTo>
                    <a:pt x="84" y="34"/>
                  </a:lnTo>
                  <a:lnTo>
                    <a:pt x="87" y="33"/>
                  </a:lnTo>
                  <a:lnTo>
                    <a:pt x="90" y="33"/>
                  </a:lnTo>
                  <a:lnTo>
                    <a:pt x="93" y="33"/>
                  </a:lnTo>
                  <a:lnTo>
                    <a:pt x="95" y="31"/>
                  </a:lnTo>
                  <a:lnTo>
                    <a:pt x="96" y="28"/>
                  </a:lnTo>
                  <a:lnTo>
                    <a:pt x="94" y="26"/>
                  </a:lnTo>
                  <a:lnTo>
                    <a:pt x="92" y="24"/>
                  </a:lnTo>
                  <a:lnTo>
                    <a:pt x="94" y="24"/>
                  </a:lnTo>
                  <a:lnTo>
                    <a:pt x="98" y="24"/>
                  </a:lnTo>
                  <a:lnTo>
                    <a:pt x="98" y="22"/>
                  </a:lnTo>
                  <a:lnTo>
                    <a:pt x="94" y="21"/>
                  </a:lnTo>
                  <a:lnTo>
                    <a:pt x="92" y="18"/>
                  </a:lnTo>
                  <a:lnTo>
                    <a:pt x="95" y="16"/>
                  </a:lnTo>
                  <a:lnTo>
                    <a:pt x="98" y="15"/>
                  </a:lnTo>
                  <a:lnTo>
                    <a:pt x="101" y="14"/>
                  </a:lnTo>
                  <a:lnTo>
                    <a:pt x="103" y="13"/>
                  </a:lnTo>
                  <a:lnTo>
                    <a:pt x="101" y="9"/>
                  </a:lnTo>
                  <a:lnTo>
                    <a:pt x="98" y="9"/>
                  </a:lnTo>
                  <a:close/>
                  <a:moveTo>
                    <a:pt x="4288" y="297"/>
                  </a:moveTo>
                  <a:lnTo>
                    <a:pt x="4286" y="297"/>
                  </a:lnTo>
                  <a:lnTo>
                    <a:pt x="4286" y="297"/>
                  </a:lnTo>
                  <a:lnTo>
                    <a:pt x="4284" y="298"/>
                  </a:lnTo>
                  <a:lnTo>
                    <a:pt x="4283" y="295"/>
                  </a:lnTo>
                  <a:lnTo>
                    <a:pt x="4281" y="293"/>
                  </a:lnTo>
                  <a:lnTo>
                    <a:pt x="4279" y="296"/>
                  </a:lnTo>
                  <a:lnTo>
                    <a:pt x="4281" y="293"/>
                  </a:lnTo>
                  <a:lnTo>
                    <a:pt x="4279" y="292"/>
                  </a:lnTo>
                  <a:lnTo>
                    <a:pt x="4275" y="290"/>
                  </a:lnTo>
                  <a:lnTo>
                    <a:pt x="4273" y="288"/>
                  </a:lnTo>
                  <a:lnTo>
                    <a:pt x="4269" y="287"/>
                  </a:lnTo>
                  <a:lnTo>
                    <a:pt x="4267" y="284"/>
                  </a:lnTo>
                  <a:lnTo>
                    <a:pt x="4264" y="282"/>
                  </a:lnTo>
                  <a:lnTo>
                    <a:pt x="4264" y="280"/>
                  </a:lnTo>
                  <a:lnTo>
                    <a:pt x="4260" y="279"/>
                  </a:lnTo>
                  <a:lnTo>
                    <a:pt x="4258" y="279"/>
                  </a:lnTo>
                  <a:lnTo>
                    <a:pt x="4255" y="279"/>
                  </a:lnTo>
                  <a:lnTo>
                    <a:pt x="4250" y="278"/>
                  </a:lnTo>
                  <a:lnTo>
                    <a:pt x="4252" y="278"/>
                  </a:lnTo>
                  <a:lnTo>
                    <a:pt x="4250" y="278"/>
                  </a:lnTo>
                  <a:lnTo>
                    <a:pt x="4248" y="276"/>
                  </a:lnTo>
                  <a:lnTo>
                    <a:pt x="4245" y="276"/>
                  </a:lnTo>
                  <a:lnTo>
                    <a:pt x="4248" y="278"/>
                  </a:lnTo>
                  <a:lnTo>
                    <a:pt x="4250" y="279"/>
                  </a:lnTo>
                  <a:lnTo>
                    <a:pt x="4248" y="280"/>
                  </a:lnTo>
                  <a:lnTo>
                    <a:pt x="4246" y="280"/>
                  </a:lnTo>
                  <a:lnTo>
                    <a:pt x="4242" y="279"/>
                  </a:lnTo>
                  <a:lnTo>
                    <a:pt x="4243" y="281"/>
                  </a:lnTo>
                  <a:lnTo>
                    <a:pt x="4241" y="282"/>
                  </a:lnTo>
                  <a:lnTo>
                    <a:pt x="4241" y="279"/>
                  </a:lnTo>
                  <a:lnTo>
                    <a:pt x="4243" y="276"/>
                  </a:lnTo>
                  <a:lnTo>
                    <a:pt x="4241" y="276"/>
                  </a:lnTo>
                  <a:lnTo>
                    <a:pt x="4238" y="275"/>
                  </a:lnTo>
                  <a:lnTo>
                    <a:pt x="4235" y="275"/>
                  </a:lnTo>
                  <a:lnTo>
                    <a:pt x="4232" y="275"/>
                  </a:lnTo>
                  <a:lnTo>
                    <a:pt x="4230" y="275"/>
                  </a:lnTo>
                  <a:lnTo>
                    <a:pt x="4226" y="275"/>
                  </a:lnTo>
                  <a:lnTo>
                    <a:pt x="4224" y="275"/>
                  </a:lnTo>
                  <a:lnTo>
                    <a:pt x="4226" y="276"/>
                  </a:lnTo>
                  <a:lnTo>
                    <a:pt x="4230" y="278"/>
                  </a:lnTo>
                  <a:lnTo>
                    <a:pt x="4231" y="281"/>
                  </a:lnTo>
                  <a:lnTo>
                    <a:pt x="4232" y="283"/>
                  </a:lnTo>
                  <a:lnTo>
                    <a:pt x="4230" y="287"/>
                  </a:lnTo>
                  <a:lnTo>
                    <a:pt x="4228" y="288"/>
                  </a:lnTo>
                  <a:lnTo>
                    <a:pt x="4230" y="288"/>
                  </a:lnTo>
                  <a:lnTo>
                    <a:pt x="4233" y="289"/>
                  </a:lnTo>
                  <a:lnTo>
                    <a:pt x="4234" y="291"/>
                  </a:lnTo>
                  <a:lnTo>
                    <a:pt x="4232" y="295"/>
                  </a:lnTo>
                  <a:lnTo>
                    <a:pt x="4231" y="296"/>
                  </a:lnTo>
                  <a:lnTo>
                    <a:pt x="4231" y="293"/>
                  </a:lnTo>
                  <a:lnTo>
                    <a:pt x="4232" y="291"/>
                  </a:lnTo>
                  <a:lnTo>
                    <a:pt x="4229" y="290"/>
                  </a:lnTo>
                  <a:lnTo>
                    <a:pt x="4226" y="292"/>
                  </a:lnTo>
                  <a:lnTo>
                    <a:pt x="4225" y="290"/>
                  </a:lnTo>
                  <a:lnTo>
                    <a:pt x="4223" y="288"/>
                  </a:lnTo>
                  <a:lnTo>
                    <a:pt x="4220" y="287"/>
                  </a:lnTo>
                  <a:lnTo>
                    <a:pt x="4220" y="284"/>
                  </a:lnTo>
                  <a:lnTo>
                    <a:pt x="4221" y="281"/>
                  </a:lnTo>
                  <a:lnTo>
                    <a:pt x="4219" y="276"/>
                  </a:lnTo>
                  <a:lnTo>
                    <a:pt x="4220" y="273"/>
                  </a:lnTo>
                  <a:lnTo>
                    <a:pt x="4221" y="271"/>
                  </a:lnTo>
                  <a:lnTo>
                    <a:pt x="4219" y="267"/>
                  </a:lnTo>
                  <a:lnTo>
                    <a:pt x="4216" y="270"/>
                  </a:lnTo>
                  <a:lnTo>
                    <a:pt x="4213" y="270"/>
                  </a:lnTo>
                  <a:lnTo>
                    <a:pt x="4215" y="267"/>
                  </a:lnTo>
                  <a:lnTo>
                    <a:pt x="4214" y="265"/>
                  </a:lnTo>
                  <a:lnTo>
                    <a:pt x="4214" y="263"/>
                  </a:lnTo>
                  <a:lnTo>
                    <a:pt x="4212" y="262"/>
                  </a:lnTo>
                  <a:lnTo>
                    <a:pt x="4209" y="261"/>
                  </a:lnTo>
                  <a:lnTo>
                    <a:pt x="4207" y="260"/>
                  </a:lnTo>
                  <a:lnTo>
                    <a:pt x="4204" y="257"/>
                  </a:lnTo>
                  <a:lnTo>
                    <a:pt x="4202" y="256"/>
                  </a:lnTo>
                  <a:lnTo>
                    <a:pt x="4196" y="254"/>
                  </a:lnTo>
                  <a:lnTo>
                    <a:pt x="4192" y="253"/>
                  </a:lnTo>
                  <a:lnTo>
                    <a:pt x="4188" y="249"/>
                  </a:lnTo>
                  <a:lnTo>
                    <a:pt x="4185" y="248"/>
                  </a:lnTo>
                  <a:lnTo>
                    <a:pt x="4182" y="250"/>
                  </a:lnTo>
                  <a:lnTo>
                    <a:pt x="4181" y="248"/>
                  </a:lnTo>
                  <a:lnTo>
                    <a:pt x="4183" y="248"/>
                  </a:lnTo>
                  <a:lnTo>
                    <a:pt x="4181" y="246"/>
                  </a:lnTo>
                  <a:lnTo>
                    <a:pt x="4178" y="245"/>
                  </a:lnTo>
                  <a:lnTo>
                    <a:pt x="4175" y="244"/>
                  </a:lnTo>
                  <a:lnTo>
                    <a:pt x="4173" y="243"/>
                  </a:lnTo>
                  <a:lnTo>
                    <a:pt x="4175" y="244"/>
                  </a:lnTo>
                  <a:lnTo>
                    <a:pt x="4178" y="245"/>
                  </a:lnTo>
                  <a:lnTo>
                    <a:pt x="4181" y="247"/>
                  </a:lnTo>
                  <a:lnTo>
                    <a:pt x="4178" y="248"/>
                  </a:lnTo>
                  <a:lnTo>
                    <a:pt x="4177" y="245"/>
                  </a:lnTo>
                  <a:lnTo>
                    <a:pt x="4174" y="244"/>
                  </a:lnTo>
                  <a:lnTo>
                    <a:pt x="4171" y="243"/>
                  </a:lnTo>
                  <a:lnTo>
                    <a:pt x="4169" y="243"/>
                  </a:lnTo>
                  <a:lnTo>
                    <a:pt x="4166" y="239"/>
                  </a:lnTo>
                  <a:lnTo>
                    <a:pt x="4170" y="240"/>
                  </a:lnTo>
                  <a:lnTo>
                    <a:pt x="4168" y="238"/>
                  </a:lnTo>
                  <a:lnTo>
                    <a:pt x="4164" y="237"/>
                  </a:lnTo>
                  <a:lnTo>
                    <a:pt x="4162" y="236"/>
                  </a:lnTo>
                  <a:lnTo>
                    <a:pt x="4158" y="236"/>
                  </a:lnTo>
                  <a:lnTo>
                    <a:pt x="4157" y="232"/>
                  </a:lnTo>
                  <a:lnTo>
                    <a:pt x="4154" y="233"/>
                  </a:lnTo>
                  <a:lnTo>
                    <a:pt x="4152" y="232"/>
                  </a:lnTo>
                  <a:lnTo>
                    <a:pt x="4149" y="231"/>
                  </a:lnTo>
                  <a:lnTo>
                    <a:pt x="4147" y="231"/>
                  </a:lnTo>
                  <a:lnTo>
                    <a:pt x="4144" y="229"/>
                  </a:lnTo>
                  <a:lnTo>
                    <a:pt x="4147" y="230"/>
                  </a:lnTo>
                  <a:lnTo>
                    <a:pt x="4144" y="228"/>
                  </a:lnTo>
                  <a:lnTo>
                    <a:pt x="4141" y="226"/>
                  </a:lnTo>
                  <a:lnTo>
                    <a:pt x="4138" y="224"/>
                  </a:lnTo>
                  <a:lnTo>
                    <a:pt x="4136" y="224"/>
                  </a:lnTo>
                  <a:lnTo>
                    <a:pt x="4132" y="224"/>
                  </a:lnTo>
                  <a:lnTo>
                    <a:pt x="4136" y="223"/>
                  </a:lnTo>
                  <a:lnTo>
                    <a:pt x="4132" y="221"/>
                  </a:lnTo>
                  <a:lnTo>
                    <a:pt x="4130" y="220"/>
                  </a:lnTo>
                  <a:lnTo>
                    <a:pt x="4127" y="220"/>
                  </a:lnTo>
                  <a:lnTo>
                    <a:pt x="4124" y="220"/>
                  </a:lnTo>
                  <a:lnTo>
                    <a:pt x="4121" y="219"/>
                  </a:lnTo>
                  <a:lnTo>
                    <a:pt x="4119" y="218"/>
                  </a:lnTo>
                  <a:lnTo>
                    <a:pt x="4117" y="216"/>
                  </a:lnTo>
                  <a:lnTo>
                    <a:pt x="4113" y="216"/>
                  </a:lnTo>
                  <a:lnTo>
                    <a:pt x="4107" y="215"/>
                  </a:lnTo>
                  <a:lnTo>
                    <a:pt x="4105" y="214"/>
                  </a:lnTo>
                  <a:lnTo>
                    <a:pt x="4102" y="213"/>
                  </a:lnTo>
                  <a:lnTo>
                    <a:pt x="4100" y="212"/>
                  </a:lnTo>
                  <a:lnTo>
                    <a:pt x="4097" y="210"/>
                  </a:lnTo>
                  <a:lnTo>
                    <a:pt x="4094" y="209"/>
                  </a:lnTo>
                  <a:lnTo>
                    <a:pt x="4092" y="209"/>
                  </a:lnTo>
                  <a:lnTo>
                    <a:pt x="4088" y="210"/>
                  </a:lnTo>
                  <a:lnTo>
                    <a:pt x="4086" y="211"/>
                  </a:lnTo>
                  <a:lnTo>
                    <a:pt x="4083" y="210"/>
                  </a:lnTo>
                  <a:lnTo>
                    <a:pt x="4074" y="210"/>
                  </a:lnTo>
                  <a:lnTo>
                    <a:pt x="4071" y="210"/>
                  </a:lnTo>
                  <a:lnTo>
                    <a:pt x="4069" y="210"/>
                  </a:lnTo>
                  <a:lnTo>
                    <a:pt x="4066" y="210"/>
                  </a:lnTo>
                  <a:lnTo>
                    <a:pt x="4063" y="209"/>
                  </a:lnTo>
                  <a:lnTo>
                    <a:pt x="4060" y="207"/>
                  </a:lnTo>
                  <a:lnTo>
                    <a:pt x="4058" y="209"/>
                  </a:lnTo>
                  <a:lnTo>
                    <a:pt x="4060" y="211"/>
                  </a:lnTo>
                  <a:lnTo>
                    <a:pt x="4058" y="212"/>
                  </a:lnTo>
                  <a:lnTo>
                    <a:pt x="4057" y="212"/>
                  </a:lnTo>
                  <a:lnTo>
                    <a:pt x="4054" y="210"/>
                  </a:lnTo>
                  <a:lnTo>
                    <a:pt x="4051" y="209"/>
                  </a:lnTo>
                  <a:lnTo>
                    <a:pt x="4049" y="207"/>
                  </a:lnTo>
                  <a:lnTo>
                    <a:pt x="4046" y="207"/>
                  </a:lnTo>
                  <a:lnTo>
                    <a:pt x="4043" y="207"/>
                  </a:lnTo>
                  <a:lnTo>
                    <a:pt x="4041" y="206"/>
                  </a:lnTo>
                  <a:lnTo>
                    <a:pt x="4038" y="206"/>
                  </a:lnTo>
                  <a:lnTo>
                    <a:pt x="4036" y="206"/>
                  </a:lnTo>
                  <a:lnTo>
                    <a:pt x="4034" y="205"/>
                  </a:lnTo>
                  <a:lnTo>
                    <a:pt x="4030" y="205"/>
                  </a:lnTo>
                  <a:lnTo>
                    <a:pt x="4028" y="205"/>
                  </a:lnTo>
                  <a:lnTo>
                    <a:pt x="4025" y="204"/>
                  </a:lnTo>
                  <a:lnTo>
                    <a:pt x="4023" y="204"/>
                  </a:lnTo>
                  <a:lnTo>
                    <a:pt x="4019" y="203"/>
                  </a:lnTo>
                  <a:lnTo>
                    <a:pt x="4020" y="206"/>
                  </a:lnTo>
                  <a:lnTo>
                    <a:pt x="4020" y="206"/>
                  </a:lnTo>
                  <a:lnTo>
                    <a:pt x="4020" y="210"/>
                  </a:lnTo>
                  <a:lnTo>
                    <a:pt x="4020" y="212"/>
                  </a:lnTo>
                  <a:lnTo>
                    <a:pt x="4018" y="213"/>
                  </a:lnTo>
                  <a:lnTo>
                    <a:pt x="4015" y="214"/>
                  </a:lnTo>
                  <a:lnTo>
                    <a:pt x="4018" y="216"/>
                  </a:lnTo>
                  <a:lnTo>
                    <a:pt x="4020" y="216"/>
                  </a:lnTo>
                  <a:lnTo>
                    <a:pt x="4021" y="219"/>
                  </a:lnTo>
                  <a:lnTo>
                    <a:pt x="4024" y="222"/>
                  </a:lnTo>
                  <a:lnTo>
                    <a:pt x="4026" y="224"/>
                  </a:lnTo>
                  <a:lnTo>
                    <a:pt x="4026" y="228"/>
                  </a:lnTo>
                  <a:lnTo>
                    <a:pt x="4028" y="230"/>
                  </a:lnTo>
                  <a:lnTo>
                    <a:pt x="4026" y="231"/>
                  </a:lnTo>
                  <a:lnTo>
                    <a:pt x="4023" y="232"/>
                  </a:lnTo>
                  <a:lnTo>
                    <a:pt x="4023" y="235"/>
                  </a:lnTo>
                  <a:lnTo>
                    <a:pt x="4023" y="236"/>
                  </a:lnTo>
                  <a:lnTo>
                    <a:pt x="4019" y="233"/>
                  </a:lnTo>
                  <a:lnTo>
                    <a:pt x="4020" y="237"/>
                  </a:lnTo>
                  <a:lnTo>
                    <a:pt x="4021" y="237"/>
                  </a:lnTo>
                  <a:lnTo>
                    <a:pt x="4018" y="236"/>
                  </a:lnTo>
                  <a:lnTo>
                    <a:pt x="4016" y="236"/>
                  </a:lnTo>
                  <a:lnTo>
                    <a:pt x="4012" y="236"/>
                  </a:lnTo>
                  <a:lnTo>
                    <a:pt x="4012" y="236"/>
                  </a:lnTo>
                  <a:lnTo>
                    <a:pt x="4010" y="236"/>
                  </a:lnTo>
                  <a:lnTo>
                    <a:pt x="4007" y="236"/>
                  </a:lnTo>
                  <a:lnTo>
                    <a:pt x="4004" y="233"/>
                  </a:lnTo>
                  <a:lnTo>
                    <a:pt x="4004" y="230"/>
                  </a:lnTo>
                  <a:lnTo>
                    <a:pt x="4002" y="229"/>
                  </a:lnTo>
                  <a:lnTo>
                    <a:pt x="3999" y="228"/>
                  </a:lnTo>
                  <a:lnTo>
                    <a:pt x="3996" y="227"/>
                  </a:lnTo>
                  <a:lnTo>
                    <a:pt x="3993" y="226"/>
                  </a:lnTo>
                  <a:lnTo>
                    <a:pt x="3991" y="226"/>
                  </a:lnTo>
                  <a:lnTo>
                    <a:pt x="3989" y="223"/>
                  </a:lnTo>
                  <a:lnTo>
                    <a:pt x="3989" y="218"/>
                  </a:lnTo>
                  <a:lnTo>
                    <a:pt x="3985" y="216"/>
                  </a:lnTo>
                  <a:lnTo>
                    <a:pt x="3984" y="213"/>
                  </a:lnTo>
                  <a:lnTo>
                    <a:pt x="3981" y="212"/>
                  </a:lnTo>
                  <a:lnTo>
                    <a:pt x="3978" y="214"/>
                  </a:lnTo>
                  <a:lnTo>
                    <a:pt x="3975" y="216"/>
                  </a:lnTo>
                  <a:lnTo>
                    <a:pt x="3973" y="218"/>
                  </a:lnTo>
                  <a:lnTo>
                    <a:pt x="3969" y="219"/>
                  </a:lnTo>
                  <a:lnTo>
                    <a:pt x="3967" y="219"/>
                  </a:lnTo>
                  <a:lnTo>
                    <a:pt x="3959" y="219"/>
                  </a:lnTo>
                  <a:lnTo>
                    <a:pt x="3956" y="218"/>
                  </a:lnTo>
                  <a:lnTo>
                    <a:pt x="3953" y="216"/>
                  </a:lnTo>
                  <a:lnTo>
                    <a:pt x="3950" y="216"/>
                  </a:lnTo>
                  <a:lnTo>
                    <a:pt x="3949" y="216"/>
                  </a:lnTo>
                  <a:lnTo>
                    <a:pt x="3947" y="216"/>
                  </a:lnTo>
                  <a:lnTo>
                    <a:pt x="3943" y="216"/>
                  </a:lnTo>
                  <a:lnTo>
                    <a:pt x="3938" y="216"/>
                  </a:lnTo>
                  <a:lnTo>
                    <a:pt x="3935" y="215"/>
                  </a:lnTo>
                  <a:lnTo>
                    <a:pt x="3932" y="213"/>
                  </a:lnTo>
                  <a:lnTo>
                    <a:pt x="3930" y="213"/>
                  </a:lnTo>
                  <a:lnTo>
                    <a:pt x="3926" y="214"/>
                  </a:lnTo>
                  <a:lnTo>
                    <a:pt x="3924" y="214"/>
                  </a:lnTo>
                  <a:lnTo>
                    <a:pt x="3922" y="213"/>
                  </a:lnTo>
                  <a:lnTo>
                    <a:pt x="3918" y="214"/>
                  </a:lnTo>
                  <a:lnTo>
                    <a:pt x="3916" y="214"/>
                  </a:lnTo>
                  <a:lnTo>
                    <a:pt x="3913" y="215"/>
                  </a:lnTo>
                  <a:lnTo>
                    <a:pt x="3910" y="214"/>
                  </a:lnTo>
                  <a:lnTo>
                    <a:pt x="3909" y="214"/>
                  </a:lnTo>
                  <a:lnTo>
                    <a:pt x="3906" y="215"/>
                  </a:lnTo>
                  <a:lnTo>
                    <a:pt x="3905" y="215"/>
                  </a:lnTo>
                  <a:lnTo>
                    <a:pt x="3902" y="215"/>
                  </a:lnTo>
                  <a:lnTo>
                    <a:pt x="3900" y="215"/>
                  </a:lnTo>
                  <a:lnTo>
                    <a:pt x="3897" y="215"/>
                  </a:lnTo>
                  <a:lnTo>
                    <a:pt x="3895" y="216"/>
                  </a:lnTo>
                  <a:lnTo>
                    <a:pt x="3891" y="218"/>
                  </a:lnTo>
                  <a:lnTo>
                    <a:pt x="3887" y="215"/>
                  </a:lnTo>
                  <a:lnTo>
                    <a:pt x="3884" y="214"/>
                  </a:lnTo>
                  <a:lnTo>
                    <a:pt x="3881" y="214"/>
                  </a:lnTo>
                  <a:lnTo>
                    <a:pt x="3880" y="215"/>
                  </a:lnTo>
                  <a:lnTo>
                    <a:pt x="3878" y="213"/>
                  </a:lnTo>
                  <a:lnTo>
                    <a:pt x="3875" y="213"/>
                  </a:lnTo>
                  <a:lnTo>
                    <a:pt x="3873" y="212"/>
                  </a:lnTo>
                  <a:lnTo>
                    <a:pt x="3872" y="210"/>
                  </a:lnTo>
                  <a:lnTo>
                    <a:pt x="3873" y="209"/>
                  </a:lnTo>
                  <a:lnTo>
                    <a:pt x="3873" y="207"/>
                  </a:lnTo>
                  <a:lnTo>
                    <a:pt x="3874" y="206"/>
                  </a:lnTo>
                  <a:lnTo>
                    <a:pt x="3874" y="206"/>
                  </a:lnTo>
                  <a:lnTo>
                    <a:pt x="3874" y="206"/>
                  </a:lnTo>
                  <a:lnTo>
                    <a:pt x="3874" y="205"/>
                  </a:lnTo>
                  <a:lnTo>
                    <a:pt x="3873" y="204"/>
                  </a:lnTo>
                  <a:lnTo>
                    <a:pt x="3875" y="202"/>
                  </a:lnTo>
                  <a:lnTo>
                    <a:pt x="3878" y="199"/>
                  </a:lnTo>
                  <a:lnTo>
                    <a:pt x="3876" y="196"/>
                  </a:lnTo>
                  <a:lnTo>
                    <a:pt x="3874" y="194"/>
                  </a:lnTo>
                  <a:lnTo>
                    <a:pt x="3872" y="190"/>
                  </a:lnTo>
                  <a:lnTo>
                    <a:pt x="3867" y="187"/>
                  </a:lnTo>
                  <a:lnTo>
                    <a:pt x="3856" y="182"/>
                  </a:lnTo>
                  <a:lnTo>
                    <a:pt x="3847" y="180"/>
                  </a:lnTo>
                  <a:lnTo>
                    <a:pt x="3839" y="180"/>
                  </a:lnTo>
                  <a:lnTo>
                    <a:pt x="3820" y="179"/>
                  </a:lnTo>
                  <a:lnTo>
                    <a:pt x="3797" y="182"/>
                  </a:lnTo>
                  <a:lnTo>
                    <a:pt x="3789" y="186"/>
                  </a:lnTo>
                  <a:lnTo>
                    <a:pt x="3786" y="185"/>
                  </a:lnTo>
                  <a:lnTo>
                    <a:pt x="3776" y="186"/>
                  </a:lnTo>
                  <a:lnTo>
                    <a:pt x="3770" y="185"/>
                  </a:lnTo>
                  <a:lnTo>
                    <a:pt x="3761" y="182"/>
                  </a:lnTo>
                  <a:lnTo>
                    <a:pt x="3767" y="182"/>
                  </a:lnTo>
                  <a:lnTo>
                    <a:pt x="3768" y="180"/>
                  </a:lnTo>
                  <a:lnTo>
                    <a:pt x="3762" y="176"/>
                  </a:lnTo>
                  <a:lnTo>
                    <a:pt x="3759" y="173"/>
                  </a:lnTo>
                  <a:lnTo>
                    <a:pt x="3756" y="173"/>
                  </a:lnTo>
                  <a:lnTo>
                    <a:pt x="3753" y="172"/>
                  </a:lnTo>
                  <a:lnTo>
                    <a:pt x="3751" y="172"/>
                  </a:lnTo>
                  <a:lnTo>
                    <a:pt x="3748" y="175"/>
                  </a:lnTo>
                  <a:lnTo>
                    <a:pt x="3745" y="175"/>
                  </a:lnTo>
                  <a:lnTo>
                    <a:pt x="3743" y="175"/>
                  </a:lnTo>
                  <a:lnTo>
                    <a:pt x="3739" y="177"/>
                  </a:lnTo>
                  <a:lnTo>
                    <a:pt x="3742" y="175"/>
                  </a:lnTo>
                  <a:lnTo>
                    <a:pt x="3745" y="173"/>
                  </a:lnTo>
                  <a:lnTo>
                    <a:pt x="3747" y="171"/>
                  </a:lnTo>
                  <a:lnTo>
                    <a:pt x="3744" y="169"/>
                  </a:lnTo>
                  <a:lnTo>
                    <a:pt x="3742" y="169"/>
                  </a:lnTo>
                  <a:lnTo>
                    <a:pt x="3737" y="170"/>
                  </a:lnTo>
                  <a:lnTo>
                    <a:pt x="3738" y="168"/>
                  </a:lnTo>
                  <a:lnTo>
                    <a:pt x="3735" y="166"/>
                  </a:lnTo>
                  <a:lnTo>
                    <a:pt x="3727" y="164"/>
                  </a:lnTo>
                  <a:lnTo>
                    <a:pt x="3724" y="166"/>
                  </a:lnTo>
                  <a:lnTo>
                    <a:pt x="3724" y="162"/>
                  </a:lnTo>
                  <a:lnTo>
                    <a:pt x="3726" y="162"/>
                  </a:lnTo>
                  <a:lnTo>
                    <a:pt x="3729" y="161"/>
                  </a:lnTo>
                  <a:lnTo>
                    <a:pt x="3731" y="160"/>
                  </a:lnTo>
                  <a:lnTo>
                    <a:pt x="3735" y="162"/>
                  </a:lnTo>
                  <a:lnTo>
                    <a:pt x="3737" y="161"/>
                  </a:lnTo>
                  <a:lnTo>
                    <a:pt x="3739" y="159"/>
                  </a:lnTo>
                  <a:lnTo>
                    <a:pt x="3734" y="153"/>
                  </a:lnTo>
                  <a:lnTo>
                    <a:pt x="3726" y="151"/>
                  </a:lnTo>
                  <a:lnTo>
                    <a:pt x="3718" y="149"/>
                  </a:lnTo>
                  <a:lnTo>
                    <a:pt x="3712" y="149"/>
                  </a:lnTo>
                  <a:lnTo>
                    <a:pt x="3701" y="149"/>
                  </a:lnTo>
                  <a:lnTo>
                    <a:pt x="3693" y="155"/>
                  </a:lnTo>
                  <a:lnTo>
                    <a:pt x="3688" y="160"/>
                  </a:lnTo>
                  <a:lnTo>
                    <a:pt x="3686" y="161"/>
                  </a:lnTo>
                  <a:lnTo>
                    <a:pt x="3680" y="163"/>
                  </a:lnTo>
                  <a:lnTo>
                    <a:pt x="3677" y="163"/>
                  </a:lnTo>
                  <a:lnTo>
                    <a:pt x="3675" y="166"/>
                  </a:lnTo>
                  <a:lnTo>
                    <a:pt x="3673" y="164"/>
                  </a:lnTo>
                  <a:lnTo>
                    <a:pt x="3669" y="164"/>
                  </a:lnTo>
                  <a:lnTo>
                    <a:pt x="3673" y="162"/>
                  </a:lnTo>
                  <a:lnTo>
                    <a:pt x="3670" y="159"/>
                  </a:lnTo>
                  <a:lnTo>
                    <a:pt x="3673" y="159"/>
                  </a:lnTo>
                  <a:lnTo>
                    <a:pt x="3676" y="160"/>
                  </a:lnTo>
                  <a:lnTo>
                    <a:pt x="3682" y="159"/>
                  </a:lnTo>
                  <a:lnTo>
                    <a:pt x="3679" y="151"/>
                  </a:lnTo>
                  <a:lnTo>
                    <a:pt x="3682" y="151"/>
                  </a:lnTo>
                  <a:lnTo>
                    <a:pt x="3684" y="153"/>
                  </a:lnTo>
                  <a:lnTo>
                    <a:pt x="3686" y="153"/>
                  </a:lnTo>
                  <a:lnTo>
                    <a:pt x="3686" y="155"/>
                  </a:lnTo>
                  <a:lnTo>
                    <a:pt x="3684" y="158"/>
                  </a:lnTo>
                  <a:lnTo>
                    <a:pt x="3684" y="161"/>
                  </a:lnTo>
                  <a:lnTo>
                    <a:pt x="3688" y="156"/>
                  </a:lnTo>
                  <a:lnTo>
                    <a:pt x="3696" y="149"/>
                  </a:lnTo>
                  <a:lnTo>
                    <a:pt x="3688" y="149"/>
                  </a:lnTo>
                  <a:lnTo>
                    <a:pt x="3671" y="150"/>
                  </a:lnTo>
                  <a:lnTo>
                    <a:pt x="3666" y="151"/>
                  </a:lnTo>
                  <a:lnTo>
                    <a:pt x="3663" y="152"/>
                  </a:lnTo>
                  <a:lnTo>
                    <a:pt x="3660" y="152"/>
                  </a:lnTo>
                  <a:lnTo>
                    <a:pt x="3659" y="151"/>
                  </a:lnTo>
                  <a:lnTo>
                    <a:pt x="3659" y="150"/>
                  </a:lnTo>
                  <a:lnTo>
                    <a:pt x="3665" y="150"/>
                  </a:lnTo>
                  <a:lnTo>
                    <a:pt x="3667" y="146"/>
                  </a:lnTo>
                  <a:lnTo>
                    <a:pt x="3670" y="142"/>
                  </a:lnTo>
                  <a:lnTo>
                    <a:pt x="3665" y="141"/>
                  </a:lnTo>
                  <a:lnTo>
                    <a:pt x="3661" y="141"/>
                  </a:lnTo>
                  <a:lnTo>
                    <a:pt x="3653" y="139"/>
                  </a:lnTo>
                  <a:lnTo>
                    <a:pt x="3651" y="139"/>
                  </a:lnTo>
                  <a:lnTo>
                    <a:pt x="3634" y="138"/>
                  </a:lnTo>
                  <a:lnTo>
                    <a:pt x="3628" y="138"/>
                  </a:lnTo>
                  <a:lnTo>
                    <a:pt x="3623" y="136"/>
                  </a:lnTo>
                  <a:lnTo>
                    <a:pt x="3619" y="135"/>
                  </a:lnTo>
                  <a:lnTo>
                    <a:pt x="3611" y="134"/>
                  </a:lnTo>
                  <a:lnTo>
                    <a:pt x="3611" y="136"/>
                  </a:lnTo>
                  <a:lnTo>
                    <a:pt x="3615" y="138"/>
                  </a:lnTo>
                  <a:lnTo>
                    <a:pt x="3615" y="141"/>
                  </a:lnTo>
                  <a:lnTo>
                    <a:pt x="3612" y="143"/>
                  </a:lnTo>
                  <a:lnTo>
                    <a:pt x="3607" y="144"/>
                  </a:lnTo>
                  <a:lnTo>
                    <a:pt x="3602" y="144"/>
                  </a:lnTo>
                  <a:lnTo>
                    <a:pt x="3599" y="144"/>
                  </a:lnTo>
                  <a:lnTo>
                    <a:pt x="3597" y="144"/>
                  </a:lnTo>
                  <a:lnTo>
                    <a:pt x="3591" y="147"/>
                  </a:lnTo>
                  <a:lnTo>
                    <a:pt x="3590" y="151"/>
                  </a:lnTo>
                  <a:lnTo>
                    <a:pt x="3592" y="153"/>
                  </a:lnTo>
                  <a:lnTo>
                    <a:pt x="3594" y="153"/>
                  </a:lnTo>
                  <a:lnTo>
                    <a:pt x="3598" y="151"/>
                  </a:lnTo>
                  <a:lnTo>
                    <a:pt x="3602" y="151"/>
                  </a:lnTo>
                  <a:lnTo>
                    <a:pt x="3605" y="152"/>
                  </a:lnTo>
                  <a:lnTo>
                    <a:pt x="3599" y="153"/>
                  </a:lnTo>
                  <a:lnTo>
                    <a:pt x="3598" y="156"/>
                  </a:lnTo>
                  <a:lnTo>
                    <a:pt x="3594" y="158"/>
                  </a:lnTo>
                  <a:lnTo>
                    <a:pt x="3598" y="160"/>
                  </a:lnTo>
                  <a:lnTo>
                    <a:pt x="3598" y="162"/>
                  </a:lnTo>
                  <a:lnTo>
                    <a:pt x="3599" y="166"/>
                  </a:lnTo>
                  <a:lnTo>
                    <a:pt x="3601" y="168"/>
                  </a:lnTo>
                  <a:lnTo>
                    <a:pt x="3602" y="170"/>
                  </a:lnTo>
                  <a:lnTo>
                    <a:pt x="3601" y="170"/>
                  </a:lnTo>
                  <a:lnTo>
                    <a:pt x="3599" y="170"/>
                  </a:lnTo>
                  <a:lnTo>
                    <a:pt x="3596" y="170"/>
                  </a:lnTo>
                  <a:lnTo>
                    <a:pt x="3593" y="171"/>
                  </a:lnTo>
                  <a:lnTo>
                    <a:pt x="3590" y="170"/>
                  </a:lnTo>
                  <a:lnTo>
                    <a:pt x="3589" y="168"/>
                  </a:lnTo>
                  <a:lnTo>
                    <a:pt x="3586" y="167"/>
                  </a:lnTo>
                  <a:lnTo>
                    <a:pt x="3583" y="166"/>
                  </a:lnTo>
                  <a:lnTo>
                    <a:pt x="3577" y="167"/>
                  </a:lnTo>
                  <a:lnTo>
                    <a:pt x="3575" y="168"/>
                  </a:lnTo>
                  <a:lnTo>
                    <a:pt x="3574" y="173"/>
                  </a:lnTo>
                  <a:lnTo>
                    <a:pt x="3580" y="175"/>
                  </a:lnTo>
                  <a:lnTo>
                    <a:pt x="3576" y="176"/>
                  </a:lnTo>
                  <a:lnTo>
                    <a:pt x="3571" y="177"/>
                  </a:lnTo>
                  <a:lnTo>
                    <a:pt x="3574" y="178"/>
                  </a:lnTo>
                  <a:lnTo>
                    <a:pt x="3568" y="177"/>
                  </a:lnTo>
                  <a:lnTo>
                    <a:pt x="3571" y="176"/>
                  </a:lnTo>
                  <a:lnTo>
                    <a:pt x="3568" y="176"/>
                  </a:lnTo>
                  <a:lnTo>
                    <a:pt x="3565" y="173"/>
                  </a:lnTo>
                  <a:lnTo>
                    <a:pt x="3559" y="170"/>
                  </a:lnTo>
                  <a:lnTo>
                    <a:pt x="3557" y="169"/>
                  </a:lnTo>
                  <a:lnTo>
                    <a:pt x="3555" y="169"/>
                  </a:lnTo>
                  <a:lnTo>
                    <a:pt x="3552" y="168"/>
                  </a:lnTo>
                  <a:lnTo>
                    <a:pt x="3547" y="166"/>
                  </a:lnTo>
                  <a:lnTo>
                    <a:pt x="3543" y="166"/>
                  </a:lnTo>
                  <a:lnTo>
                    <a:pt x="3541" y="167"/>
                  </a:lnTo>
                  <a:lnTo>
                    <a:pt x="3539" y="169"/>
                  </a:lnTo>
                  <a:lnTo>
                    <a:pt x="3535" y="168"/>
                  </a:lnTo>
                  <a:lnTo>
                    <a:pt x="3533" y="169"/>
                  </a:lnTo>
                  <a:lnTo>
                    <a:pt x="3530" y="171"/>
                  </a:lnTo>
                  <a:lnTo>
                    <a:pt x="3530" y="172"/>
                  </a:lnTo>
                  <a:lnTo>
                    <a:pt x="3529" y="176"/>
                  </a:lnTo>
                  <a:lnTo>
                    <a:pt x="3530" y="172"/>
                  </a:lnTo>
                  <a:lnTo>
                    <a:pt x="3521" y="172"/>
                  </a:lnTo>
                  <a:lnTo>
                    <a:pt x="3516" y="171"/>
                  </a:lnTo>
                  <a:lnTo>
                    <a:pt x="3511" y="169"/>
                  </a:lnTo>
                  <a:lnTo>
                    <a:pt x="3507" y="167"/>
                  </a:lnTo>
                  <a:lnTo>
                    <a:pt x="3503" y="161"/>
                  </a:lnTo>
                  <a:lnTo>
                    <a:pt x="3503" y="158"/>
                  </a:lnTo>
                  <a:lnTo>
                    <a:pt x="3499" y="160"/>
                  </a:lnTo>
                  <a:lnTo>
                    <a:pt x="3496" y="166"/>
                  </a:lnTo>
                  <a:lnTo>
                    <a:pt x="3494" y="171"/>
                  </a:lnTo>
                  <a:lnTo>
                    <a:pt x="3492" y="173"/>
                  </a:lnTo>
                  <a:lnTo>
                    <a:pt x="3494" y="177"/>
                  </a:lnTo>
                  <a:lnTo>
                    <a:pt x="3490" y="178"/>
                  </a:lnTo>
                  <a:lnTo>
                    <a:pt x="3488" y="180"/>
                  </a:lnTo>
                  <a:lnTo>
                    <a:pt x="3488" y="182"/>
                  </a:lnTo>
                  <a:lnTo>
                    <a:pt x="3486" y="186"/>
                  </a:lnTo>
                  <a:lnTo>
                    <a:pt x="3482" y="187"/>
                  </a:lnTo>
                  <a:lnTo>
                    <a:pt x="3480" y="188"/>
                  </a:lnTo>
                  <a:lnTo>
                    <a:pt x="3478" y="186"/>
                  </a:lnTo>
                  <a:lnTo>
                    <a:pt x="3477" y="184"/>
                  </a:lnTo>
                  <a:lnTo>
                    <a:pt x="3473" y="185"/>
                  </a:lnTo>
                  <a:lnTo>
                    <a:pt x="3471" y="184"/>
                  </a:lnTo>
                  <a:lnTo>
                    <a:pt x="3465" y="180"/>
                  </a:lnTo>
                  <a:lnTo>
                    <a:pt x="3462" y="179"/>
                  </a:lnTo>
                  <a:lnTo>
                    <a:pt x="3461" y="177"/>
                  </a:lnTo>
                  <a:lnTo>
                    <a:pt x="3458" y="175"/>
                  </a:lnTo>
                  <a:lnTo>
                    <a:pt x="3456" y="172"/>
                  </a:lnTo>
                  <a:lnTo>
                    <a:pt x="3455" y="169"/>
                  </a:lnTo>
                  <a:lnTo>
                    <a:pt x="3452" y="167"/>
                  </a:lnTo>
                  <a:lnTo>
                    <a:pt x="3449" y="167"/>
                  </a:lnTo>
                  <a:lnTo>
                    <a:pt x="3451" y="164"/>
                  </a:lnTo>
                  <a:lnTo>
                    <a:pt x="3453" y="164"/>
                  </a:lnTo>
                  <a:lnTo>
                    <a:pt x="3455" y="163"/>
                  </a:lnTo>
                  <a:lnTo>
                    <a:pt x="3458" y="164"/>
                  </a:lnTo>
                  <a:lnTo>
                    <a:pt x="3455" y="162"/>
                  </a:lnTo>
                  <a:lnTo>
                    <a:pt x="3454" y="159"/>
                  </a:lnTo>
                  <a:lnTo>
                    <a:pt x="3452" y="156"/>
                  </a:lnTo>
                  <a:lnTo>
                    <a:pt x="3452" y="156"/>
                  </a:lnTo>
                  <a:lnTo>
                    <a:pt x="3453" y="160"/>
                  </a:lnTo>
                  <a:lnTo>
                    <a:pt x="3453" y="162"/>
                  </a:lnTo>
                  <a:lnTo>
                    <a:pt x="3451" y="163"/>
                  </a:lnTo>
                  <a:lnTo>
                    <a:pt x="3448" y="162"/>
                  </a:lnTo>
                  <a:lnTo>
                    <a:pt x="3446" y="160"/>
                  </a:lnTo>
                  <a:lnTo>
                    <a:pt x="3444" y="158"/>
                  </a:lnTo>
                  <a:lnTo>
                    <a:pt x="3440" y="152"/>
                  </a:lnTo>
                  <a:lnTo>
                    <a:pt x="3440" y="151"/>
                  </a:lnTo>
                  <a:lnTo>
                    <a:pt x="3445" y="152"/>
                  </a:lnTo>
                  <a:lnTo>
                    <a:pt x="3446" y="154"/>
                  </a:lnTo>
                  <a:lnTo>
                    <a:pt x="3452" y="155"/>
                  </a:lnTo>
                  <a:lnTo>
                    <a:pt x="3455" y="154"/>
                  </a:lnTo>
                  <a:lnTo>
                    <a:pt x="3457" y="153"/>
                  </a:lnTo>
                  <a:lnTo>
                    <a:pt x="3455" y="153"/>
                  </a:lnTo>
                  <a:lnTo>
                    <a:pt x="3458" y="151"/>
                  </a:lnTo>
                  <a:lnTo>
                    <a:pt x="3456" y="150"/>
                  </a:lnTo>
                  <a:lnTo>
                    <a:pt x="3457" y="147"/>
                  </a:lnTo>
                  <a:lnTo>
                    <a:pt x="3457" y="147"/>
                  </a:lnTo>
                  <a:lnTo>
                    <a:pt x="3455" y="146"/>
                  </a:lnTo>
                  <a:lnTo>
                    <a:pt x="3454" y="144"/>
                  </a:lnTo>
                  <a:lnTo>
                    <a:pt x="3448" y="145"/>
                  </a:lnTo>
                  <a:lnTo>
                    <a:pt x="3445" y="144"/>
                  </a:lnTo>
                  <a:lnTo>
                    <a:pt x="3443" y="143"/>
                  </a:lnTo>
                  <a:lnTo>
                    <a:pt x="3443" y="143"/>
                  </a:lnTo>
                  <a:lnTo>
                    <a:pt x="3448" y="143"/>
                  </a:lnTo>
                  <a:lnTo>
                    <a:pt x="3451" y="139"/>
                  </a:lnTo>
                  <a:lnTo>
                    <a:pt x="3454" y="139"/>
                  </a:lnTo>
                  <a:lnTo>
                    <a:pt x="3454" y="138"/>
                  </a:lnTo>
                  <a:lnTo>
                    <a:pt x="3448" y="137"/>
                  </a:lnTo>
                  <a:lnTo>
                    <a:pt x="3449" y="136"/>
                  </a:lnTo>
                  <a:lnTo>
                    <a:pt x="3452" y="136"/>
                  </a:lnTo>
                  <a:lnTo>
                    <a:pt x="3455" y="136"/>
                  </a:lnTo>
                  <a:lnTo>
                    <a:pt x="3452" y="135"/>
                  </a:lnTo>
                  <a:lnTo>
                    <a:pt x="3444" y="134"/>
                  </a:lnTo>
                  <a:lnTo>
                    <a:pt x="3444" y="133"/>
                  </a:lnTo>
                  <a:lnTo>
                    <a:pt x="3446" y="133"/>
                  </a:lnTo>
                  <a:lnTo>
                    <a:pt x="3449" y="132"/>
                  </a:lnTo>
                  <a:lnTo>
                    <a:pt x="3452" y="130"/>
                  </a:lnTo>
                  <a:lnTo>
                    <a:pt x="3451" y="128"/>
                  </a:lnTo>
                  <a:lnTo>
                    <a:pt x="3448" y="129"/>
                  </a:lnTo>
                  <a:lnTo>
                    <a:pt x="3449" y="128"/>
                  </a:lnTo>
                  <a:lnTo>
                    <a:pt x="3449" y="125"/>
                  </a:lnTo>
                  <a:lnTo>
                    <a:pt x="3446" y="124"/>
                  </a:lnTo>
                  <a:lnTo>
                    <a:pt x="3444" y="125"/>
                  </a:lnTo>
                  <a:lnTo>
                    <a:pt x="3440" y="124"/>
                  </a:lnTo>
                  <a:lnTo>
                    <a:pt x="3441" y="121"/>
                  </a:lnTo>
                  <a:lnTo>
                    <a:pt x="3439" y="121"/>
                  </a:lnTo>
                  <a:lnTo>
                    <a:pt x="3436" y="119"/>
                  </a:lnTo>
                  <a:lnTo>
                    <a:pt x="3436" y="118"/>
                  </a:lnTo>
                  <a:lnTo>
                    <a:pt x="3430" y="118"/>
                  </a:lnTo>
                  <a:lnTo>
                    <a:pt x="3426" y="117"/>
                  </a:lnTo>
                  <a:lnTo>
                    <a:pt x="3422" y="117"/>
                  </a:lnTo>
                  <a:lnTo>
                    <a:pt x="3420" y="119"/>
                  </a:lnTo>
                  <a:lnTo>
                    <a:pt x="3418" y="121"/>
                  </a:lnTo>
                  <a:lnTo>
                    <a:pt x="3415" y="121"/>
                  </a:lnTo>
                  <a:lnTo>
                    <a:pt x="3415" y="120"/>
                  </a:lnTo>
                  <a:lnTo>
                    <a:pt x="3412" y="119"/>
                  </a:lnTo>
                  <a:lnTo>
                    <a:pt x="3415" y="119"/>
                  </a:lnTo>
                  <a:lnTo>
                    <a:pt x="3414" y="117"/>
                  </a:lnTo>
                  <a:lnTo>
                    <a:pt x="3412" y="117"/>
                  </a:lnTo>
                  <a:lnTo>
                    <a:pt x="3409" y="119"/>
                  </a:lnTo>
                  <a:lnTo>
                    <a:pt x="3410" y="117"/>
                  </a:lnTo>
                  <a:lnTo>
                    <a:pt x="3407" y="118"/>
                  </a:lnTo>
                  <a:lnTo>
                    <a:pt x="3404" y="119"/>
                  </a:lnTo>
                  <a:lnTo>
                    <a:pt x="3405" y="117"/>
                  </a:lnTo>
                  <a:lnTo>
                    <a:pt x="3402" y="116"/>
                  </a:lnTo>
                  <a:lnTo>
                    <a:pt x="3400" y="117"/>
                  </a:lnTo>
                  <a:lnTo>
                    <a:pt x="3400" y="113"/>
                  </a:lnTo>
                  <a:lnTo>
                    <a:pt x="3388" y="110"/>
                  </a:lnTo>
                  <a:lnTo>
                    <a:pt x="3385" y="112"/>
                  </a:lnTo>
                  <a:lnTo>
                    <a:pt x="3383" y="110"/>
                  </a:lnTo>
                  <a:lnTo>
                    <a:pt x="3381" y="113"/>
                  </a:lnTo>
                  <a:lnTo>
                    <a:pt x="3379" y="115"/>
                  </a:lnTo>
                  <a:lnTo>
                    <a:pt x="3377" y="112"/>
                  </a:lnTo>
                  <a:lnTo>
                    <a:pt x="3375" y="113"/>
                  </a:lnTo>
                  <a:lnTo>
                    <a:pt x="3373" y="116"/>
                  </a:lnTo>
                  <a:lnTo>
                    <a:pt x="3375" y="118"/>
                  </a:lnTo>
                  <a:lnTo>
                    <a:pt x="3373" y="121"/>
                  </a:lnTo>
                  <a:lnTo>
                    <a:pt x="3376" y="124"/>
                  </a:lnTo>
                  <a:lnTo>
                    <a:pt x="3377" y="127"/>
                  </a:lnTo>
                  <a:lnTo>
                    <a:pt x="3375" y="127"/>
                  </a:lnTo>
                  <a:lnTo>
                    <a:pt x="3373" y="129"/>
                  </a:lnTo>
                  <a:lnTo>
                    <a:pt x="3372" y="133"/>
                  </a:lnTo>
                  <a:lnTo>
                    <a:pt x="3369" y="133"/>
                  </a:lnTo>
                  <a:lnTo>
                    <a:pt x="3367" y="130"/>
                  </a:lnTo>
                  <a:lnTo>
                    <a:pt x="3363" y="130"/>
                  </a:lnTo>
                  <a:lnTo>
                    <a:pt x="3361" y="132"/>
                  </a:lnTo>
                  <a:lnTo>
                    <a:pt x="3359" y="132"/>
                  </a:lnTo>
                  <a:lnTo>
                    <a:pt x="3346" y="132"/>
                  </a:lnTo>
                  <a:lnTo>
                    <a:pt x="3343" y="133"/>
                  </a:lnTo>
                  <a:lnTo>
                    <a:pt x="3341" y="133"/>
                  </a:lnTo>
                  <a:lnTo>
                    <a:pt x="3335" y="132"/>
                  </a:lnTo>
                  <a:lnTo>
                    <a:pt x="3329" y="130"/>
                  </a:lnTo>
                  <a:lnTo>
                    <a:pt x="3325" y="130"/>
                  </a:lnTo>
                  <a:lnTo>
                    <a:pt x="3324" y="130"/>
                  </a:lnTo>
                  <a:lnTo>
                    <a:pt x="3320" y="129"/>
                  </a:lnTo>
                  <a:lnTo>
                    <a:pt x="3316" y="128"/>
                  </a:lnTo>
                  <a:lnTo>
                    <a:pt x="3307" y="126"/>
                  </a:lnTo>
                  <a:lnTo>
                    <a:pt x="3306" y="122"/>
                  </a:lnTo>
                  <a:lnTo>
                    <a:pt x="3306" y="120"/>
                  </a:lnTo>
                  <a:lnTo>
                    <a:pt x="3308" y="118"/>
                  </a:lnTo>
                  <a:lnTo>
                    <a:pt x="3311" y="119"/>
                  </a:lnTo>
                  <a:lnTo>
                    <a:pt x="3313" y="119"/>
                  </a:lnTo>
                  <a:lnTo>
                    <a:pt x="3310" y="116"/>
                  </a:lnTo>
                  <a:lnTo>
                    <a:pt x="3308" y="116"/>
                  </a:lnTo>
                  <a:lnTo>
                    <a:pt x="3294" y="116"/>
                  </a:lnTo>
                  <a:lnTo>
                    <a:pt x="3279" y="113"/>
                  </a:lnTo>
                  <a:lnTo>
                    <a:pt x="3277" y="113"/>
                  </a:lnTo>
                  <a:lnTo>
                    <a:pt x="3272" y="112"/>
                  </a:lnTo>
                  <a:lnTo>
                    <a:pt x="3262" y="112"/>
                  </a:lnTo>
                  <a:lnTo>
                    <a:pt x="3257" y="115"/>
                  </a:lnTo>
                  <a:lnTo>
                    <a:pt x="3247" y="116"/>
                  </a:lnTo>
                  <a:lnTo>
                    <a:pt x="3241" y="117"/>
                  </a:lnTo>
                  <a:lnTo>
                    <a:pt x="3240" y="120"/>
                  </a:lnTo>
                  <a:lnTo>
                    <a:pt x="3243" y="121"/>
                  </a:lnTo>
                  <a:lnTo>
                    <a:pt x="3245" y="121"/>
                  </a:lnTo>
                  <a:lnTo>
                    <a:pt x="3240" y="125"/>
                  </a:lnTo>
                  <a:lnTo>
                    <a:pt x="3239" y="125"/>
                  </a:lnTo>
                  <a:lnTo>
                    <a:pt x="3238" y="121"/>
                  </a:lnTo>
                  <a:lnTo>
                    <a:pt x="3235" y="118"/>
                  </a:lnTo>
                  <a:lnTo>
                    <a:pt x="3238" y="113"/>
                  </a:lnTo>
                  <a:lnTo>
                    <a:pt x="3234" y="108"/>
                  </a:lnTo>
                  <a:lnTo>
                    <a:pt x="3231" y="105"/>
                  </a:lnTo>
                  <a:lnTo>
                    <a:pt x="3231" y="111"/>
                  </a:lnTo>
                  <a:lnTo>
                    <a:pt x="3228" y="112"/>
                  </a:lnTo>
                  <a:lnTo>
                    <a:pt x="3222" y="112"/>
                  </a:lnTo>
                  <a:lnTo>
                    <a:pt x="3219" y="112"/>
                  </a:lnTo>
                  <a:lnTo>
                    <a:pt x="3213" y="111"/>
                  </a:lnTo>
                  <a:lnTo>
                    <a:pt x="3209" y="109"/>
                  </a:lnTo>
                  <a:lnTo>
                    <a:pt x="3208" y="108"/>
                  </a:lnTo>
                  <a:lnTo>
                    <a:pt x="3202" y="111"/>
                  </a:lnTo>
                  <a:lnTo>
                    <a:pt x="3204" y="112"/>
                  </a:lnTo>
                  <a:lnTo>
                    <a:pt x="3198" y="113"/>
                  </a:lnTo>
                  <a:lnTo>
                    <a:pt x="3195" y="116"/>
                  </a:lnTo>
                  <a:lnTo>
                    <a:pt x="3192" y="116"/>
                  </a:lnTo>
                  <a:lnTo>
                    <a:pt x="3190" y="118"/>
                  </a:lnTo>
                  <a:lnTo>
                    <a:pt x="3188" y="119"/>
                  </a:lnTo>
                  <a:lnTo>
                    <a:pt x="3185" y="119"/>
                  </a:lnTo>
                  <a:lnTo>
                    <a:pt x="3182" y="118"/>
                  </a:lnTo>
                  <a:lnTo>
                    <a:pt x="3180" y="117"/>
                  </a:lnTo>
                  <a:lnTo>
                    <a:pt x="3182" y="119"/>
                  </a:lnTo>
                  <a:lnTo>
                    <a:pt x="3180" y="118"/>
                  </a:lnTo>
                  <a:lnTo>
                    <a:pt x="3178" y="121"/>
                  </a:lnTo>
                  <a:lnTo>
                    <a:pt x="3175" y="121"/>
                  </a:lnTo>
                  <a:lnTo>
                    <a:pt x="3167" y="122"/>
                  </a:lnTo>
                  <a:lnTo>
                    <a:pt x="3162" y="126"/>
                  </a:lnTo>
                  <a:lnTo>
                    <a:pt x="3158" y="126"/>
                  </a:lnTo>
                  <a:lnTo>
                    <a:pt x="3153" y="127"/>
                  </a:lnTo>
                  <a:lnTo>
                    <a:pt x="3150" y="126"/>
                  </a:lnTo>
                  <a:lnTo>
                    <a:pt x="3147" y="127"/>
                  </a:lnTo>
                  <a:lnTo>
                    <a:pt x="3142" y="126"/>
                  </a:lnTo>
                  <a:lnTo>
                    <a:pt x="3139" y="127"/>
                  </a:lnTo>
                  <a:lnTo>
                    <a:pt x="3137" y="133"/>
                  </a:lnTo>
                  <a:lnTo>
                    <a:pt x="3129" y="137"/>
                  </a:lnTo>
                  <a:lnTo>
                    <a:pt x="3122" y="137"/>
                  </a:lnTo>
                  <a:lnTo>
                    <a:pt x="3122" y="136"/>
                  </a:lnTo>
                  <a:lnTo>
                    <a:pt x="3124" y="136"/>
                  </a:lnTo>
                  <a:lnTo>
                    <a:pt x="3130" y="134"/>
                  </a:lnTo>
                  <a:lnTo>
                    <a:pt x="3132" y="130"/>
                  </a:lnTo>
                  <a:lnTo>
                    <a:pt x="3133" y="128"/>
                  </a:lnTo>
                  <a:lnTo>
                    <a:pt x="3138" y="122"/>
                  </a:lnTo>
                  <a:lnTo>
                    <a:pt x="3144" y="122"/>
                  </a:lnTo>
                  <a:lnTo>
                    <a:pt x="3146" y="121"/>
                  </a:lnTo>
                  <a:lnTo>
                    <a:pt x="3148" y="119"/>
                  </a:lnTo>
                  <a:lnTo>
                    <a:pt x="3154" y="115"/>
                  </a:lnTo>
                  <a:lnTo>
                    <a:pt x="3159" y="115"/>
                  </a:lnTo>
                  <a:lnTo>
                    <a:pt x="3162" y="113"/>
                  </a:lnTo>
                  <a:lnTo>
                    <a:pt x="3165" y="113"/>
                  </a:lnTo>
                  <a:lnTo>
                    <a:pt x="3170" y="110"/>
                  </a:lnTo>
                  <a:lnTo>
                    <a:pt x="3173" y="107"/>
                  </a:lnTo>
                  <a:lnTo>
                    <a:pt x="3179" y="103"/>
                  </a:lnTo>
                  <a:lnTo>
                    <a:pt x="3184" y="102"/>
                  </a:lnTo>
                  <a:lnTo>
                    <a:pt x="3190" y="99"/>
                  </a:lnTo>
                  <a:lnTo>
                    <a:pt x="3187" y="96"/>
                  </a:lnTo>
                  <a:lnTo>
                    <a:pt x="3190" y="94"/>
                  </a:lnTo>
                  <a:lnTo>
                    <a:pt x="3193" y="94"/>
                  </a:lnTo>
                  <a:lnTo>
                    <a:pt x="3196" y="92"/>
                  </a:lnTo>
                  <a:lnTo>
                    <a:pt x="3198" y="92"/>
                  </a:lnTo>
                  <a:lnTo>
                    <a:pt x="3201" y="91"/>
                  </a:lnTo>
                  <a:lnTo>
                    <a:pt x="3204" y="90"/>
                  </a:lnTo>
                  <a:lnTo>
                    <a:pt x="3209" y="86"/>
                  </a:lnTo>
                  <a:lnTo>
                    <a:pt x="3213" y="86"/>
                  </a:lnTo>
                  <a:lnTo>
                    <a:pt x="3215" y="86"/>
                  </a:lnTo>
                  <a:lnTo>
                    <a:pt x="3219" y="81"/>
                  </a:lnTo>
                  <a:lnTo>
                    <a:pt x="3228" y="78"/>
                  </a:lnTo>
                  <a:lnTo>
                    <a:pt x="3231" y="77"/>
                  </a:lnTo>
                  <a:lnTo>
                    <a:pt x="3239" y="70"/>
                  </a:lnTo>
                  <a:lnTo>
                    <a:pt x="3241" y="68"/>
                  </a:lnTo>
                  <a:lnTo>
                    <a:pt x="3242" y="65"/>
                  </a:lnTo>
                  <a:lnTo>
                    <a:pt x="3236" y="62"/>
                  </a:lnTo>
                  <a:lnTo>
                    <a:pt x="3236" y="59"/>
                  </a:lnTo>
                  <a:lnTo>
                    <a:pt x="3233" y="60"/>
                  </a:lnTo>
                  <a:lnTo>
                    <a:pt x="3231" y="62"/>
                  </a:lnTo>
                  <a:lnTo>
                    <a:pt x="3230" y="57"/>
                  </a:lnTo>
                  <a:lnTo>
                    <a:pt x="3226" y="57"/>
                  </a:lnTo>
                  <a:lnTo>
                    <a:pt x="3224" y="55"/>
                  </a:lnTo>
                  <a:lnTo>
                    <a:pt x="3226" y="55"/>
                  </a:lnTo>
                  <a:lnTo>
                    <a:pt x="3235" y="58"/>
                  </a:lnTo>
                  <a:lnTo>
                    <a:pt x="3238" y="59"/>
                  </a:lnTo>
                  <a:lnTo>
                    <a:pt x="3240" y="60"/>
                  </a:lnTo>
                  <a:lnTo>
                    <a:pt x="3242" y="58"/>
                  </a:lnTo>
                  <a:lnTo>
                    <a:pt x="3243" y="55"/>
                  </a:lnTo>
                  <a:lnTo>
                    <a:pt x="3243" y="52"/>
                  </a:lnTo>
                  <a:lnTo>
                    <a:pt x="3238" y="51"/>
                  </a:lnTo>
                  <a:lnTo>
                    <a:pt x="3239" y="49"/>
                  </a:lnTo>
                  <a:lnTo>
                    <a:pt x="3239" y="45"/>
                  </a:lnTo>
                  <a:lnTo>
                    <a:pt x="3235" y="43"/>
                  </a:lnTo>
                  <a:lnTo>
                    <a:pt x="3233" y="42"/>
                  </a:lnTo>
                  <a:lnTo>
                    <a:pt x="3235" y="44"/>
                  </a:lnTo>
                  <a:lnTo>
                    <a:pt x="3233" y="45"/>
                  </a:lnTo>
                  <a:lnTo>
                    <a:pt x="3231" y="48"/>
                  </a:lnTo>
                  <a:lnTo>
                    <a:pt x="3228" y="48"/>
                  </a:lnTo>
                  <a:lnTo>
                    <a:pt x="3230" y="45"/>
                  </a:lnTo>
                  <a:lnTo>
                    <a:pt x="3227" y="44"/>
                  </a:lnTo>
                  <a:lnTo>
                    <a:pt x="3228" y="42"/>
                  </a:lnTo>
                  <a:lnTo>
                    <a:pt x="3226" y="39"/>
                  </a:lnTo>
                  <a:lnTo>
                    <a:pt x="3223" y="38"/>
                  </a:lnTo>
                  <a:lnTo>
                    <a:pt x="3221" y="38"/>
                  </a:lnTo>
                  <a:lnTo>
                    <a:pt x="3217" y="39"/>
                  </a:lnTo>
                  <a:lnTo>
                    <a:pt x="3221" y="36"/>
                  </a:lnTo>
                  <a:lnTo>
                    <a:pt x="3215" y="32"/>
                  </a:lnTo>
                  <a:lnTo>
                    <a:pt x="3212" y="32"/>
                  </a:lnTo>
                  <a:lnTo>
                    <a:pt x="3209" y="30"/>
                  </a:lnTo>
                  <a:lnTo>
                    <a:pt x="3206" y="31"/>
                  </a:lnTo>
                  <a:lnTo>
                    <a:pt x="3204" y="28"/>
                  </a:lnTo>
                  <a:lnTo>
                    <a:pt x="3200" y="30"/>
                  </a:lnTo>
                  <a:lnTo>
                    <a:pt x="3198" y="28"/>
                  </a:lnTo>
                  <a:lnTo>
                    <a:pt x="3195" y="28"/>
                  </a:lnTo>
                  <a:lnTo>
                    <a:pt x="3192" y="30"/>
                  </a:lnTo>
                  <a:lnTo>
                    <a:pt x="3188" y="30"/>
                  </a:lnTo>
                  <a:lnTo>
                    <a:pt x="3185" y="28"/>
                  </a:lnTo>
                  <a:lnTo>
                    <a:pt x="3182" y="28"/>
                  </a:lnTo>
                  <a:lnTo>
                    <a:pt x="3174" y="30"/>
                  </a:lnTo>
                  <a:lnTo>
                    <a:pt x="3168" y="30"/>
                  </a:lnTo>
                  <a:lnTo>
                    <a:pt x="3163" y="28"/>
                  </a:lnTo>
                  <a:lnTo>
                    <a:pt x="3163" y="32"/>
                  </a:lnTo>
                  <a:lnTo>
                    <a:pt x="3161" y="34"/>
                  </a:lnTo>
                  <a:lnTo>
                    <a:pt x="3158" y="35"/>
                  </a:lnTo>
                  <a:lnTo>
                    <a:pt x="3153" y="35"/>
                  </a:lnTo>
                  <a:lnTo>
                    <a:pt x="3145" y="35"/>
                  </a:lnTo>
                  <a:lnTo>
                    <a:pt x="3141" y="35"/>
                  </a:lnTo>
                  <a:lnTo>
                    <a:pt x="3140" y="35"/>
                  </a:lnTo>
                  <a:lnTo>
                    <a:pt x="3144" y="34"/>
                  </a:lnTo>
                  <a:lnTo>
                    <a:pt x="3146" y="31"/>
                  </a:lnTo>
                  <a:lnTo>
                    <a:pt x="3148" y="30"/>
                  </a:lnTo>
                  <a:lnTo>
                    <a:pt x="3150" y="27"/>
                  </a:lnTo>
                  <a:lnTo>
                    <a:pt x="3154" y="25"/>
                  </a:lnTo>
                  <a:lnTo>
                    <a:pt x="3154" y="23"/>
                  </a:lnTo>
                  <a:lnTo>
                    <a:pt x="3150" y="21"/>
                  </a:lnTo>
                  <a:lnTo>
                    <a:pt x="3148" y="21"/>
                  </a:lnTo>
                  <a:lnTo>
                    <a:pt x="3145" y="21"/>
                  </a:lnTo>
                  <a:lnTo>
                    <a:pt x="3142" y="21"/>
                  </a:lnTo>
                  <a:lnTo>
                    <a:pt x="3140" y="19"/>
                  </a:lnTo>
                  <a:lnTo>
                    <a:pt x="3137" y="19"/>
                  </a:lnTo>
                  <a:lnTo>
                    <a:pt x="3134" y="22"/>
                  </a:lnTo>
                  <a:lnTo>
                    <a:pt x="3129" y="22"/>
                  </a:lnTo>
                  <a:lnTo>
                    <a:pt x="3131" y="21"/>
                  </a:lnTo>
                  <a:lnTo>
                    <a:pt x="3133" y="17"/>
                  </a:lnTo>
                  <a:lnTo>
                    <a:pt x="3125" y="18"/>
                  </a:lnTo>
                  <a:lnTo>
                    <a:pt x="3123" y="18"/>
                  </a:lnTo>
                  <a:lnTo>
                    <a:pt x="3120" y="18"/>
                  </a:lnTo>
                  <a:lnTo>
                    <a:pt x="3117" y="17"/>
                  </a:lnTo>
                  <a:lnTo>
                    <a:pt x="3111" y="19"/>
                  </a:lnTo>
                  <a:lnTo>
                    <a:pt x="3108" y="18"/>
                  </a:lnTo>
                  <a:lnTo>
                    <a:pt x="3111" y="17"/>
                  </a:lnTo>
                  <a:lnTo>
                    <a:pt x="3114" y="17"/>
                  </a:lnTo>
                  <a:lnTo>
                    <a:pt x="3116" y="16"/>
                  </a:lnTo>
                  <a:lnTo>
                    <a:pt x="3122" y="16"/>
                  </a:lnTo>
                  <a:lnTo>
                    <a:pt x="3125" y="15"/>
                  </a:lnTo>
                  <a:lnTo>
                    <a:pt x="3128" y="14"/>
                  </a:lnTo>
                  <a:lnTo>
                    <a:pt x="3131" y="12"/>
                  </a:lnTo>
                  <a:lnTo>
                    <a:pt x="3133" y="10"/>
                  </a:lnTo>
                  <a:lnTo>
                    <a:pt x="3137" y="12"/>
                  </a:lnTo>
                  <a:lnTo>
                    <a:pt x="3134" y="8"/>
                  </a:lnTo>
                  <a:lnTo>
                    <a:pt x="3132" y="6"/>
                  </a:lnTo>
                  <a:lnTo>
                    <a:pt x="3130" y="5"/>
                  </a:lnTo>
                  <a:lnTo>
                    <a:pt x="3127" y="6"/>
                  </a:lnTo>
                  <a:lnTo>
                    <a:pt x="3124" y="5"/>
                  </a:lnTo>
                  <a:lnTo>
                    <a:pt x="3119" y="4"/>
                  </a:lnTo>
                  <a:lnTo>
                    <a:pt x="3115" y="1"/>
                  </a:lnTo>
                  <a:lnTo>
                    <a:pt x="3113" y="1"/>
                  </a:lnTo>
                  <a:lnTo>
                    <a:pt x="3110" y="0"/>
                  </a:lnTo>
                  <a:lnTo>
                    <a:pt x="3107" y="0"/>
                  </a:lnTo>
                  <a:lnTo>
                    <a:pt x="3098" y="4"/>
                  </a:lnTo>
                  <a:lnTo>
                    <a:pt x="3096" y="2"/>
                  </a:lnTo>
                  <a:lnTo>
                    <a:pt x="3093" y="4"/>
                  </a:lnTo>
                  <a:lnTo>
                    <a:pt x="3090" y="6"/>
                  </a:lnTo>
                  <a:lnTo>
                    <a:pt x="3087" y="7"/>
                  </a:lnTo>
                  <a:lnTo>
                    <a:pt x="3085" y="8"/>
                  </a:lnTo>
                  <a:lnTo>
                    <a:pt x="3081" y="10"/>
                  </a:lnTo>
                  <a:lnTo>
                    <a:pt x="3079" y="10"/>
                  </a:lnTo>
                  <a:lnTo>
                    <a:pt x="3079" y="13"/>
                  </a:lnTo>
                  <a:lnTo>
                    <a:pt x="3077" y="14"/>
                  </a:lnTo>
                  <a:lnTo>
                    <a:pt x="3072" y="17"/>
                  </a:lnTo>
                  <a:lnTo>
                    <a:pt x="3071" y="21"/>
                  </a:lnTo>
                  <a:lnTo>
                    <a:pt x="3068" y="22"/>
                  </a:lnTo>
                  <a:lnTo>
                    <a:pt x="3065" y="24"/>
                  </a:lnTo>
                  <a:lnTo>
                    <a:pt x="3068" y="27"/>
                  </a:lnTo>
                  <a:lnTo>
                    <a:pt x="3070" y="27"/>
                  </a:lnTo>
                  <a:lnTo>
                    <a:pt x="3069" y="31"/>
                  </a:lnTo>
                  <a:lnTo>
                    <a:pt x="3069" y="33"/>
                  </a:lnTo>
                  <a:lnTo>
                    <a:pt x="3072" y="35"/>
                  </a:lnTo>
                  <a:lnTo>
                    <a:pt x="3084" y="38"/>
                  </a:lnTo>
                  <a:lnTo>
                    <a:pt x="3081" y="39"/>
                  </a:lnTo>
                  <a:lnTo>
                    <a:pt x="3078" y="36"/>
                  </a:lnTo>
                  <a:lnTo>
                    <a:pt x="3074" y="36"/>
                  </a:lnTo>
                  <a:lnTo>
                    <a:pt x="3072" y="36"/>
                  </a:lnTo>
                  <a:lnTo>
                    <a:pt x="3069" y="36"/>
                  </a:lnTo>
                  <a:lnTo>
                    <a:pt x="3067" y="35"/>
                  </a:lnTo>
                  <a:lnTo>
                    <a:pt x="3057" y="36"/>
                  </a:lnTo>
                  <a:lnTo>
                    <a:pt x="3054" y="35"/>
                  </a:lnTo>
                  <a:lnTo>
                    <a:pt x="3046" y="36"/>
                  </a:lnTo>
                  <a:lnTo>
                    <a:pt x="3043" y="35"/>
                  </a:lnTo>
                  <a:lnTo>
                    <a:pt x="3040" y="35"/>
                  </a:lnTo>
                  <a:lnTo>
                    <a:pt x="3040" y="38"/>
                  </a:lnTo>
                  <a:lnTo>
                    <a:pt x="3046" y="42"/>
                  </a:lnTo>
                  <a:lnTo>
                    <a:pt x="3048" y="42"/>
                  </a:lnTo>
                  <a:lnTo>
                    <a:pt x="3052" y="48"/>
                  </a:lnTo>
                  <a:lnTo>
                    <a:pt x="3052" y="48"/>
                  </a:lnTo>
                  <a:lnTo>
                    <a:pt x="3048" y="48"/>
                  </a:lnTo>
                  <a:lnTo>
                    <a:pt x="3048" y="45"/>
                  </a:lnTo>
                  <a:lnTo>
                    <a:pt x="3043" y="47"/>
                  </a:lnTo>
                  <a:lnTo>
                    <a:pt x="3040" y="43"/>
                  </a:lnTo>
                  <a:lnTo>
                    <a:pt x="3038" y="44"/>
                  </a:lnTo>
                  <a:lnTo>
                    <a:pt x="3036" y="43"/>
                  </a:lnTo>
                  <a:lnTo>
                    <a:pt x="3033" y="44"/>
                  </a:lnTo>
                  <a:lnTo>
                    <a:pt x="3027" y="45"/>
                  </a:lnTo>
                  <a:lnTo>
                    <a:pt x="3029" y="47"/>
                  </a:lnTo>
                  <a:lnTo>
                    <a:pt x="3027" y="48"/>
                  </a:lnTo>
                  <a:lnTo>
                    <a:pt x="3025" y="48"/>
                  </a:lnTo>
                  <a:lnTo>
                    <a:pt x="3021" y="48"/>
                  </a:lnTo>
                  <a:lnTo>
                    <a:pt x="3025" y="49"/>
                  </a:lnTo>
                  <a:lnTo>
                    <a:pt x="3019" y="50"/>
                  </a:lnTo>
                  <a:lnTo>
                    <a:pt x="3016" y="51"/>
                  </a:lnTo>
                  <a:lnTo>
                    <a:pt x="3018" y="49"/>
                  </a:lnTo>
                  <a:lnTo>
                    <a:pt x="3014" y="50"/>
                  </a:lnTo>
                  <a:lnTo>
                    <a:pt x="3012" y="51"/>
                  </a:lnTo>
                  <a:lnTo>
                    <a:pt x="3006" y="53"/>
                  </a:lnTo>
                  <a:lnTo>
                    <a:pt x="3009" y="50"/>
                  </a:lnTo>
                  <a:lnTo>
                    <a:pt x="3005" y="49"/>
                  </a:lnTo>
                  <a:lnTo>
                    <a:pt x="3003" y="51"/>
                  </a:lnTo>
                  <a:lnTo>
                    <a:pt x="3000" y="51"/>
                  </a:lnTo>
                  <a:lnTo>
                    <a:pt x="2994" y="53"/>
                  </a:lnTo>
                  <a:lnTo>
                    <a:pt x="3000" y="48"/>
                  </a:lnTo>
                  <a:lnTo>
                    <a:pt x="2997" y="45"/>
                  </a:lnTo>
                  <a:lnTo>
                    <a:pt x="2992" y="45"/>
                  </a:lnTo>
                  <a:lnTo>
                    <a:pt x="2989" y="47"/>
                  </a:lnTo>
                  <a:lnTo>
                    <a:pt x="2986" y="47"/>
                  </a:lnTo>
                  <a:lnTo>
                    <a:pt x="2980" y="45"/>
                  </a:lnTo>
                  <a:lnTo>
                    <a:pt x="2980" y="48"/>
                  </a:lnTo>
                  <a:lnTo>
                    <a:pt x="2977" y="47"/>
                  </a:lnTo>
                  <a:lnTo>
                    <a:pt x="2968" y="47"/>
                  </a:lnTo>
                  <a:lnTo>
                    <a:pt x="2971" y="48"/>
                  </a:lnTo>
                  <a:lnTo>
                    <a:pt x="2969" y="49"/>
                  </a:lnTo>
                  <a:lnTo>
                    <a:pt x="2963" y="48"/>
                  </a:lnTo>
                  <a:lnTo>
                    <a:pt x="2960" y="47"/>
                  </a:lnTo>
                  <a:lnTo>
                    <a:pt x="2958" y="48"/>
                  </a:lnTo>
                  <a:lnTo>
                    <a:pt x="2956" y="51"/>
                  </a:lnTo>
                  <a:lnTo>
                    <a:pt x="2959" y="52"/>
                  </a:lnTo>
                  <a:lnTo>
                    <a:pt x="2962" y="50"/>
                  </a:lnTo>
                  <a:lnTo>
                    <a:pt x="2963" y="53"/>
                  </a:lnTo>
                  <a:lnTo>
                    <a:pt x="2965" y="51"/>
                  </a:lnTo>
                  <a:lnTo>
                    <a:pt x="2968" y="52"/>
                  </a:lnTo>
                  <a:lnTo>
                    <a:pt x="2974" y="51"/>
                  </a:lnTo>
                  <a:lnTo>
                    <a:pt x="2971" y="52"/>
                  </a:lnTo>
                  <a:lnTo>
                    <a:pt x="2962" y="55"/>
                  </a:lnTo>
                  <a:lnTo>
                    <a:pt x="2946" y="57"/>
                  </a:lnTo>
                  <a:lnTo>
                    <a:pt x="2941" y="57"/>
                  </a:lnTo>
                  <a:lnTo>
                    <a:pt x="2939" y="60"/>
                  </a:lnTo>
                  <a:lnTo>
                    <a:pt x="2936" y="59"/>
                  </a:lnTo>
                  <a:lnTo>
                    <a:pt x="2931" y="60"/>
                  </a:lnTo>
                  <a:lnTo>
                    <a:pt x="2928" y="59"/>
                  </a:lnTo>
                  <a:lnTo>
                    <a:pt x="2925" y="60"/>
                  </a:lnTo>
                  <a:lnTo>
                    <a:pt x="2917" y="61"/>
                  </a:lnTo>
                  <a:lnTo>
                    <a:pt x="2917" y="64"/>
                  </a:lnTo>
                  <a:lnTo>
                    <a:pt x="2915" y="64"/>
                  </a:lnTo>
                  <a:lnTo>
                    <a:pt x="2911" y="65"/>
                  </a:lnTo>
                  <a:lnTo>
                    <a:pt x="2906" y="65"/>
                  </a:lnTo>
                  <a:lnTo>
                    <a:pt x="2903" y="65"/>
                  </a:lnTo>
                  <a:lnTo>
                    <a:pt x="2898" y="69"/>
                  </a:lnTo>
                  <a:lnTo>
                    <a:pt x="2894" y="70"/>
                  </a:lnTo>
                  <a:lnTo>
                    <a:pt x="2892" y="74"/>
                  </a:lnTo>
                  <a:lnTo>
                    <a:pt x="2889" y="75"/>
                  </a:lnTo>
                  <a:lnTo>
                    <a:pt x="2883" y="74"/>
                  </a:lnTo>
                  <a:lnTo>
                    <a:pt x="2877" y="73"/>
                  </a:lnTo>
                  <a:lnTo>
                    <a:pt x="2875" y="74"/>
                  </a:lnTo>
                  <a:lnTo>
                    <a:pt x="2876" y="75"/>
                  </a:lnTo>
                  <a:lnTo>
                    <a:pt x="2882" y="76"/>
                  </a:lnTo>
                  <a:lnTo>
                    <a:pt x="2885" y="76"/>
                  </a:lnTo>
                  <a:lnTo>
                    <a:pt x="2884" y="79"/>
                  </a:lnTo>
                  <a:lnTo>
                    <a:pt x="2881" y="77"/>
                  </a:lnTo>
                  <a:lnTo>
                    <a:pt x="2878" y="77"/>
                  </a:lnTo>
                  <a:lnTo>
                    <a:pt x="2881" y="78"/>
                  </a:lnTo>
                  <a:lnTo>
                    <a:pt x="2878" y="81"/>
                  </a:lnTo>
                  <a:lnTo>
                    <a:pt x="2877" y="83"/>
                  </a:lnTo>
                  <a:lnTo>
                    <a:pt x="2874" y="84"/>
                  </a:lnTo>
                  <a:lnTo>
                    <a:pt x="2875" y="87"/>
                  </a:lnTo>
                  <a:lnTo>
                    <a:pt x="2872" y="87"/>
                  </a:lnTo>
                  <a:lnTo>
                    <a:pt x="2869" y="85"/>
                  </a:lnTo>
                  <a:lnTo>
                    <a:pt x="2867" y="85"/>
                  </a:lnTo>
                  <a:lnTo>
                    <a:pt x="2865" y="83"/>
                  </a:lnTo>
                  <a:lnTo>
                    <a:pt x="2863" y="85"/>
                  </a:lnTo>
                  <a:lnTo>
                    <a:pt x="2860" y="86"/>
                  </a:lnTo>
                  <a:lnTo>
                    <a:pt x="2863" y="87"/>
                  </a:lnTo>
                  <a:lnTo>
                    <a:pt x="2872" y="90"/>
                  </a:lnTo>
                  <a:lnTo>
                    <a:pt x="2872" y="92"/>
                  </a:lnTo>
                  <a:lnTo>
                    <a:pt x="2875" y="93"/>
                  </a:lnTo>
                  <a:lnTo>
                    <a:pt x="2877" y="94"/>
                  </a:lnTo>
                  <a:lnTo>
                    <a:pt x="2876" y="96"/>
                  </a:lnTo>
                  <a:lnTo>
                    <a:pt x="2874" y="96"/>
                  </a:lnTo>
                  <a:lnTo>
                    <a:pt x="2872" y="94"/>
                  </a:lnTo>
                  <a:lnTo>
                    <a:pt x="2868" y="92"/>
                  </a:lnTo>
                  <a:lnTo>
                    <a:pt x="2866" y="93"/>
                  </a:lnTo>
                  <a:lnTo>
                    <a:pt x="2863" y="93"/>
                  </a:lnTo>
                  <a:lnTo>
                    <a:pt x="2866" y="94"/>
                  </a:lnTo>
                  <a:lnTo>
                    <a:pt x="2863" y="95"/>
                  </a:lnTo>
                  <a:lnTo>
                    <a:pt x="2865" y="98"/>
                  </a:lnTo>
                  <a:lnTo>
                    <a:pt x="2871" y="98"/>
                  </a:lnTo>
                  <a:lnTo>
                    <a:pt x="2873" y="100"/>
                  </a:lnTo>
                  <a:lnTo>
                    <a:pt x="2874" y="102"/>
                  </a:lnTo>
                  <a:lnTo>
                    <a:pt x="2880" y="103"/>
                  </a:lnTo>
                  <a:lnTo>
                    <a:pt x="2876" y="103"/>
                  </a:lnTo>
                  <a:lnTo>
                    <a:pt x="2878" y="108"/>
                  </a:lnTo>
                  <a:lnTo>
                    <a:pt x="2877" y="108"/>
                  </a:lnTo>
                  <a:lnTo>
                    <a:pt x="2876" y="108"/>
                  </a:lnTo>
                  <a:lnTo>
                    <a:pt x="2874" y="108"/>
                  </a:lnTo>
                  <a:lnTo>
                    <a:pt x="2863" y="108"/>
                  </a:lnTo>
                  <a:lnTo>
                    <a:pt x="2859" y="109"/>
                  </a:lnTo>
                  <a:lnTo>
                    <a:pt x="2857" y="109"/>
                  </a:lnTo>
                  <a:lnTo>
                    <a:pt x="2855" y="112"/>
                  </a:lnTo>
                  <a:lnTo>
                    <a:pt x="2851" y="112"/>
                  </a:lnTo>
                  <a:lnTo>
                    <a:pt x="2849" y="112"/>
                  </a:lnTo>
                  <a:lnTo>
                    <a:pt x="2847" y="111"/>
                  </a:lnTo>
                  <a:lnTo>
                    <a:pt x="2843" y="111"/>
                  </a:lnTo>
                  <a:lnTo>
                    <a:pt x="2838" y="112"/>
                  </a:lnTo>
                  <a:lnTo>
                    <a:pt x="2832" y="112"/>
                  </a:lnTo>
                  <a:lnTo>
                    <a:pt x="2826" y="113"/>
                  </a:lnTo>
                  <a:lnTo>
                    <a:pt x="2815" y="113"/>
                  </a:lnTo>
                  <a:lnTo>
                    <a:pt x="2806" y="113"/>
                  </a:lnTo>
                  <a:lnTo>
                    <a:pt x="2800" y="113"/>
                  </a:lnTo>
                  <a:lnTo>
                    <a:pt x="2798" y="115"/>
                  </a:lnTo>
                  <a:lnTo>
                    <a:pt x="2795" y="115"/>
                  </a:lnTo>
                  <a:lnTo>
                    <a:pt x="2792" y="116"/>
                  </a:lnTo>
                  <a:lnTo>
                    <a:pt x="2789" y="118"/>
                  </a:lnTo>
                  <a:lnTo>
                    <a:pt x="2787" y="120"/>
                  </a:lnTo>
                  <a:lnTo>
                    <a:pt x="2784" y="124"/>
                  </a:lnTo>
                  <a:lnTo>
                    <a:pt x="2788" y="125"/>
                  </a:lnTo>
                  <a:lnTo>
                    <a:pt x="2784" y="126"/>
                  </a:lnTo>
                  <a:lnTo>
                    <a:pt x="2788" y="129"/>
                  </a:lnTo>
                  <a:lnTo>
                    <a:pt x="2790" y="130"/>
                  </a:lnTo>
                  <a:lnTo>
                    <a:pt x="2791" y="133"/>
                  </a:lnTo>
                  <a:lnTo>
                    <a:pt x="2790" y="136"/>
                  </a:lnTo>
                  <a:lnTo>
                    <a:pt x="2789" y="138"/>
                  </a:lnTo>
                  <a:lnTo>
                    <a:pt x="2791" y="141"/>
                  </a:lnTo>
                  <a:lnTo>
                    <a:pt x="2791" y="144"/>
                  </a:lnTo>
                  <a:lnTo>
                    <a:pt x="2797" y="147"/>
                  </a:lnTo>
                  <a:lnTo>
                    <a:pt x="2805" y="149"/>
                  </a:lnTo>
                  <a:lnTo>
                    <a:pt x="2807" y="150"/>
                  </a:lnTo>
                  <a:lnTo>
                    <a:pt x="2811" y="150"/>
                  </a:lnTo>
                  <a:lnTo>
                    <a:pt x="2812" y="153"/>
                  </a:lnTo>
                  <a:lnTo>
                    <a:pt x="2812" y="155"/>
                  </a:lnTo>
                  <a:lnTo>
                    <a:pt x="2815" y="156"/>
                  </a:lnTo>
                  <a:lnTo>
                    <a:pt x="2817" y="161"/>
                  </a:lnTo>
                  <a:lnTo>
                    <a:pt x="2817" y="162"/>
                  </a:lnTo>
                  <a:lnTo>
                    <a:pt x="2809" y="164"/>
                  </a:lnTo>
                  <a:lnTo>
                    <a:pt x="2804" y="164"/>
                  </a:lnTo>
                  <a:lnTo>
                    <a:pt x="2798" y="162"/>
                  </a:lnTo>
                  <a:lnTo>
                    <a:pt x="2796" y="160"/>
                  </a:lnTo>
                  <a:lnTo>
                    <a:pt x="2791" y="156"/>
                  </a:lnTo>
                  <a:lnTo>
                    <a:pt x="2789" y="154"/>
                  </a:lnTo>
                  <a:lnTo>
                    <a:pt x="2787" y="153"/>
                  </a:lnTo>
                  <a:lnTo>
                    <a:pt x="2781" y="152"/>
                  </a:lnTo>
                  <a:lnTo>
                    <a:pt x="2778" y="150"/>
                  </a:lnTo>
                  <a:lnTo>
                    <a:pt x="2775" y="149"/>
                  </a:lnTo>
                  <a:lnTo>
                    <a:pt x="2772" y="147"/>
                  </a:lnTo>
                  <a:lnTo>
                    <a:pt x="2766" y="147"/>
                  </a:lnTo>
                  <a:lnTo>
                    <a:pt x="2760" y="146"/>
                  </a:lnTo>
                  <a:lnTo>
                    <a:pt x="2760" y="147"/>
                  </a:lnTo>
                  <a:lnTo>
                    <a:pt x="2754" y="147"/>
                  </a:lnTo>
                  <a:lnTo>
                    <a:pt x="2752" y="149"/>
                  </a:lnTo>
                  <a:lnTo>
                    <a:pt x="2749" y="152"/>
                  </a:lnTo>
                  <a:lnTo>
                    <a:pt x="2746" y="151"/>
                  </a:lnTo>
                  <a:lnTo>
                    <a:pt x="2745" y="154"/>
                  </a:lnTo>
                  <a:lnTo>
                    <a:pt x="2747" y="154"/>
                  </a:lnTo>
                  <a:lnTo>
                    <a:pt x="2750" y="154"/>
                  </a:lnTo>
                  <a:lnTo>
                    <a:pt x="2753" y="154"/>
                  </a:lnTo>
                  <a:lnTo>
                    <a:pt x="2755" y="156"/>
                  </a:lnTo>
                  <a:lnTo>
                    <a:pt x="2755" y="159"/>
                  </a:lnTo>
                  <a:lnTo>
                    <a:pt x="2749" y="161"/>
                  </a:lnTo>
                  <a:lnTo>
                    <a:pt x="2747" y="161"/>
                  </a:lnTo>
                  <a:lnTo>
                    <a:pt x="2741" y="158"/>
                  </a:lnTo>
                  <a:lnTo>
                    <a:pt x="2737" y="155"/>
                  </a:lnTo>
                  <a:lnTo>
                    <a:pt x="2735" y="155"/>
                  </a:lnTo>
                  <a:lnTo>
                    <a:pt x="2729" y="158"/>
                  </a:lnTo>
                  <a:lnTo>
                    <a:pt x="2727" y="159"/>
                  </a:lnTo>
                  <a:lnTo>
                    <a:pt x="2727" y="161"/>
                  </a:lnTo>
                  <a:lnTo>
                    <a:pt x="2729" y="167"/>
                  </a:lnTo>
                  <a:lnTo>
                    <a:pt x="2735" y="170"/>
                  </a:lnTo>
                  <a:lnTo>
                    <a:pt x="2737" y="171"/>
                  </a:lnTo>
                  <a:lnTo>
                    <a:pt x="2740" y="171"/>
                  </a:lnTo>
                  <a:lnTo>
                    <a:pt x="2746" y="175"/>
                  </a:lnTo>
                  <a:lnTo>
                    <a:pt x="2748" y="175"/>
                  </a:lnTo>
                  <a:lnTo>
                    <a:pt x="2752" y="173"/>
                  </a:lnTo>
                  <a:lnTo>
                    <a:pt x="2754" y="175"/>
                  </a:lnTo>
                  <a:lnTo>
                    <a:pt x="2757" y="176"/>
                  </a:lnTo>
                  <a:lnTo>
                    <a:pt x="2756" y="178"/>
                  </a:lnTo>
                  <a:lnTo>
                    <a:pt x="2760" y="181"/>
                  </a:lnTo>
                  <a:lnTo>
                    <a:pt x="2758" y="184"/>
                  </a:lnTo>
                  <a:lnTo>
                    <a:pt x="2762" y="182"/>
                  </a:lnTo>
                  <a:lnTo>
                    <a:pt x="2764" y="182"/>
                  </a:lnTo>
                  <a:lnTo>
                    <a:pt x="2767" y="181"/>
                  </a:lnTo>
                  <a:lnTo>
                    <a:pt x="2764" y="184"/>
                  </a:lnTo>
                  <a:lnTo>
                    <a:pt x="2758" y="185"/>
                  </a:lnTo>
                  <a:lnTo>
                    <a:pt x="2756" y="184"/>
                  </a:lnTo>
                  <a:lnTo>
                    <a:pt x="2753" y="182"/>
                  </a:lnTo>
                  <a:lnTo>
                    <a:pt x="2752" y="180"/>
                  </a:lnTo>
                  <a:lnTo>
                    <a:pt x="2748" y="178"/>
                  </a:lnTo>
                  <a:lnTo>
                    <a:pt x="2739" y="177"/>
                  </a:lnTo>
                  <a:lnTo>
                    <a:pt x="2738" y="180"/>
                  </a:lnTo>
                  <a:lnTo>
                    <a:pt x="2738" y="178"/>
                  </a:lnTo>
                  <a:lnTo>
                    <a:pt x="2735" y="177"/>
                  </a:lnTo>
                  <a:lnTo>
                    <a:pt x="2727" y="177"/>
                  </a:lnTo>
                  <a:lnTo>
                    <a:pt x="2723" y="176"/>
                  </a:lnTo>
                  <a:lnTo>
                    <a:pt x="2719" y="175"/>
                  </a:lnTo>
                  <a:lnTo>
                    <a:pt x="2715" y="173"/>
                  </a:lnTo>
                  <a:lnTo>
                    <a:pt x="2715" y="170"/>
                  </a:lnTo>
                  <a:lnTo>
                    <a:pt x="2719" y="169"/>
                  </a:lnTo>
                  <a:lnTo>
                    <a:pt x="2718" y="166"/>
                  </a:lnTo>
                  <a:lnTo>
                    <a:pt x="2715" y="163"/>
                  </a:lnTo>
                  <a:lnTo>
                    <a:pt x="2715" y="161"/>
                  </a:lnTo>
                  <a:lnTo>
                    <a:pt x="2715" y="158"/>
                  </a:lnTo>
                  <a:lnTo>
                    <a:pt x="2718" y="156"/>
                  </a:lnTo>
                  <a:lnTo>
                    <a:pt x="2721" y="149"/>
                  </a:lnTo>
                  <a:lnTo>
                    <a:pt x="2719" y="141"/>
                  </a:lnTo>
                  <a:lnTo>
                    <a:pt x="2719" y="137"/>
                  </a:lnTo>
                  <a:lnTo>
                    <a:pt x="2715" y="135"/>
                  </a:lnTo>
                  <a:lnTo>
                    <a:pt x="2713" y="135"/>
                  </a:lnTo>
                  <a:lnTo>
                    <a:pt x="2711" y="135"/>
                  </a:lnTo>
                  <a:lnTo>
                    <a:pt x="2710" y="137"/>
                  </a:lnTo>
                  <a:lnTo>
                    <a:pt x="2712" y="139"/>
                  </a:lnTo>
                  <a:lnTo>
                    <a:pt x="2713" y="149"/>
                  </a:lnTo>
                  <a:lnTo>
                    <a:pt x="2713" y="151"/>
                  </a:lnTo>
                  <a:lnTo>
                    <a:pt x="2711" y="153"/>
                  </a:lnTo>
                  <a:lnTo>
                    <a:pt x="2709" y="155"/>
                  </a:lnTo>
                  <a:lnTo>
                    <a:pt x="2705" y="156"/>
                  </a:lnTo>
                  <a:lnTo>
                    <a:pt x="2694" y="160"/>
                  </a:lnTo>
                  <a:lnTo>
                    <a:pt x="2692" y="161"/>
                  </a:lnTo>
                  <a:lnTo>
                    <a:pt x="2692" y="164"/>
                  </a:lnTo>
                  <a:lnTo>
                    <a:pt x="2689" y="167"/>
                  </a:lnTo>
                  <a:lnTo>
                    <a:pt x="2687" y="169"/>
                  </a:lnTo>
                  <a:lnTo>
                    <a:pt x="2685" y="172"/>
                  </a:lnTo>
                  <a:lnTo>
                    <a:pt x="2690" y="175"/>
                  </a:lnTo>
                  <a:lnTo>
                    <a:pt x="2693" y="178"/>
                  </a:lnTo>
                  <a:lnTo>
                    <a:pt x="2694" y="180"/>
                  </a:lnTo>
                  <a:lnTo>
                    <a:pt x="2697" y="182"/>
                  </a:lnTo>
                  <a:lnTo>
                    <a:pt x="2697" y="186"/>
                  </a:lnTo>
                  <a:lnTo>
                    <a:pt x="2702" y="190"/>
                  </a:lnTo>
                  <a:lnTo>
                    <a:pt x="2703" y="193"/>
                  </a:lnTo>
                  <a:lnTo>
                    <a:pt x="2698" y="198"/>
                  </a:lnTo>
                  <a:lnTo>
                    <a:pt x="2696" y="201"/>
                  </a:lnTo>
                  <a:lnTo>
                    <a:pt x="2694" y="206"/>
                  </a:lnTo>
                  <a:lnTo>
                    <a:pt x="2694" y="207"/>
                  </a:lnTo>
                  <a:lnTo>
                    <a:pt x="2693" y="210"/>
                  </a:lnTo>
                  <a:lnTo>
                    <a:pt x="2692" y="213"/>
                  </a:lnTo>
                  <a:lnTo>
                    <a:pt x="2693" y="215"/>
                  </a:lnTo>
                  <a:lnTo>
                    <a:pt x="2695" y="218"/>
                  </a:lnTo>
                  <a:lnTo>
                    <a:pt x="2696" y="221"/>
                  </a:lnTo>
                  <a:lnTo>
                    <a:pt x="2696" y="223"/>
                  </a:lnTo>
                  <a:lnTo>
                    <a:pt x="2695" y="227"/>
                  </a:lnTo>
                  <a:lnTo>
                    <a:pt x="2697" y="229"/>
                  </a:lnTo>
                  <a:lnTo>
                    <a:pt x="2702" y="228"/>
                  </a:lnTo>
                  <a:lnTo>
                    <a:pt x="2705" y="228"/>
                  </a:lnTo>
                  <a:lnTo>
                    <a:pt x="2707" y="229"/>
                  </a:lnTo>
                  <a:lnTo>
                    <a:pt x="2711" y="229"/>
                  </a:lnTo>
                  <a:lnTo>
                    <a:pt x="2717" y="226"/>
                  </a:lnTo>
                  <a:lnTo>
                    <a:pt x="2720" y="224"/>
                  </a:lnTo>
                  <a:lnTo>
                    <a:pt x="2722" y="226"/>
                  </a:lnTo>
                  <a:lnTo>
                    <a:pt x="2724" y="226"/>
                  </a:lnTo>
                  <a:lnTo>
                    <a:pt x="2730" y="227"/>
                  </a:lnTo>
                  <a:lnTo>
                    <a:pt x="2736" y="228"/>
                  </a:lnTo>
                  <a:lnTo>
                    <a:pt x="2738" y="230"/>
                  </a:lnTo>
                  <a:lnTo>
                    <a:pt x="2746" y="232"/>
                  </a:lnTo>
                  <a:lnTo>
                    <a:pt x="2748" y="236"/>
                  </a:lnTo>
                  <a:lnTo>
                    <a:pt x="2749" y="238"/>
                  </a:lnTo>
                  <a:lnTo>
                    <a:pt x="2749" y="240"/>
                  </a:lnTo>
                  <a:lnTo>
                    <a:pt x="2752" y="244"/>
                  </a:lnTo>
                  <a:lnTo>
                    <a:pt x="2754" y="246"/>
                  </a:lnTo>
                  <a:lnTo>
                    <a:pt x="2754" y="248"/>
                  </a:lnTo>
                  <a:lnTo>
                    <a:pt x="2748" y="249"/>
                  </a:lnTo>
                  <a:lnTo>
                    <a:pt x="2746" y="253"/>
                  </a:lnTo>
                  <a:lnTo>
                    <a:pt x="2746" y="258"/>
                  </a:lnTo>
                  <a:lnTo>
                    <a:pt x="2746" y="261"/>
                  </a:lnTo>
                  <a:lnTo>
                    <a:pt x="2752" y="261"/>
                  </a:lnTo>
                  <a:lnTo>
                    <a:pt x="2753" y="262"/>
                  </a:lnTo>
                  <a:lnTo>
                    <a:pt x="2761" y="264"/>
                  </a:lnTo>
                  <a:lnTo>
                    <a:pt x="2763" y="263"/>
                  </a:lnTo>
                  <a:lnTo>
                    <a:pt x="2766" y="265"/>
                  </a:lnTo>
                  <a:lnTo>
                    <a:pt x="2763" y="264"/>
                  </a:lnTo>
                  <a:lnTo>
                    <a:pt x="2761" y="265"/>
                  </a:lnTo>
                  <a:lnTo>
                    <a:pt x="2760" y="265"/>
                  </a:lnTo>
                  <a:lnTo>
                    <a:pt x="2757" y="265"/>
                  </a:lnTo>
                  <a:lnTo>
                    <a:pt x="2754" y="265"/>
                  </a:lnTo>
                  <a:lnTo>
                    <a:pt x="2750" y="265"/>
                  </a:lnTo>
                  <a:lnTo>
                    <a:pt x="2741" y="261"/>
                  </a:lnTo>
                  <a:lnTo>
                    <a:pt x="2743" y="258"/>
                  </a:lnTo>
                  <a:lnTo>
                    <a:pt x="2741" y="255"/>
                  </a:lnTo>
                  <a:lnTo>
                    <a:pt x="2741" y="253"/>
                  </a:lnTo>
                  <a:lnTo>
                    <a:pt x="2744" y="249"/>
                  </a:lnTo>
                  <a:lnTo>
                    <a:pt x="2741" y="247"/>
                  </a:lnTo>
                  <a:lnTo>
                    <a:pt x="2743" y="245"/>
                  </a:lnTo>
                  <a:lnTo>
                    <a:pt x="2743" y="241"/>
                  </a:lnTo>
                  <a:lnTo>
                    <a:pt x="2740" y="241"/>
                  </a:lnTo>
                  <a:lnTo>
                    <a:pt x="2737" y="238"/>
                  </a:lnTo>
                  <a:lnTo>
                    <a:pt x="2735" y="237"/>
                  </a:lnTo>
                  <a:lnTo>
                    <a:pt x="2735" y="235"/>
                  </a:lnTo>
                  <a:lnTo>
                    <a:pt x="2732" y="231"/>
                  </a:lnTo>
                  <a:lnTo>
                    <a:pt x="2728" y="231"/>
                  </a:lnTo>
                  <a:lnTo>
                    <a:pt x="2715" y="233"/>
                  </a:lnTo>
                  <a:lnTo>
                    <a:pt x="2705" y="237"/>
                  </a:lnTo>
                  <a:lnTo>
                    <a:pt x="2704" y="240"/>
                  </a:lnTo>
                  <a:lnTo>
                    <a:pt x="2704" y="243"/>
                  </a:lnTo>
                  <a:lnTo>
                    <a:pt x="2703" y="246"/>
                  </a:lnTo>
                  <a:lnTo>
                    <a:pt x="2707" y="250"/>
                  </a:lnTo>
                  <a:lnTo>
                    <a:pt x="2710" y="256"/>
                  </a:lnTo>
                  <a:lnTo>
                    <a:pt x="2709" y="260"/>
                  </a:lnTo>
                  <a:lnTo>
                    <a:pt x="2707" y="262"/>
                  </a:lnTo>
                  <a:lnTo>
                    <a:pt x="2703" y="266"/>
                  </a:lnTo>
                  <a:lnTo>
                    <a:pt x="2700" y="267"/>
                  </a:lnTo>
                  <a:lnTo>
                    <a:pt x="2697" y="271"/>
                  </a:lnTo>
                  <a:lnTo>
                    <a:pt x="2697" y="275"/>
                  </a:lnTo>
                  <a:lnTo>
                    <a:pt x="2695" y="279"/>
                  </a:lnTo>
                  <a:lnTo>
                    <a:pt x="2693" y="280"/>
                  </a:lnTo>
                  <a:lnTo>
                    <a:pt x="2690" y="282"/>
                  </a:lnTo>
                  <a:lnTo>
                    <a:pt x="2685" y="284"/>
                  </a:lnTo>
                  <a:lnTo>
                    <a:pt x="2681" y="287"/>
                  </a:lnTo>
                  <a:lnTo>
                    <a:pt x="2679" y="287"/>
                  </a:lnTo>
                  <a:lnTo>
                    <a:pt x="2676" y="288"/>
                  </a:lnTo>
                  <a:lnTo>
                    <a:pt x="2676" y="293"/>
                  </a:lnTo>
                  <a:lnTo>
                    <a:pt x="2671" y="296"/>
                  </a:lnTo>
                  <a:lnTo>
                    <a:pt x="2668" y="296"/>
                  </a:lnTo>
                  <a:lnTo>
                    <a:pt x="2666" y="293"/>
                  </a:lnTo>
                  <a:lnTo>
                    <a:pt x="2662" y="292"/>
                  </a:lnTo>
                  <a:lnTo>
                    <a:pt x="2656" y="292"/>
                  </a:lnTo>
                  <a:lnTo>
                    <a:pt x="2649" y="293"/>
                  </a:lnTo>
                  <a:lnTo>
                    <a:pt x="2641" y="290"/>
                  </a:lnTo>
                  <a:lnTo>
                    <a:pt x="2635" y="289"/>
                  </a:lnTo>
                  <a:lnTo>
                    <a:pt x="2633" y="288"/>
                  </a:lnTo>
                  <a:lnTo>
                    <a:pt x="2632" y="284"/>
                  </a:lnTo>
                  <a:lnTo>
                    <a:pt x="2629" y="282"/>
                  </a:lnTo>
                  <a:lnTo>
                    <a:pt x="2635" y="282"/>
                  </a:lnTo>
                  <a:lnTo>
                    <a:pt x="2637" y="283"/>
                  </a:lnTo>
                  <a:lnTo>
                    <a:pt x="2643" y="282"/>
                  </a:lnTo>
                  <a:lnTo>
                    <a:pt x="2643" y="283"/>
                  </a:lnTo>
                  <a:lnTo>
                    <a:pt x="2646" y="284"/>
                  </a:lnTo>
                  <a:lnTo>
                    <a:pt x="2649" y="286"/>
                  </a:lnTo>
                  <a:lnTo>
                    <a:pt x="2654" y="283"/>
                  </a:lnTo>
                  <a:lnTo>
                    <a:pt x="2654" y="283"/>
                  </a:lnTo>
                  <a:lnTo>
                    <a:pt x="2656" y="282"/>
                  </a:lnTo>
                  <a:lnTo>
                    <a:pt x="2660" y="281"/>
                  </a:lnTo>
                  <a:lnTo>
                    <a:pt x="2668" y="279"/>
                  </a:lnTo>
                  <a:lnTo>
                    <a:pt x="2671" y="276"/>
                  </a:lnTo>
                  <a:lnTo>
                    <a:pt x="2672" y="274"/>
                  </a:lnTo>
                  <a:lnTo>
                    <a:pt x="2671" y="271"/>
                  </a:lnTo>
                  <a:lnTo>
                    <a:pt x="2673" y="271"/>
                  </a:lnTo>
                  <a:lnTo>
                    <a:pt x="2677" y="270"/>
                  </a:lnTo>
                  <a:lnTo>
                    <a:pt x="2677" y="266"/>
                  </a:lnTo>
                  <a:lnTo>
                    <a:pt x="2680" y="263"/>
                  </a:lnTo>
                  <a:lnTo>
                    <a:pt x="2686" y="261"/>
                  </a:lnTo>
                  <a:lnTo>
                    <a:pt x="2686" y="258"/>
                  </a:lnTo>
                  <a:lnTo>
                    <a:pt x="2687" y="256"/>
                  </a:lnTo>
                  <a:lnTo>
                    <a:pt x="2686" y="253"/>
                  </a:lnTo>
                  <a:lnTo>
                    <a:pt x="2686" y="250"/>
                  </a:lnTo>
                  <a:lnTo>
                    <a:pt x="2690" y="245"/>
                  </a:lnTo>
                  <a:lnTo>
                    <a:pt x="2693" y="244"/>
                  </a:lnTo>
                  <a:lnTo>
                    <a:pt x="2693" y="241"/>
                  </a:lnTo>
                  <a:lnTo>
                    <a:pt x="2687" y="238"/>
                  </a:lnTo>
                  <a:lnTo>
                    <a:pt x="2681" y="235"/>
                  </a:lnTo>
                  <a:lnTo>
                    <a:pt x="2679" y="232"/>
                  </a:lnTo>
                  <a:lnTo>
                    <a:pt x="2677" y="227"/>
                  </a:lnTo>
                  <a:lnTo>
                    <a:pt x="2679" y="224"/>
                  </a:lnTo>
                  <a:lnTo>
                    <a:pt x="2678" y="222"/>
                  </a:lnTo>
                  <a:lnTo>
                    <a:pt x="2679" y="219"/>
                  </a:lnTo>
                  <a:lnTo>
                    <a:pt x="2678" y="216"/>
                  </a:lnTo>
                  <a:lnTo>
                    <a:pt x="2679" y="213"/>
                  </a:lnTo>
                  <a:lnTo>
                    <a:pt x="2680" y="211"/>
                  </a:lnTo>
                  <a:lnTo>
                    <a:pt x="2678" y="206"/>
                  </a:lnTo>
                  <a:lnTo>
                    <a:pt x="2678" y="204"/>
                  </a:lnTo>
                  <a:lnTo>
                    <a:pt x="2678" y="202"/>
                  </a:lnTo>
                  <a:lnTo>
                    <a:pt x="2678" y="198"/>
                  </a:lnTo>
                  <a:lnTo>
                    <a:pt x="2680" y="196"/>
                  </a:lnTo>
                  <a:lnTo>
                    <a:pt x="2681" y="194"/>
                  </a:lnTo>
                  <a:lnTo>
                    <a:pt x="2680" y="192"/>
                  </a:lnTo>
                  <a:lnTo>
                    <a:pt x="2683" y="186"/>
                  </a:lnTo>
                  <a:lnTo>
                    <a:pt x="2680" y="182"/>
                  </a:lnTo>
                  <a:lnTo>
                    <a:pt x="2679" y="180"/>
                  </a:lnTo>
                  <a:lnTo>
                    <a:pt x="2677" y="178"/>
                  </a:lnTo>
                  <a:lnTo>
                    <a:pt x="2671" y="175"/>
                  </a:lnTo>
                  <a:lnTo>
                    <a:pt x="2669" y="171"/>
                  </a:lnTo>
                  <a:lnTo>
                    <a:pt x="2668" y="169"/>
                  </a:lnTo>
                  <a:lnTo>
                    <a:pt x="2673" y="166"/>
                  </a:lnTo>
                  <a:lnTo>
                    <a:pt x="2676" y="163"/>
                  </a:lnTo>
                  <a:lnTo>
                    <a:pt x="2676" y="161"/>
                  </a:lnTo>
                  <a:lnTo>
                    <a:pt x="2678" y="159"/>
                  </a:lnTo>
                  <a:lnTo>
                    <a:pt x="2678" y="156"/>
                  </a:lnTo>
                  <a:lnTo>
                    <a:pt x="2680" y="154"/>
                  </a:lnTo>
                  <a:lnTo>
                    <a:pt x="2683" y="149"/>
                  </a:lnTo>
                  <a:lnTo>
                    <a:pt x="2681" y="145"/>
                  </a:lnTo>
                  <a:lnTo>
                    <a:pt x="2681" y="141"/>
                  </a:lnTo>
                  <a:lnTo>
                    <a:pt x="2680" y="137"/>
                  </a:lnTo>
                  <a:lnTo>
                    <a:pt x="2671" y="135"/>
                  </a:lnTo>
                  <a:lnTo>
                    <a:pt x="2669" y="136"/>
                  </a:lnTo>
                  <a:lnTo>
                    <a:pt x="2666" y="134"/>
                  </a:lnTo>
                  <a:lnTo>
                    <a:pt x="2663" y="133"/>
                  </a:lnTo>
                  <a:lnTo>
                    <a:pt x="2660" y="134"/>
                  </a:lnTo>
                  <a:lnTo>
                    <a:pt x="2646" y="134"/>
                  </a:lnTo>
                  <a:lnTo>
                    <a:pt x="2637" y="134"/>
                  </a:lnTo>
                  <a:lnTo>
                    <a:pt x="2641" y="133"/>
                  </a:lnTo>
                  <a:lnTo>
                    <a:pt x="2637" y="132"/>
                  </a:lnTo>
                  <a:lnTo>
                    <a:pt x="2635" y="132"/>
                  </a:lnTo>
                  <a:lnTo>
                    <a:pt x="2634" y="135"/>
                  </a:lnTo>
                  <a:lnTo>
                    <a:pt x="2630" y="137"/>
                  </a:lnTo>
                  <a:lnTo>
                    <a:pt x="2629" y="141"/>
                  </a:lnTo>
                  <a:lnTo>
                    <a:pt x="2628" y="143"/>
                  </a:lnTo>
                  <a:lnTo>
                    <a:pt x="2627" y="149"/>
                  </a:lnTo>
                  <a:lnTo>
                    <a:pt x="2624" y="159"/>
                  </a:lnTo>
                  <a:lnTo>
                    <a:pt x="2620" y="164"/>
                  </a:lnTo>
                  <a:lnTo>
                    <a:pt x="2611" y="170"/>
                  </a:lnTo>
                  <a:lnTo>
                    <a:pt x="2603" y="175"/>
                  </a:lnTo>
                  <a:lnTo>
                    <a:pt x="2600" y="176"/>
                  </a:lnTo>
                  <a:lnTo>
                    <a:pt x="2598" y="181"/>
                  </a:lnTo>
                  <a:lnTo>
                    <a:pt x="2600" y="179"/>
                  </a:lnTo>
                  <a:lnTo>
                    <a:pt x="2600" y="182"/>
                  </a:lnTo>
                  <a:lnTo>
                    <a:pt x="2596" y="185"/>
                  </a:lnTo>
                  <a:lnTo>
                    <a:pt x="2599" y="187"/>
                  </a:lnTo>
                  <a:lnTo>
                    <a:pt x="2604" y="186"/>
                  </a:lnTo>
                  <a:lnTo>
                    <a:pt x="2607" y="187"/>
                  </a:lnTo>
                  <a:lnTo>
                    <a:pt x="2605" y="193"/>
                  </a:lnTo>
                  <a:lnTo>
                    <a:pt x="2605" y="196"/>
                  </a:lnTo>
                  <a:lnTo>
                    <a:pt x="2603" y="201"/>
                  </a:lnTo>
                  <a:lnTo>
                    <a:pt x="2607" y="204"/>
                  </a:lnTo>
                  <a:lnTo>
                    <a:pt x="2605" y="206"/>
                  </a:lnTo>
                  <a:lnTo>
                    <a:pt x="2602" y="206"/>
                  </a:lnTo>
                  <a:lnTo>
                    <a:pt x="2600" y="207"/>
                  </a:lnTo>
                  <a:lnTo>
                    <a:pt x="2599" y="213"/>
                  </a:lnTo>
                  <a:lnTo>
                    <a:pt x="2599" y="215"/>
                  </a:lnTo>
                  <a:lnTo>
                    <a:pt x="2602" y="218"/>
                  </a:lnTo>
                  <a:lnTo>
                    <a:pt x="2601" y="215"/>
                  </a:lnTo>
                  <a:lnTo>
                    <a:pt x="2603" y="214"/>
                  </a:lnTo>
                  <a:lnTo>
                    <a:pt x="2605" y="215"/>
                  </a:lnTo>
                  <a:lnTo>
                    <a:pt x="2609" y="215"/>
                  </a:lnTo>
                  <a:lnTo>
                    <a:pt x="2611" y="218"/>
                  </a:lnTo>
                  <a:lnTo>
                    <a:pt x="2615" y="219"/>
                  </a:lnTo>
                  <a:lnTo>
                    <a:pt x="2617" y="219"/>
                  </a:lnTo>
                  <a:lnTo>
                    <a:pt x="2617" y="221"/>
                  </a:lnTo>
                  <a:lnTo>
                    <a:pt x="2617" y="223"/>
                  </a:lnTo>
                  <a:lnTo>
                    <a:pt x="2618" y="227"/>
                  </a:lnTo>
                  <a:lnTo>
                    <a:pt x="2624" y="232"/>
                  </a:lnTo>
                  <a:lnTo>
                    <a:pt x="2626" y="233"/>
                  </a:lnTo>
                  <a:lnTo>
                    <a:pt x="2629" y="232"/>
                  </a:lnTo>
                  <a:lnTo>
                    <a:pt x="2632" y="232"/>
                  </a:lnTo>
                  <a:lnTo>
                    <a:pt x="2629" y="233"/>
                  </a:lnTo>
                  <a:lnTo>
                    <a:pt x="2629" y="237"/>
                  </a:lnTo>
                  <a:lnTo>
                    <a:pt x="2627" y="241"/>
                  </a:lnTo>
                  <a:lnTo>
                    <a:pt x="2625" y="245"/>
                  </a:lnTo>
                  <a:lnTo>
                    <a:pt x="2625" y="247"/>
                  </a:lnTo>
                  <a:lnTo>
                    <a:pt x="2624" y="247"/>
                  </a:lnTo>
                  <a:lnTo>
                    <a:pt x="2621" y="249"/>
                  </a:lnTo>
                  <a:lnTo>
                    <a:pt x="2619" y="248"/>
                  </a:lnTo>
                  <a:lnTo>
                    <a:pt x="2618" y="245"/>
                  </a:lnTo>
                  <a:lnTo>
                    <a:pt x="2612" y="243"/>
                  </a:lnTo>
                  <a:lnTo>
                    <a:pt x="2604" y="237"/>
                  </a:lnTo>
                  <a:lnTo>
                    <a:pt x="2603" y="235"/>
                  </a:lnTo>
                  <a:lnTo>
                    <a:pt x="2598" y="233"/>
                  </a:lnTo>
                  <a:lnTo>
                    <a:pt x="2592" y="231"/>
                  </a:lnTo>
                  <a:lnTo>
                    <a:pt x="2586" y="229"/>
                  </a:lnTo>
                  <a:lnTo>
                    <a:pt x="2584" y="228"/>
                  </a:lnTo>
                  <a:lnTo>
                    <a:pt x="2586" y="228"/>
                  </a:lnTo>
                  <a:lnTo>
                    <a:pt x="2581" y="227"/>
                  </a:lnTo>
                  <a:lnTo>
                    <a:pt x="2575" y="224"/>
                  </a:lnTo>
                  <a:lnTo>
                    <a:pt x="2574" y="227"/>
                  </a:lnTo>
                  <a:lnTo>
                    <a:pt x="2573" y="227"/>
                  </a:lnTo>
                  <a:lnTo>
                    <a:pt x="2572" y="226"/>
                  </a:lnTo>
                  <a:lnTo>
                    <a:pt x="2573" y="222"/>
                  </a:lnTo>
                  <a:lnTo>
                    <a:pt x="2565" y="219"/>
                  </a:lnTo>
                  <a:lnTo>
                    <a:pt x="2550" y="214"/>
                  </a:lnTo>
                  <a:lnTo>
                    <a:pt x="2539" y="213"/>
                  </a:lnTo>
                  <a:lnTo>
                    <a:pt x="2533" y="213"/>
                  </a:lnTo>
                  <a:lnTo>
                    <a:pt x="2527" y="212"/>
                  </a:lnTo>
                  <a:lnTo>
                    <a:pt x="2519" y="210"/>
                  </a:lnTo>
                  <a:lnTo>
                    <a:pt x="2516" y="211"/>
                  </a:lnTo>
                  <a:lnTo>
                    <a:pt x="2516" y="213"/>
                  </a:lnTo>
                  <a:lnTo>
                    <a:pt x="2513" y="214"/>
                  </a:lnTo>
                  <a:lnTo>
                    <a:pt x="2510" y="214"/>
                  </a:lnTo>
                  <a:lnTo>
                    <a:pt x="2509" y="218"/>
                  </a:lnTo>
                  <a:lnTo>
                    <a:pt x="2510" y="220"/>
                  </a:lnTo>
                  <a:lnTo>
                    <a:pt x="2514" y="223"/>
                  </a:lnTo>
                  <a:lnTo>
                    <a:pt x="2516" y="229"/>
                  </a:lnTo>
                  <a:lnTo>
                    <a:pt x="2519" y="228"/>
                  </a:lnTo>
                  <a:lnTo>
                    <a:pt x="2519" y="231"/>
                  </a:lnTo>
                  <a:lnTo>
                    <a:pt x="2517" y="233"/>
                  </a:lnTo>
                  <a:lnTo>
                    <a:pt x="2515" y="237"/>
                  </a:lnTo>
                  <a:lnTo>
                    <a:pt x="2511" y="238"/>
                  </a:lnTo>
                  <a:lnTo>
                    <a:pt x="2509" y="238"/>
                  </a:lnTo>
                  <a:lnTo>
                    <a:pt x="2506" y="238"/>
                  </a:lnTo>
                  <a:lnTo>
                    <a:pt x="2502" y="239"/>
                  </a:lnTo>
                  <a:lnTo>
                    <a:pt x="2506" y="243"/>
                  </a:lnTo>
                  <a:lnTo>
                    <a:pt x="2505" y="245"/>
                  </a:lnTo>
                  <a:lnTo>
                    <a:pt x="2502" y="247"/>
                  </a:lnTo>
                  <a:lnTo>
                    <a:pt x="2499" y="246"/>
                  </a:lnTo>
                  <a:lnTo>
                    <a:pt x="2497" y="246"/>
                  </a:lnTo>
                  <a:lnTo>
                    <a:pt x="2493" y="244"/>
                  </a:lnTo>
                  <a:lnTo>
                    <a:pt x="2493" y="240"/>
                  </a:lnTo>
                  <a:lnTo>
                    <a:pt x="2496" y="238"/>
                  </a:lnTo>
                  <a:lnTo>
                    <a:pt x="2498" y="238"/>
                  </a:lnTo>
                  <a:lnTo>
                    <a:pt x="2497" y="235"/>
                  </a:lnTo>
                  <a:lnTo>
                    <a:pt x="2493" y="233"/>
                  </a:lnTo>
                  <a:lnTo>
                    <a:pt x="2491" y="232"/>
                  </a:lnTo>
                  <a:lnTo>
                    <a:pt x="2493" y="231"/>
                  </a:lnTo>
                  <a:lnTo>
                    <a:pt x="2491" y="231"/>
                  </a:lnTo>
                  <a:lnTo>
                    <a:pt x="2489" y="231"/>
                  </a:lnTo>
                  <a:lnTo>
                    <a:pt x="2485" y="232"/>
                  </a:lnTo>
                  <a:lnTo>
                    <a:pt x="2483" y="233"/>
                  </a:lnTo>
                  <a:lnTo>
                    <a:pt x="2483" y="237"/>
                  </a:lnTo>
                  <a:lnTo>
                    <a:pt x="2481" y="233"/>
                  </a:lnTo>
                  <a:lnTo>
                    <a:pt x="2479" y="237"/>
                  </a:lnTo>
                  <a:lnTo>
                    <a:pt x="2473" y="238"/>
                  </a:lnTo>
                  <a:lnTo>
                    <a:pt x="2471" y="240"/>
                  </a:lnTo>
                  <a:lnTo>
                    <a:pt x="2468" y="241"/>
                  </a:lnTo>
                  <a:lnTo>
                    <a:pt x="2465" y="241"/>
                  </a:lnTo>
                  <a:lnTo>
                    <a:pt x="2459" y="239"/>
                  </a:lnTo>
                  <a:lnTo>
                    <a:pt x="2455" y="240"/>
                  </a:lnTo>
                  <a:lnTo>
                    <a:pt x="2451" y="239"/>
                  </a:lnTo>
                  <a:lnTo>
                    <a:pt x="2449" y="240"/>
                  </a:lnTo>
                  <a:lnTo>
                    <a:pt x="2444" y="241"/>
                  </a:lnTo>
                  <a:lnTo>
                    <a:pt x="2438" y="245"/>
                  </a:lnTo>
                  <a:lnTo>
                    <a:pt x="2437" y="245"/>
                  </a:lnTo>
                  <a:lnTo>
                    <a:pt x="2437" y="248"/>
                  </a:lnTo>
                  <a:lnTo>
                    <a:pt x="2436" y="250"/>
                  </a:lnTo>
                  <a:lnTo>
                    <a:pt x="2430" y="248"/>
                  </a:lnTo>
                  <a:lnTo>
                    <a:pt x="2428" y="249"/>
                  </a:lnTo>
                  <a:lnTo>
                    <a:pt x="2425" y="248"/>
                  </a:lnTo>
                  <a:lnTo>
                    <a:pt x="2423" y="249"/>
                  </a:lnTo>
                  <a:lnTo>
                    <a:pt x="2422" y="249"/>
                  </a:lnTo>
                  <a:lnTo>
                    <a:pt x="2420" y="248"/>
                  </a:lnTo>
                  <a:lnTo>
                    <a:pt x="2414" y="248"/>
                  </a:lnTo>
                  <a:lnTo>
                    <a:pt x="2415" y="246"/>
                  </a:lnTo>
                  <a:lnTo>
                    <a:pt x="2421" y="246"/>
                  </a:lnTo>
                  <a:lnTo>
                    <a:pt x="2423" y="245"/>
                  </a:lnTo>
                  <a:lnTo>
                    <a:pt x="2422" y="243"/>
                  </a:lnTo>
                  <a:lnTo>
                    <a:pt x="2420" y="239"/>
                  </a:lnTo>
                  <a:lnTo>
                    <a:pt x="2423" y="233"/>
                  </a:lnTo>
                  <a:lnTo>
                    <a:pt x="2421" y="232"/>
                  </a:lnTo>
                  <a:lnTo>
                    <a:pt x="2427" y="232"/>
                  </a:lnTo>
                  <a:lnTo>
                    <a:pt x="2429" y="231"/>
                  </a:lnTo>
                  <a:lnTo>
                    <a:pt x="2427" y="231"/>
                  </a:lnTo>
                  <a:lnTo>
                    <a:pt x="2421" y="231"/>
                  </a:lnTo>
                  <a:lnTo>
                    <a:pt x="2415" y="233"/>
                  </a:lnTo>
                  <a:lnTo>
                    <a:pt x="2405" y="238"/>
                  </a:lnTo>
                  <a:lnTo>
                    <a:pt x="2403" y="240"/>
                  </a:lnTo>
                  <a:lnTo>
                    <a:pt x="2406" y="239"/>
                  </a:lnTo>
                  <a:lnTo>
                    <a:pt x="2405" y="245"/>
                  </a:lnTo>
                  <a:lnTo>
                    <a:pt x="2402" y="247"/>
                  </a:lnTo>
                  <a:lnTo>
                    <a:pt x="2399" y="247"/>
                  </a:lnTo>
                  <a:lnTo>
                    <a:pt x="2400" y="244"/>
                  </a:lnTo>
                  <a:lnTo>
                    <a:pt x="2399" y="241"/>
                  </a:lnTo>
                  <a:lnTo>
                    <a:pt x="2394" y="243"/>
                  </a:lnTo>
                  <a:lnTo>
                    <a:pt x="2391" y="244"/>
                  </a:lnTo>
                  <a:lnTo>
                    <a:pt x="2386" y="246"/>
                  </a:lnTo>
                  <a:lnTo>
                    <a:pt x="2383" y="246"/>
                  </a:lnTo>
                  <a:lnTo>
                    <a:pt x="2380" y="246"/>
                  </a:lnTo>
                  <a:lnTo>
                    <a:pt x="2378" y="248"/>
                  </a:lnTo>
                  <a:lnTo>
                    <a:pt x="2372" y="250"/>
                  </a:lnTo>
                  <a:lnTo>
                    <a:pt x="2370" y="254"/>
                  </a:lnTo>
                  <a:lnTo>
                    <a:pt x="2369" y="253"/>
                  </a:lnTo>
                  <a:lnTo>
                    <a:pt x="2364" y="255"/>
                  </a:lnTo>
                  <a:lnTo>
                    <a:pt x="2359" y="257"/>
                  </a:lnTo>
                  <a:lnTo>
                    <a:pt x="2353" y="258"/>
                  </a:lnTo>
                  <a:lnTo>
                    <a:pt x="2354" y="261"/>
                  </a:lnTo>
                  <a:lnTo>
                    <a:pt x="2356" y="263"/>
                  </a:lnTo>
                  <a:lnTo>
                    <a:pt x="2354" y="262"/>
                  </a:lnTo>
                  <a:lnTo>
                    <a:pt x="2351" y="262"/>
                  </a:lnTo>
                  <a:lnTo>
                    <a:pt x="2348" y="263"/>
                  </a:lnTo>
                  <a:lnTo>
                    <a:pt x="2345" y="262"/>
                  </a:lnTo>
                  <a:lnTo>
                    <a:pt x="2343" y="263"/>
                  </a:lnTo>
                  <a:lnTo>
                    <a:pt x="2340" y="264"/>
                  </a:lnTo>
                  <a:lnTo>
                    <a:pt x="2340" y="266"/>
                  </a:lnTo>
                  <a:lnTo>
                    <a:pt x="2339" y="270"/>
                  </a:lnTo>
                  <a:lnTo>
                    <a:pt x="2339" y="272"/>
                  </a:lnTo>
                  <a:lnTo>
                    <a:pt x="2338" y="278"/>
                  </a:lnTo>
                  <a:lnTo>
                    <a:pt x="2336" y="281"/>
                  </a:lnTo>
                  <a:lnTo>
                    <a:pt x="2334" y="280"/>
                  </a:lnTo>
                  <a:lnTo>
                    <a:pt x="2322" y="282"/>
                  </a:lnTo>
                  <a:lnTo>
                    <a:pt x="2320" y="283"/>
                  </a:lnTo>
                  <a:lnTo>
                    <a:pt x="2321" y="281"/>
                  </a:lnTo>
                  <a:lnTo>
                    <a:pt x="2316" y="282"/>
                  </a:lnTo>
                  <a:lnTo>
                    <a:pt x="2312" y="280"/>
                  </a:lnTo>
                  <a:lnTo>
                    <a:pt x="2310" y="276"/>
                  </a:lnTo>
                  <a:lnTo>
                    <a:pt x="2310" y="274"/>
                  </a:lnTo>
                  <a:lnTo>
                    <a:pt x="2301" y="271"/>
                  </a:lnTo>
                  <a:lnTo>
                    <a:pt x="2300" y="269"/>
                  </a:lnTo>
                  <a:lnTo>
                    <a:pt x="2301" y="266"/>
                  </a:lnTo>
                  <a:lnTo>
                    <a:pt x="2302" y="265"/>
                  </a:lnTo>
                  <a:lnTo>
                    <a:pt x="2305" y="264"/>
                  </a:lnTo>
                  <a:lnTo>
                    <a:pt x="2305" y="262"/>
                  </a:lnTo>
                  <a:lnTo>
                    <a:pt x="2308" y="261"/>
                  </a:lnTo>
                  <a:lnTo>
                    <a:pt x="2319" y="258"/>
                  </a:lnTo>
                  <a:lnTo>
                    <a:pt x="2325" y="258"/>
                  </a:lnTo>
                  <a:lnTo>
                    <a:pt x="2322" y="253"/>
                  </a:lnTo>
                  <a:lnTo>
                    <a:pt x="2320" y="250"/>
                  </a:lnTo>
                  <a:lnTo>
                    <a:pt x="2318" y="249"/>
                  </a:lnTo>
                  <a:lnTo>
                    <a:pt x="2314" y="247"/>
                  </a:lnTo>
                  <a:lnTo>
                    <a:pt x="2314" y="244"/>
                  </a:lnTo>
                  <a:lnTo>
                    <a:pt x="2306" y="241"/>
                  </a:lnTo>
                  <a:lnTo>
                    <a:pt x="2301" y="241"/>
                  </a:lnTo>
                  <a:lnTo>
                    <a:pt x="2289" y="243"/>
                  </a:lnTo>
                  <a:lnTo>
                    <a:pt x="2286" y="241"/>
                  </a:lnTo>
                  <a:lnTo>
                    <a:pt x="2284" y="240"/>
                  </a:lnTo>
                  <a:lnTo>
                    <a:pt x="2282" y="239"/>
                  </a:lnTo>
                  <a:lnTo>
                    <a:pt x="2278" y="240"/>
                  </a:lnTo>
                  <a:lnTo>
                    <a:pt x="2284" y="244"/>
                  </a:lnTo>
                  <a:lnTo>
                    <a:pt x="2286" y="245"/>
                  </a:lnTo>
                  <a:lnTo>
                    <a:pt x="2289" y="247"/>
                  </a:lnTo>
                  <a:lnTo>
                    <a:pt x="2291" y="248"/>
                  </a:lnTo>
                  <a:lnTo>
                    <a:pt x="2289" y="252"/>
                  </a:lnTo>
                  <a:lnTo>
                    <a:pt x="2291" y="254"/>
                  </a:lnTo>
                  <a:lnTo>
                    <a:pt x="2291" y="256"/>
                  </a:lnTo>
                  <a:lnTo>
                    <a:pt x="2289" y="260"/>
                  </a:lnTo>
                  <a:lnTo>
                    <a:pt x="2288" y="262"/>
                  </a:lnTo>
                  <a:lnTo>
                    <a:pt x="2285" y="267"/>
                  </a:lnTo>
                  <a:lnTo>
                    <a:pt x="2284" y="270"/>
                  </a:lnTo>
                  <a:lnTo>
                    <a:pt x="2284" y="273"/>
                  </a:lnTo>
                  <a:lnTo>
                    <a:pt x="2289" y="274"/>
                  </a:lnTo>
                  <a:lnTo>
                    <a:pt x="2292" y="275"/>
                  </a:lnTo>
                  <a:lnTo>
                    <a:pt x="2293" y="279"/>
                  </a:lnTo>
                  <a:lnTo>
                    <a:pt x="2294" y="281"/>
                  </a:lnTo>
                  <a:lnTo>
                    <a:pt x="2293" y="284"/>
                  </a:lnTo>
                  <a:lnTo>
                    <a:pt x="2292" y="290"/>
                  </a:lnTo>
                  <a:lnTo>
                    <a:pt x="2289" y="293"/>
                  </a:lnTo>
                  <a:lnTo>
                    <a:pt x="2288" y="296"/>
                  </a:lnTo>
                  <a:lnTo>
                    <a:pt x="2289" y="298"/>
                  </a:lnTo>
                  <a:lnTo>
                    <a:pt x="2289" y="301"/>
                  </a:lnTo>
                  <a:lnTo>
                    <a:pt x="2289" y="304"/>
                  </a:lnTo>
                  <a:lnTo>
                    <a:pt x="2288" y="301"/>
                  </a:lnTo>
                  <a:lnTo>
                    <a:pt x="2287" y="298"/>
                  </a:lnTo>
                  <a:lnTo>
                    <a:pt x="2284" y="297"/>
                  </a:lnTo>
                  <a:lnTo>
                    <a:pt x="2282" y="297"/>
                  </a:lnTo>
                  <a:lnTo>
                    <a:pt x="2278" y="300"/>
                  </a:lnTo>
                  <a:lnTo>
                    <a:pt x="2279" y="297"/>
                  </a:lnTo>
                  <a:lnTo>
                    <a:pt x="2283" y="296"/>
                  </a:lnTo>
                  <a:lnTo>
                    <a:pt x="2280" y="293"/>
                  </a:lnTo>
                  <a:lnTo>
                    <a:pt x="2276" y="291"/>
                  </a:lnTo>
                  <a:lnTo>
                    <a:pt x="2270" y="291"/>
                  </a:lnTo>
                  <a:lnTo>
                    <a:pt x="2267" y="290"/>
                  </a:lnTo>
                  <a:lnTo>
                    <a:pt x="2265" y="289"/>
                  </a:lnTo>
                  <a:lnTo>
                    <a:pt x="2261" y="289"/>
                  </a:lnTo>
                  <a:lnTo>
                    <a:pt x="2257" y="295"/>
                  </a:lnTo>
                  <a:lnTo>
                    <a:pt x="2251" y="299"/>
                  </a:lnTo>
                  <a:lnTo>
                    <a:pt x="2249" y="300"/>
                  </a:lnTo>
                  <a:lnTo>
                    <a:pt x="2246" y="300"/>
                  </a:lnTo>
                  <a:lnTo>
                    <a:pt x="2243" y="301"/>
                  </a:lnTo>
                  <a:lnTo>
                    <a:pt x="2237" y="306"/>
                  </a:lnTo>
                  <a:lnTo>
                    <a:pt x="2232" y="309"/>
                  </a:lnTo>
                  <a:lnTo>
                    <a:pt x="2229" y="312"/>
                  </a:lnTo>
                  <a:lnTo>
                    <a:pt x="2228" y="314"/>
                  </a:lnTo>
                  <a:lnTo>
                    <a:pt x="2234" y="322"/>
                  </a:lnTo>
                  <a:lnTo>
                    <a:pt x="2236" y="323"/>
                  </a:lnTo>
                  <a:lnTo>
                    <a:pt x="2237" y="325"/>
                  </a:lnTo>
                  <a:lnTo>
                    <a:pt x="2238" y="327"/>
                  </a:lnTo>
                  <a:lnTo>
                    <a:pt x="2238" y="330"/>
                  </a:lnTo>
                  <a:lnTo>
                    <a:pt x="2240" y="333"/>
                  </a:lnTo>
                  <a:lnTo>
                    <a:pt x="2240" y="333"/>
                  </a:lnTo>
                  <a:lnTo>
                    <a:pt x="2235" y="333"/>
                  </a:lnTo>
                  <a:lnTo>
                    <a:pt x="2233" y="331"/>
                  </a:lnTo>
                  <a:lnTo>
                    <a:pt x="2228" y="333"/>
                  </a:lnTo>
                  <a:lnTo>
                    <a:pt x="2225" y="332"/>
                  </a:lnTo>
                  <a:lnTo>
                    <a:pt x="2223" y="331"/>
                  </a:lnTo>
                  <a:lnTo>
                    <a:pt x="2217" y="329"/>
                  </a:lnTo>
                  <a:lnTo>
                    <a:pt x="2215" y="329"/>
                  </a:lnTo>
                  <a:lnTo>
                    <a:pt x="2211" y="329"/>
                  </a:lnTo>
                  <a:lnTo>
                    <a:pt x="2209" y="330"/>
                  </a:lnTo>
                  <a:lnTo>
                    <a:pt x="2206" y="331"/>
                  </a:lnTo>
                  <a:lnTo>
                    <a:pt x="2207" y="329"/>
                  </a:lnTo>
                  <a:lnTo>
                    <a:pt x="2210" y="326"/>
                  </a:lnTo>
                  <a:lnTo>
                    <a:pt x="2207" y="326"/>
                  </a:lnTo>
                  <a:lnTo>
                    <a:pt x="2205" y="326"/>
                  </a:lnTo>
                  <a:lnTo>
                    <a:pt x="2200" y="322"/>
                  </a:lnTo>
                  <a:lnTo>
                    <a:pt x="2192" y="318"/>
                  </a:lnTo>
                  <a:lnTo>
                    <a:pt x="2190" y="321"/>
                  </a:lnTo>
                  <a:lnTo>
                    <a:pt x="2189" y="323"/>
                  </a:lnTo>
                  <a:lnTo>
                    <a:pt x="2184" y="326"/>
                  </a:lnTo>
                  <a:lnTo>
                    <a:pt x="2186" y="329"/>
                  </a:lnTo>
                  <a:lnTo>
                    <a:pt x="2194" y="337"/>
                  </a:lnTo>
                  <a:lnTo>
                    <a:pt x="2197" y="338"/>
                  </a:lnTo>
                  <a:lnTo>
                    <a:pt x="2202" y="337"/>
                  </a:lnTo>
                  <a:lnTo>
                    <a:pt x="2206" y="339"/>
                  </a:lnTo>
                  <a:lnTo>
                    <a:pt x="2205" y="341"/>
                  </a:lnTo>
                  <a:lnTo>
                    <a:pt x="2206" y="344"/>
                  </a:lnTo>
                  <a:lnTo>
                    <a:pt x="2205" y="347"/>
                  </a:lnTo>
                  <a:lnTo>
                    <a:pt x="2201" y="347"/>
                  </a:lnTo>
                  <a:lnTo>
                    <a:pt x="2199" y="349"/>
                  </a:lnTo>
                  <a:lnTo>
                    <a:pt x="2197" y="349"/>
                  </a:lnTo>
                  <a:lnTo>
                    <a:pt x="2193" y="348"/>
                  </a:lnTo>
                  <a:lnTo>
                    <a:pt x="2190" y="347"/>
                  </a:lnTo>
                  <a:lnTo>
                    <a:pt x="2188" y="347"/>
                  </a:lnTo>
                  <a:lnTo>
                    <a:pt x="2184" y="346"/>
                  </a:lnTo>
                  <a:lnTo>
                    <a:pt x="2181" y="343"/>
                  </a:lnTo>
                  <a:lnTo>
                    <a:pt x="2180" y="341"/>
                  </a:lnTo>
                  <a:lnTo>
                    <a:pt x="2177" y="340"/>
                  </a:lnTo>
                  <a:lnTo>
                    <a:pt x="2175" y="338"/>
                  </a:lnTo>
                  <a:lnTo>
                    <a:pt x="2169" y="339"/>
                  </a:lnTo>
                  <a:lnTo>
                    <a:pt x="2164" y="335"/>
                  </a:lnTo>
                  <a:lnTo>
                    <a:pt x="2161" y="333"/>
                  </a:lnTo>
                  <a:lnTo>
                    <a:pt x="2163" y="331"/>
                  </a:lnTo>
                  <a:lnTo>
                    <a:pt x="2164" y="329"/>
                  </a:lnTo>
                  <a:lnTo>
                    <a:pt x="2161" y="329"/>
                  </a:lnTo>
                  <a:lnTo>
                    <a:pt x="2163" y="326"/>
                  </a:lnTo>
                  <a:lnTo>
                    <a:pt x="2160" y="324"/>
                  </a:lnTo>
                  <a:lnTo>
                    <a:pt x="2160" y="323"/>
                  </a:lnTo>
                  <a:lnTo>
                    <a:pt x="2158" y="317"/>
                  </a:lnTo>
                  <a:lnTo>
                    <a:pt x="2156" y="315"/>
                  </a:lnTo>
                  <a:lnTo>
                    <a:pt x="2158" y="314"/>
                  </a:lnTo>
                  <a:lnTo>
                    <a:pt x="2160" y="310"/>
                  </a:lnTo>
                  <a:lnTo>
                    <a:pt x="2159" y="305"/>
                  </a:lnTo>
                  <a:lnTo>
                    <a:pt x="2163" y="307"/>
                  </a:lnTo>
                  <a:lnTo>
                    <a:pt x="2163" y="305"/>
                  </a:lnTo>
                  <a:lnTo>
                    <a:pt x="2159" y="303"/>
                  </a:lnTo>
                  <a:lnTo>
                    <a:pt x="2159" y="300"/>
                  </a:lnTo>
                  <a:lnTo>
                    <a:pt x="2157" y="298"/>
                  </a:lnTo>
                  <a:lnTo>
                    <a:pt x="2154" y="297"/>
                  </a:lnTo>
                  <a:lnTo>
                    <a:pt x="2151" y="296"/>
                  </a:lnTo>
                  <a:lnTo>
                    <a:pt x="2149" y="296"/>
                  </a:lnTo>
                  <a:lnTo>
                    <a:pt x="2146" y="293"/>
                  </a:lnTo>
                  <a:lnTo>
                    <a:pt x="2141" y="293"/>
                  </a:lnTo>
                  <a:lnTo>
                    <a:pt x="2143" y="292"/>
                  </a:lnTo>
                  <a:lnTo>
                    <a:pt x="2146" y="292"/>
                  </a:lnTo>
                  <a:lnTo>
                    <a:pt x="2140" y="289"/>
                  </a:lnTo>
                  <a:lnTo>
                    <a:pt x="2137" y="289"/>
                  </a:lnTo>
                  <a:lnTo>
                    <a:pt x="2139" y="288"/>
                  </a:lnTo>
                  <a:lnTo>
                    <a:pt x="2142" y="289"/>
                  </a:lnTo>
                  <a:lnTo>
                    <a:pt x="2139" y="288"/>
                  </a:lnTo>
                  <a:lnTo>
                    <a:pt x="2138" y="288"/>
                  </a:lnTo>
                  <a:lnTo>
                    <a:pt x="2134" y="288"/>
                  </a:lnTo>
                  <a:lnTo>
                    <a:pt x="2140" y="287"/>
                  </a:lnTo>
                  <a:lnTo>
                    <a:pt x="2138" y="286"/>
                  </a:lnTo>
                  <a:lnTo>
                    <a:pt x="2134" y="284"/>
                  </a:lnTo>
                  <a:lnTo>
                    <a:pt x="2132" y="282"/>
                  </a:lnTo>
                  <a:lnTo>
                    <a:pt x="2130" y="281"/>
                  </a:lnTo>
                  <a:lnTo>
                    <a:pt x="2131" y="278"/>
                  </a:lnTo>
                  <a:lnTo>
                    <a:pt x="2127" y="276"/>
                  </a:lnTo>
                  <a:lnTo>
                    <a:pt x="2125" y="275"/>
                  </a:lnTo>
                  <a:lnTo>
                    <a:pt x="2122" y="275"/>
                  </a:lnTo>
                  <a:lnTo>
                    <a:pt x="2125" y="274"/>
                  </a:lnTo>
                  <a:lnTo>
                    <a:pt x="2132" y="275"/>
                  </a:lnTo>
                  <a:lnTo>
                    <a:pt x="2134" y="275"/>
                  </a:lnTo>
                  <a:lnTo>
                    <a:pt x="2134" y="279"/>
                  </a:lnTo>
                  <a:lnTo>
                    <a:pt x="2140" y="283"/>
                  </a:lnTo>
                  <a:lnTo>
                    <a:pt x="2142" y="284"/>
                  </a:lnTo>
                  <a:lnTo>
                    <a:pt x="2146" y="282"/>
                  </a:lnTo>
                  <a:lnTo>
                    <a:pt x="2148" y="284"/>
                  </a:lnTo>
                  <a:lnTo>
                    <a:pt x="2154" y="286"/>
                  </a:lnTo>
                  <a:lnTo>
                    <a:pt x="2157" y="287"/>
                  </a:lnTo>
                  <a:lnTo>
                    <a:pt x="2159" y="288"/>
                  </a:lnTo>
                  <a:lnTo>
                    <a:pt x="2163" y="287"/>
                  </a:lnTo>
                  <a:lnTo>
                    <a:pt x="2169" y="291"/>
                  </a:lnTo>
                  <a:lnTo>
                    <a:pt x="2183" y="293"/>
                  </a:lnTo>
                  <a:lnTo>
                    <a:pt x="2193" y="295"/>
                  </a:lnTo>
                  <a:lnTo>
                    <a:pt x="2195" y="296"/>
                  </a:lnTo>
                  <a:lnTo>
                    <a:pt x="2198" y="297"/>
                  </a:lnTo>
                  <a:lnTo>
                    <a:pt x="2205" y="299"/>
                  </a:lnTo>
                  <a:lnTo>
                    <a:pt x="2212" y="300"/>
                  </a:lnTo>
                  <a:lnTo>
                    <a:pt x="2218" y="298"/>
                  </a:lnTo>
                  <a:lnTo>
                    <a:pt x="2220" y="298"/>
                  </a:lnTo>
                  <a:lnTo>
                    <a:pt x="2224" y="298"/>
                  </a:lnTo>
                  <a:lnTo>
                    <a:pt x="2226" y="296"/>
                  </a:lnTo>
                  <a:lnTo>
                    <a:pt x="2233" y="295"/>
                  </a:lnTo>
                  <a:lnTo>
                    <a:pt x="2235" y="292"/>
                  </a:lnTo>
                  <a:lnTo>
                    <a:pt x="2237" y="291"/>
                  </a:lnTo>
                  <a:lnTo>
                    <a:pt x="2249" y="282"/>
                  </a:lnTo>
                  <a:lnTo>
                    <a:pt x="2250" y="279"/>
                  </a:lnTo>
                  <a:lnTo>
                    <a:pt x="2250" y="278"/>
                  </a:lnTo>
                  <a:lnTo>
                    <a:pt x="2251" y="275"/>
                  </a:lnTo>
                  <a:lnTo>
                    <a:pt x="2250" y="273"/>
                  </a:lnTo>
                  <a:lnTo>
                    <a:pt x="2248" y="270"/>
                  </a:lnTo>
                  <a:lnTo>
                    <a:pt x="2246" y="267"/>
                  </a:lnTo>
                  <a:lnTo>
                    <a:pt x="2246" y="262"/>
                  </a:lnTo>
                  <a:lnTo>
                    <a:pt x="2243" y="261"/>
                  </a:lnTo>
                  <a:lnTo>
                    <a:pt x="2241" y="260"/>
                  </a:lnTo>
                  <a:lnTo>
                    <a:pt x="2237" y="260"/>
                  </a:lnTo>
                  <a:lnTo>
                    <a:pt x="2236" y="257"/>
                  </a:lnTo>
                  <a:lnTo>
                    <a:pt x="2233" y="254"/>
                  </a:lnTo>
                  <a:lnTo>
                    <a:pt x="2231" y="252"/>
                  </a:lnTo>
                  <a:lnTo>
                    <a:pt x="2227" y="253"/>
                  </a:lnTo>
                  <a:lnTo>
                    <a:pt x="2225" y="253"/>
                  </a:lnTo>
                  <a:lnTo>
                    <a:pt x="2214" y="246"/>
                  </a:lnTo>
                  <a:lnTo>
                    <a:pt x="2211" y="246"/>
                  </a:lnTo>
                  <a:lnTo>
                    <a:pt x="2202" y="239"/>
                  </a:lnTo>
                  <a:lnTo>
                    <a:pt x="2200" y="238"/>
                  </a:lnTo>
                  <a:lnTo>
                    <a:pt x="2194" y="236"/>
                  </a:lnTo>
                  <a:lnTo>
                    <a:pt x="2186" y="230"/>
                  </a:lnTo>
                  <a:lnTo>
                    <a:pt x="2184" y="230"/>
                  </a:lnTo>
                  <a:lnTo>
                    <a:pt x="2181" y="228"/>
                  </a:lnTo>
                  <a:lnTo>
                    <a:pt x="2178" y="228"/>
                  </a:lnTo>
                  <a:lnTo>
                    <a:pt x="2175" y="227"/>
                  </a:lnTo>
                  <a:lnTo>
                    <a:pt x="2169" y="224"/>
                  </a:lnTo>
                  <a:lnTo>
                    <a:pt x="2167" y="224"/>
                  </a:lnTo>
                  <a:lnTo>
                    <a:pt x="2164" y="226"/>
                  </a:lnTo>
                  <a:lnTo>
                    <a:pt x="2161" y="226"/>
                  </a:lnTo>
                  <a:lnTo>
                    <a:pt x="2156" y="223"/>
                  </a:lnTo>
                  <a:lnTo>
                    <a:pt x="2150" y="223"/>
                  </a:lnTo>
                  <a:lnTo>
                    <a:pt x="2144" y="223"/>
                  </a:lnTo>
                  <a:lnTo>
                    <a:pt x="2144" y="227"/>
                  </a:lnTo>
                  <a:lnTo>
                    <a:pt x="2141" y="229"/>
                  </a:lnTo>
                  <a:lnTo>
                    <a:pt x="2139" y="229"/>
                  </a:lnTo>
                  <a:lnTo>
                    <a:pt x="2137" y="232"/>
                  </a:lnTo>
                  <a:lnTo>
                    <a:pt x="2137" y="229"/>
                  </a:lnTo>
                  <a:lnTo>
                    <a:pt x="2140" y="229"/>
                  </a:lnTo>
                  <a:lnTo>
                    <a:pt x="2142" y="227"/>
                  </a:lnTo>
                  <a:lnTo>
                    <a:pt x="2143" y="224"/>
                  </a:lnTo>
                  <a:lnTo>
                    <a:pt x="2140" y="224"/>
                  </a:lnTo>
                  <a:lnTo>
                    <a:pt x="2143" y="222"/>
                  </a:lnTo>
                  <a:lnTo>
                    <a:pt x="2140" y="221"/>
                  </a:lnTo>
                  <a:lnTo>
                    <a:pt x="2138" y="221"/>
                  </a:lnTo>
                  <a:lnTo>
                    <a:pt x="2135" y="223"/>
                  </a:lnTo>
                  <a:lnTo>
                    <a:pt x="2137" y="221"/>
                  </a:lnTo>
                  <a:lnTo>
                    <a:pt x="2133" y="221"/>
                  </a:lnTo>
                  <a:lnTo>
                    <a:pt x="2131" y="219"/>
                  </a:lnTo>
                  <a:lnTo>
                    <a:pt x="2127" y="220"/>
                  </a:lnTo>
                  <a:lnTo>
                    <a:pt x="2129" y="218"/>
                  </a:lnTo>
                  <a:lnTo>
                    <a:pt x="2123" y="215"/>
                  </a:lnTo>
                  <a:lnTo>
                    <a:pt x="2124" y="213"/>
                  </a:lnTo>
                  <a:lnTo>
                    <a:pt x="2127" y="215"/>
                  </a:lnTo>
                  <a:lnTo>
                    <a:pt x="2135" y="216"/>
                  </a:lnTo>
                  <a:lnTo>
                    <a:pt x="2138" y="214"/>
                  </a:lnTo>
                  <a:lnTo>
                    <a:pt x="2135" y="212"/>
                  </a:lnTo>
                  <a:lnTo>
                    <a:pt x="2130" y="212"/>
                  </a:lnTo>
                  <a:lnTo>
                    <a:pt x="2127" y="210"/>
                  </a:lnTo>
                  <a:lnTo>
                    <a:pt x="2124" y="209"/>
                  </a:lnTo>
                  <a:lnTo>
                    <a:pt x="2122" y="209"/>
                  </a:lnTo>
                  <a:lnTo>
                    <a:pt x="2124" y="211"/>
                  </a:lnTo>
                  <a:lnTo>
                    <a:pt x="2121" y="211"/>
                  </a:lnTo>
                  <a:lnTo>
                    <a:pt x="2118" y="213"/>
                  </a:lnTo>
                  <a:lnTo>
                    <a:pt x="2116" y="214"/>
                  </a:lnTo>
                  <a:lnTo>
                    <a:pt x="2113" y="216"/>
                  </a:lnTo>
                  <a:lnTo>
                    <a:pt x="2115" y="213"/>
                  </a:lnTo>
                  <a:lnTo>
                    <a:pt x="2107" y="212"/>
                  </a:lnTo>
                  <a:lnTo>
                    <a:pt x="2105" y="211"/>
                  </a:lnTo>
                  <a:lnTo>
                    <a:pt x="2103" y="214"/>
                  </a:lnTo>
                  <a:lnTo>
                    <a:pt x="2101" y="211"/>
                  </a:lnTo>
                  <a:lnTo>
                    <a:pt x="2099" y="210"/>
                  </a:lnTo>
                  <a:lnTo>
                    <a:pt x="2099" y="212"/>
                  </a:lnTo>
                  <a:lnTo>
                    <a:pt x="2098" y="214"/>
                  </a:lnTo>
                  <a:lnTo>
                    <a:pt x="2096" y="214"/>
                  </a:lnTo>
                  <a:lnTo>
                    <a:pt x="2096" y="213"/>
                  </a:lnTo>
                  <a:lnTo>
                    <a:pt x="2092" y="213"/>
                  </a:lnTo>
                  <a:lnTo>
                    <a:pt x="2089" y="213"/>
                  </a:lnTo>
                  <a:lnTo>
                    <a:pt x="2092" y="212"/>
                  </a:lnTo>
                  <a:lnTo>
                    <a:pt x="2091" y="209"/>
                  </a:lnTo>
                  <a:lnTo>
                    <a:pt x="2088" y="210"/>
                  </a:lnTo>
                  <a:lnTo>
                    <a:pt x="2089" y="206"/>
                  </a:lnTo>
                  <a:lnTo>
                    <a:pt x="2087" y="206"/>
                  </a:lnTo>
                  <a:lnTo>
                    <a:pt x="2083" y="205"/>
                  </a:lnTo>
                  <a:lnTo>
                    <a:pt x="2078" y="204"/>
                  </a:lnTo>
                  <a:lnTo>
                    <a:pt x="2081" y="203"/>
                  </a:lnTo>
                  <a:lnTo>
                    <a:pt x="2092" y="205"/>
                  </a:lnTo>
                  <a:lnTo>
                    <a:pt x="2098" y="205"/>
                  </a:lnTo>
                  <a:lnTo>
                    <a:pt x="2101" y="203"/>
                  </a:lnTo>
                  <a:lnTo>
                    <a:pt x="2104" y="201"/>
                  </a:lnTo>
                  <a:lnTo>
                    <a:pt x="2109" y="199"/>
                  </a:lnTo>
                  <a:lnTo>
                    <a:pt x="2110" y="197"/>
                  </a:lnTo>
                  <a:lnTo>
                    <a:pt x="2101" y="193"/>
                  </a:lnTo>
                  <a:lnTo>
                    <a:pt x="2099" y="194"/>
                  </a:lnTo>
                  <a:lnTo>
                    <a:pt x="2097" y="194"/>
                  </a:lnTo>
                  <a:lnTo>
                    <a:pt x="2099" y="193"/>
                  </a:lnTo>
                  <a:lnTo>
                    <a:pt x="2099" y="190"/>
                  </a:lnTo>
                  <a:lnTo>
                    <a:pt x="2096" y="189"/>
                  </a:lnTo>
                  <a:lnTo>
                    <a:pt x="2092" y="192"/>
                  </a:lnTo>
                  <a:lnTo>
                    <a:pt x="2092" y="188"/>
                  </a:lnTo>
                  <a:lnTo>
                    <a:pt x="2089" y="189"/>
                  </a:lnTo>
                  <a:lnTo>
                    <a:pt x="2087" y="190"/>
                  </a:lnTo>
                  <a:lnTo>
                    <a:pt x="2088" y="187"/>
                  </a:lnTo>
                  <a:lnTo>
                    <a:pt x="2084" y="186"/>
                  </a:lnTo>
                  <a:lnTo>
                    <a:pt x="2082" y="185"/>
                  </a:lnTo>
                  <a:lnTo>
                    <a:pt x="2079" y="186"/>
                  </a:lnTo>
                  <a:lnTo>
                    <a:pt x="2077" y="188"/>
                  </a:lnTo>
                  <a:lnTo>
                    <a:pt x="2075" y="190"/>
                  </a:lnTo>
                  <a:lnTo>
                    <a:pt x="2075" y="194"/>
                  </a:lnTo>
                  <a:lnTo>
                    <a:pt x="2072" y="196"/>
                  </a:lnTo>
                  <a:lnTo>
                    <a:pt x="2071" y="199"/>
                  </a:lnTo>
                  <a:lnTo>
                    <a:pt x="2071" y="196"/>
                  </a:lnTo>
                  <a:lnTo>
                    <a:pt x="2073" y="194"/>
                  </a:lnTo>
                  <a:lnTo>
                    <a:pt x="2069" y="195"/>
                  </a:lnTo>
                  <a:lnTo>
                    <a:pt x="2071" y="192"/>
                  </a:lnTo>
                  <a:lnTo>
                    <a:pt x="2073" y="189"/>
                  </a:lnTo>
                  <a:lnTo>
                    <a:pt x="2066" y="192"/>
                  </a:lnTo>
                  <a:lnTo>
                    <a:pt x="2064" y="192"/>
                  </a:lnTo>
                  <a:lnTo>
                    <a:pt x="2066" y="190"/>
                  </a:lnTo>
                  <a:lnTo>
                    <a:pt x="2070" y="189"/>
                  </a:lnTo>
                  <a:lnTo>
                    <a:pt x="2066" y="188"/>
                  </a:lnTo>
                  <a:lnTo>
                    <a:pt x="2069" y="186"/>
                  </a:lnTo>
                  <a:lnTo>
                    <a:pt x="2071" y="187"/>
                  </a:lnTo>
                  <a:lnTo>
                    <a:pt x="2075" y="185"/>
                  </a:lnTo>
                  <a:lnTo>
                    <a:pt x="2074" y="181"/>
                  </a:lnTo>
                  <a:lnTo>
                    <a:pt x="2071" y="182"/>
                  </a:lnTo>
                  <a:lnTo>
                    <a:pt x="2072" y="180"/>
                  </a:lnTo>
                  <a:lnTo>
                    <a:pt x="2069" y="180"/>
                  </a:lnTo>
                  <a:lnTo>
                    <a:pt x="2066" y="180"/>
                  </a:lnTo>
                  <a:lnTo>
                    <a:pt x="2064" y="179"/>
                  </a:lnTo>
                  <a:lnTo>
                    <a:pt x="2061" y="181"/>
                  </a:lnTo>
                  <a:lnTo>
                    <a:pt x="2058" y="181"/>
                  </a:lnTo>
                  <a:lnTo>
                    <a:pt x="2058" y="185"/>
                  </a:lnTo>
                  <a:lnTo>
                    <a:pt x="2062" y="187"/>
                  </a:lnTo>
                  <a:lnTo>
                    <a:pt x="2058" y="188"/>
                  </a:lnTo>
                  <a:lnTo>
                    <a:pt x="2056" y="189"/>
                  </a:lnTo>
                  <a:lnTo>
                    <a:pt x="2057" y="192"/>
                  </a:lnTo>
                  <a:lnTo>
                    <a:pt x="2055" y="192"/>
                  </a:lnTo>
                  <a:lnTo>
                    <a:pt x="2056" y="195"/>
                  </a:lnTo>
                  <a:lnTo>
                    <a:pt x="2054" y="195"/>
                  </a:lnTo>
                  <a:lnTo>
                    <a:pt x="2048" y="197"/>
                  </a:lnTo>
                  <a:lnTo>
                    <a:pt x="2049" y="195"/>
                  </a:lnTo>
                  <a:lnTo>
                    <a:pt x="2049" y="193"/>
                  </a:lnTo>
                  <a:lnTo>
                    <a:pt x="2048" y="189"/>
                  </a:lnTo>
                  <a:lnTo>
                    <a:pt x="2050" y="188"/>
                  </a:lnTo>
                  <a:lnTo>
                    <a:pt x="2049" y="182"/>
                  </a:lnTo>
                  <a:lnTo>
                    <a:pt x="2047" y="185"/>
                  </a:lnTo>
                  <a:lnTo>
                    <a:pt x="2041" y="189"/>
                  </a:lnTo>
                  <a:lnTo>
                    <a:pt x="2040" y="192"/>
                  </a:lnTo>
                  <a:lnTo>
                    <a:pt x="2038" y="194"/>
                  </a:lnTo>
                  <a:lnTo>
                    <a:pt x="2036" y="196"/>
                  </a:lnTo>
                  <a:lnTo>
                    <a:pt x="2035" y="199"/>
                  </a:lnTo>
                  <a:lnTo>
                    <a:pt x="2032" y="202"/>
                  </a:lnTo>
                  <a:lnTo>
                    <a:pt x="2029" y="203"/>
                  </a:lnTo>
                  <a:lnTo>
                    <a:pt x="2027" y="203"/>
                  </a:lnTo>
                  <a:lnTo>
                    <a:pt x="2028" y="201"/>
                  </a:lnTo>
                  <a:lnTo>
                    <a:pt x="2029" y="197"/>
                  </a:lnTo>
                  <a:lnTo>
                    <a:pt x="2031" y="195"/>
                  </a:lnTo>
                  <a:lnTo>
                    <a:pt x="2029" y="195"/>
                  </a:lnTo>
                  <a:lnTo>
                    <a:pt x="2030" y="193"/>
                  </a:lnTo>
                  <a:lnTo>
                    <a:pt x="2038" y="187"/>
                  </a:lnTo>
                  <a:lnTo>
                    <a:pt x="2038" y="185"/>
                  </a:lnTo>
                  <a:lnTo>
                    <a:pt x="2036" y="185"/>
                  </a:lnTo>
                  <a:lnTo>
                    <a:pt x="2032" y="184"/>
                  </a:lnTo>
                  <a:lnTo>
                    <a:pt x="2031" y="187"/>
                  </a:lnTo>
                  <a:lnTo>
                    <a:pt x="2029" y="184"/>
                  </a:lnTo>
                  <a:lnTo>
                    <a:pt x="2027" y="184"/>
                  </a:lnTo>
                  <a:lnTo>
                    <a:pt x="2024" y="182"/>
                  </a:lnTo>
                  <a:lnTo>
                    <a:pt x="2021" y="182"/>
                  </a:lnTo>
                  <a:lnTo>
                    <a:pt x="2023" y="185"/>
                  </a:lnTo>
                  <a:lnTo>
                    <a:pt x="2020" y="186"/>
                  </a:lnTo>
                  <a:lnTo>
                    <a:pt x="2018" y="187"/>
                  </a:lnTo>
                  <a:lnTo>
                    <a:pt x="2020" y="188"/>
                  </a:lnTo>
                  <a:lnTo>
                    <a:pt x="2023" y="190"/>
                  </a:lnTo>
                  <a:lnTo>
                    <a:pt x="2018" y="190"/>
                  </a:lnTo>
                  <a:lnTo>
                    <a:pt x="2015" y="193"/>
                  </a:lnTo>
                  <a:lnTo>
                    <a:pt x="2019" y="195"/>
                  </a:lnTo>
                  <a:lnTo>
                    <a:pt x="2014" y="194"/>
                  </a:lnTo>
                  <a:lnTo>
                    <a:pt x="2011" y="195"/>
                  </a:lnTo>
                  <a:lnTo>
                    <a:pt x="2009" y="196"/>
                  </a:lnTo>
                  <a:lnTo>
                    <a:pt x="2007" y="199"/>
                  </a:lnTo>
                  <a:lnTo>
                    <a:pt x="2005" y="199"/>
                  </a:lnTo>
                  <a:lnTo>
                    <a:pt x="2004" y="203"/>
                  </a:lnTo>
                  <a:lnTo>
                    <a:pt x="2003" y="205"/>
                  </a:lnTo>
                  <a:lnTo>
                    <a:pt x="2006" y="206"/>
                  </a:lnTo>
                  <a:lnTo>
                    <a:pt x="2006" y="206"/>
                  </a:lnTo>
                  <a:lnTo>
                    <a:pt x="2003" y="207"/>
                  </a:lnTo>
                  <a:lnTo>
                    <a:pt x="2002" y="206"/>
                  </a:lnTo>
                  <a:lnTo>
                    <a:pt x="2001" y="206"/>
                  </a:lnTo>
                  <a:lnTo>
                    <a:pt x="1999" y="203"/>
                  </a:lnTo>
                  <a:lnTo>
                    <a:pt x="1997" y="204"/>
                  </a:lnTo>
                  <a:lnTo>
                    <a:pt x="1992" y="205"/>
                  </a:lnTo>
                  <a:lnTo>
                    <a:pt x="1996" y="204"/>
                  </a:lnTo>
                  <a:lnTo>
                    <a:pt x="1999" y="202"/>
                  </a:lnTo>
                  <a:lnTo>
                    <a:pt x="1993" y="201"/>
                  </a:lnTo>
                  <a:lnTo>
                    <a:pt x="1990" y="201"/>
                  </a:lnTo>
                  <a:lnTo>
                    <a:pt x="1993" y="203"/>
                  </a:lnTo>
                  <a:lnTo>
                    <a:pt x="1989" y="202"/>
                  </a:lnTo>
                  <a:lnTo>
                    <a:pt x="1988" y="199"/>
                  </a:lnTo>
                  <a:lnTo>
                    <a:pt x="1985" y="198"/>
                  </a:lnTo>
                  <a:lnTo>
                    <a:pt x="1984" y="202"/>
                  </a:lnTo>
                  <a:lnTo>
                    <a:pt x="1980" y="198"/>
                  </a:lnTo>
                  <a:lnTo>
                    <a:pt x="1976" y="201"/>
                  </a:lnTo>
                  <a:lnTo>
                    <a:pt x="1978" y="203"/>
                  </a:lnTo>
                  <a:lnTo>
                    <a:pt x="1981" y="205"/>
                  </a:lnTo>
                  <a:lnTo>
                    <a:pt x="1984" y="205"/>
                  </a:lnTo>
                  <a:lnTo>
                    <a:pt x="1987" y="204"/>
                  </a:lnTo>
                  <a:lnTo>
                    <a:pt x="1984" y="205"/>
                  </a:lnTo>
                  <a:lnTo>
                    <a:pt x="1987" y="206"/>
                  </a:lnTo>
                  <a:lnTo>
                    <a:pt x="1987" y="206"/>
                  </a:lnTo>
                  <a:lnTo>
                    <a:pt x="1985" y="207"/>
                  </a:lnTo>
                  <a:lnTo>
                    <a:pt x="1985" y="211"/>
                  </a:lnTo>
                  <a:lnTo>
                    <a:pt x="1986" y="213"/>
                  </a:lnTo>
                  <a:lnTo>
                    <a:pt x="1985" y="211"/>
                  </a:lnTo>
                  <a:lnTo>
                    <a:pt x="1982" y="209"/>
                  </a:lnTo>
                  <a:lnTo>
                    <a:pt x="1979" y="206"/>
                  </a:lnTo>
                  <a:lnTo>
                    <a:pt x="1976" y="206"/>
                  </a:lnTo>
                  <a:lnTo>
                    <a:pt x="1976" y="211"/>
                  </a:lnTo>
                  <a:lnTo>
                    <a:pt x="1973" y="212"/>
                  </a:lnTo>
                  <a:lnTo>
                    <a:pt x="1971" y="210"/>
                  </a:lnTo>
                  <a:lnTo>
                    <a:pt x="1973" y="207"/>
                  </a:lnTo>
                  <a:lnTo>
                    <a:pt x="1971" y="209"/>
                  </a:lnTo>
                  <a:lnTo>
                    <a:pt x="1969" y="212"/>
                  </a:lnTo>
                  <a:lnTo>
                    <a:pt x="1967" y="213"/>
                  </a:lnTo>
                  <a:lnTo>
                    <a:pt x="1967" y="216"/>
                  </a:lnTo>
                  <a:lnTo>
                    <a:pt x="1970" y="219"/>
                  </a:lnTo>
                  <a:lnTo>
                    <a:pt x="1967" y="218"/>
                  </a:lnTo>
                  <a:lnTo>
                    <a:pt x="1964" y="219"/>
                  </a:lnTo>
                  <a:lnTo>
                    <a:pt x="1962" y="222"/>
                  </a:lnTo>
                  <a:lnTo>
                    <a:pt x="1959" y="224"/>
                  </a:lnTo>
                  <a:lnTo>
                    <a:pt x="1959" y="223"/>
                  </a:lnTo>
                  <a:lnTo>
                    <a:pt x="1961" y="221"/>
                  </a:lnTo>
                  <a:lnTo>
                    <a:pt x="1964" y="215"/>
                  </a:lnTo>
                  <a:lnTo>
                    <a:pt x="1963" y="213"/>
                  </a:lnTo>
                  <a:lnTo>
                    <a:pt x="1964" y="210"/>
                  </a:lnTo>
                  <a:lnTo>
                    <a:pt x="1963" y="207"/>
                  </a:lnTo>
                  <a:lnTo>
                    <a:pt x="1962" y="210"/>
                  </a:lnTo>
                  <a:lnTo>
                    <a:pt x="1959" y="212"/>
                  </a:lnTo>
                  <a:lnTo>
                    <a:pt x="1959" y="211"/>
                  </a:lnTo>
                  <a:lnTo>
                    <a:pt x="1956" y="213"/>
                  </a:lnTo>
                  <a:lnTo>
                    <a:pt x="1958" y="216"/>
                  </a:lnTo>
                  <a:lnTo>
                    <a:pt x="1959" y="216"/>
                  </a:lnTo>
                  <a:lnTo>
                    <a:pt x="1955" y="216"/>
                  </a:lnTo>
                  <a:lnTo>
                    <a:pt x="1955" y="219"/>
                  </a:lnTo>
                  <a:lnTo>
                    <a:pt x="1953" y="221"/>
                  </a:lnTo>
                  <a:lnTo>
                    <a:pt x="1955" y="215"/>
                  </a:lnTo>
                  <a:lnTo>
                    <a:pt x="1955" y="213"/>
                  </a:lnTo>
                  <a:lnTo>
                    <a:pt x="1953" y="212"/>
                  </a:lnTo>
                  <a:lnTo>
                    <a:pt x="1950" y="212"/>
                  </a:lnTo>
                  <a:lnTo>
                    <a:pt x="1947" y="213"/>
                  </a:lnTo>
                  <a:lnTo>
                    <a:pt x="1945" y="215"/>
                  </a:lnTo>
                  <a:lnTo>
                    <a:pt x="1945" y="218"/>
                  </a:lnTo>
                  <a:lnTo>
                    <a:pt x="1949" y="218"/>
                  </a:lnTo>
                  <a:lnTo>
                    <a:pt x="1945" y="219"/>
                  </a:lnTo>
                  <a:lnTo>
                    <a:pt x="1946" y="222"/>
                  </a:lnTo>
                  <a:lnTo>
                    <a:pt x="1950" y="222"/>
                  </a:lnTo>
                  <a:lnTo>
                    <a:pt x="1951" y="224"/>
                  </a:lnTo>
                  <a:lnTo>
                    <a:pt x="1949" y="222"/>
                  </a:lnTo>
                  <a:lnTo>
                    <a:pt x="1945" y="222"/>
                  </a:lnTo>
                  <a:lnTo>
                    <a:pt x="1944" y="219"/>
                  </a:lnTo>
                  <a:lnTo>
                    <a:pt x="1941" y="218"/>
                  </a:lnTo>
                  <a:lnTo>
                    <a:pt x="1938" y="219"/>
                  </a:lnTo>
                  <a:lnTo>
                    <a:pt x="1939" y="221"/>
                  </a:lnTo>
                  <a:lnTo>
                    <a:pt x="1945" y="224"/>
                  </a:lnTo>
                  <a:lnTo>
                    <a:pt x="1943" y="223"/>
                  </a:lnTo>
                  <a:lnTo>
                    <a:pt x="1939" y="223"/>
                  </a:lnTo>
                  <a:lnTo>
                    <a:pt x="1938" y="226"/>
                  </a:lnTo>
                  <a:lnTo>
                    <a:pt x="1938" y="224"/>
                  </a:lnTo>
                  <a:lnTo>
                    <a:pt x="1937" y="221"/>
                  </a:lnTo>
                  <a:lnTo>
                    <a:pt x="1935" y="220"/>
                  </a:lnTo>
                  <a:lnTo>
                    <a:pt x="1932" y="226"/>
                  </a:lnTo>
                  <a:lnTo>
                    <a:pt x="1933" y="228"/>
                  </a:lnTo>
                  <a:lnTo>
                    <a:pt x="1928" y="228"/>
                  </a:lnTo>
                  <a:lnTo>
                    <a:pt x="1925" y="230"/>
                  </a:lnTo>
                  <a:lnTo>
                    <a:pt x="1925" y="233"/>
                  </a:lnTo>
                  <a:lnTo>
                    <a:pt x="1927" y="233"/>
                  </a:lnTo>
                  <a:lnTo>
                    <a:pt x="1927" y="236"/>
                  </a:lnTo>
                  <a:lnTo>
                    <a:pt x="1924" y="236"/>
                  </a:lnTo>
                  <a:lnTo>
                    <a:pt x="1922" y="236"/>
                  </a:lnTo>
                  <a:lnTo>
                    <a:pt x="1927" y="239"/>
                  </a:lnTo>
                  <a:lnTo>
                    <a:pt x="1921" y="237"/>
                  </a:lnTo>
                  <a:lnTo>
                    <a:pt x="1918" y="238"/>
                  </a:lnTo>
                  <a:lnTo>
                    <a:pt x="1912" y="239"/>
                  </a:lnTo>
                  <a:lnTo>
                    <a:pt x="1912" y="241"/>
                  </a:lnTo>
                  <a:lnTo>
                    <a:pt x="1913" y="244"/>
                  </a:lnTo>
                  <a:lnTo>
                    <a:pt x="1919" y="244"/>
                  </a:lnTo>
                  <a:lnTo>
                    <a:pt x="1922" y="244"/>
                  </a:lnTo>
                  <a:lnTo>
                    <a:pt x="1928" y="244"/>
                  </a:lnTo>
                  <a:lnTo>
                    <a:pt x="1924" y="245"/>
                  </a:lnTo>
                  <a:lnTo>
                    <a:pt x="1921" y="246"/>
                  </a:lnTo>
                  <a:lnTo>
                    <a:pt x="1921" y="247"/>
                  </a:lnTo>
                  <a:lnTo>
                    <a:pt x="1924" y="249"/>
                  </a:lnTo>
                  <a:lnTo>
                    <a:pt x="1921" y="247"/>
                  </a:lnTo>
                  <a:lnTo>
                    <a:pt x="1921" y="246"/>
                  </a:lnTo>
                  <a:lnTo>
                    <a:pt x="1919" y="246"/>
                  </a:lnTo>
                  <a:lnTo>
                    <a:pt x="1916" y="247"/>
                  </a:lnTo>
                  <a:lnTo>
                    <a:pt x="1913" y="245"/>
                  </a:lnTo>
                  <a:lnTo>
                    <a:pt x="1910" y="245"/>
                  </a:lnTo>
                  <a:lnTo>
                    <a:pt x="1911" y="248"/>
                  </a:lnTo>
                  <a:lnTo>
                    <a:pt x="1915" y="250"/>
                  </a:lnTo>
                  <a:lnTo>
                    <a:pt x="1911" y="248"/>
                  </a:lnTo>
                  <a:lnTo>
                    <a:pt x="1908" y="247"/>
                  </a:lnTo>
                  <a:lnTo>
                    <a:pt x="1911" y="248"/>
                  </a:lnTo>
                  <a:lnTo>
                    <a:pt x="1910" y="250"/>
                  </a:lnTo>
                  <a:lnTo>
                    <a:pt x="1913" y="253"/>
                  </a:lnTo>
                  <a:lnTo>
                    <a:pt x="1910" y="253"/>
                  </a:lnTo>
                  <a:lnTo>
                    <a:pt x="1911" y="255"/>
                  </a:lnTo>
                  <a:lnTo>
                    <a:pt x="1909" y="254"/>
                  </a:lnTo>
                  <a:lnTo>
                    <a:pt x="1910" y="257"/>
                  </a:lnTo>
                  <a:lnTo>
                    <a:pt x="1908" y="254"/>
                  </a:lnTo>
                  <a:lnTo>
                    <a:pt x="1908" y="257"/>
                  </a:lnTo>
                  <a:lnTo>
                    <a:pt x="1910" y="258"/>
                  </a:lnTo>
                  <a:lnTo>
                    <a:pt x="1908" y="257"/>
                  </a:lnTo>
                  <a:lnTo>
                    <a:pt x="1908" y="257"/>
                  </a:lnTo>
                  <a:lnTo>
                    <a:pt x="1907" y="255"/>
                  </a:lnTo>
                  <a:lnTo>
                    <a:pt x="1905" y="249"/>
                  </a:lnTo>
                  <a:lnTo>
                    <a:pt x="1902" y="249"/>
                  </a:lnTo>
                  <a:lnTo>
                    <a:pt x="1901" y="253"/>
                  </a:lnTo>
                  <a:lnTo>
                    <a:pt x="1899" y="252"/>
                  </a:lnTo>
                  <a:lnTo>
                    <a:pt x="1896" y="252"/>
                  </a:lnTo>
                  <a:lnTo>
                    <a:pt x="1895" y="254"/>
                  </a:lnTo>
                  <a:lnTo>
                    <a:pt x="1899" y="253"/>
                  </a:lnTo>
                  <a:lnTo>
                    <a:pt x="1901" y="254"/>
                  </a:lnTo>
                  <a:lnTo>
                    <a:pt x="1901" y="254"/>
                  </a:lnTo>
                  <a:lnTo>
                    <a:pt x="1901" y="254"/>
                  </a:lnTo>
                  <a:lnTo>
                    <a:pt x="1903" y="255"/>
                  </a:lnTo>
                  <a:lnTo>
                    <a:pt x="1901" y="255"/>
                  </a:lnTo>
                  <a:lnTo>
                    <a:pt x="1893" y="257"/>
                  </a:lnTo>
                  <a:lnTo>
                    <a:pt x="1890" y="257"/>
                  </a:lnTo>
                  <a:lnTo>
                    <a:pt x="1890" y="261"/>
                  </a:lnTo>
                  <a:lnTo>
                    <a:pt x="1887" y="262"/>
                  </a:lnTo>
                  <a:lnTo>
                    <a:pt x="1890" y="263"/>
                  </a:lnTo>
                  <a:lnTo>
                    <a:pt x="1896" y="258"/>
                  </a:lnTo>
                  <a:lnTo>
                    <a:pt x="1899" y="260"/>
                  </a:lnTo>
                  <a:lnTo>
                    <a:pt x="1901" y="262"/>
                  </a:lnTo>
                  <a:lnTo>
                    <a:pt x="1899" y="261"/>
                  </a:lnTo>
                  <a:lnTo>
                    <a:pt x="1896" y="261"/>
                  </a:lnTo>
                  <a:lnTo>
                    <a:pt x="1899" y="262"/>
                  </a:lnTo>
                  <a:lnTo>
                    <a:pt x="1896" y="262"/>
                  </a:lnTo>
                  <a:lnTo>
                    <a:pt x="1893" y="263"/>
                  </a:lnTo>
                  <a:lnTo>
                    <a:pt x="1896" y="265"/>
                  </a:lnTo>
                  <a:lnTo>
                    <a:pt x="1901" y="265"/>
                  </a:lnTo>
                  <a:lnTo>
                    <a:pt x="1899" y="266"/>
                  </a:lnTo>
                  <a:lnTo>
                    <a:pt x="1900" y="269"/>
                  </a:lnTo>
                  <a:lnTo>
                    <a:pt x="1898" y="269"/>
                  </a:lnTo>
                  <a:lnTo>
                    <a:pt x="1895" y="266"/>
                  </a:lnTo>
                  <a:lnTo>
                    <a:pt x="1893" y="265"/>
                  </a:lnTo>
                  <a:lnTo>
                    <a:pt x="1890" y="266"/>
                  </a:lnTo>
                  <a:lnTo>
                    <a:pt x="1893" y="265"/>
                  </a:lnTo>
                  <a:lnTo>
                    <a:pt x="1890" y="264"/>
                  </a:lnTo>
                  <a:lnTo>
                    <a:pt x="1887" y="266"/>
                  </a:lnTo>
                  <a:lnTo>
                    <a:pt x="1890" y="267"/>
                  </a:lnTo>
                  <a:lnTo>
                    <a:pt x="1890" y="267"/>
                  </a:lnTo>
                  <a:lnTo>
                    <a:pt x="1887" y="267"/>
                  </a:lnTo>
                  <a:lnTo>
                    <a:pt x="1882" y="272"/>
                  </a:lnTo>
                  <a:lnTo>
                    <a:pt x="1887" y="271"/>
                  </a:lnTo>
                  <a:lnTo>
                    <a:pt x="1887" y="272"/>
                  </a:lnTo>
                  <a:lnTo>
                    <a:pt x="1893" y="270"/>
                  </a:lnTo>
                  <a:lnTo>
                    <a:pt x="1895" y="272"/>
                  </a:lnTo>
                  <a:lnTo>
                    <a:pt x="1900" y="272"/>
                  </a:lnTo>
                  <a:lnTo>
                    <a:pt x="1898" y="272"/>
                  </a:lnTo>
                  <a:lnTo>
                    <a:pt x="1896" y="275"/>
                  </a:lnTo>
                  <a:lnTo>
                    <a:pt x="1894" y="273"/>
                  </a:lnTo>
                  <a:lnTo>
                    <a:pt x="1891" y="273"/>
                  </a:lnTo>
                  <a:lnTo>
                    <a:pt x="1890" y="273"/>
                  </a:lnTo>
                  <a:lnTo>
                    <a:pt x="1890" y="272"/>
                  </a:lnTo>
                  <a:lnTo>
                    <a:pt x="1884" y="274"/>
                  </a:lnTo>
                  <a:lnTo>
                    <a:pt x="1882" y="275"/>
                  </a:lnTo>
                  <a:lnTo>
                    <a:pt x="1884" y="276"/>
                  </a:lnTo>
                  <a:lnTo>
                    <a:pt x="1882" y="276"/>
                  </a:lnTo>
                  <a:lnTo>
                    <a:pt x="1879" y="278"/>
                  </a:lnTo>
                  <a:lnTo>
                    <a:pt x="1876" y="278"/>
                  </a:lnTo>
                  <a:lnTo>
                    <a:pt x="1874" y="279"/>
                  </a:lnTo>
                  <a:lnTo>
                    <a:pt x="1870" y="280"/>
                  </a:lnTo>
                  <a:lnTo>
                    <a:pt x="1876" y="282"/>
                  </a:lnTo>
                  <a:lnTo>
                    <a:pt x="1874" y="282"/>
                  </a:lnTo>
                  <a:lnTo>
                    <a:pt x="1870" y="283"/>
                  </a:lnTo>
                  <a:lnTo>
                    <a:pt x="1874" y="283"/>
                  </a:lnTo>
                  <a:lnTo>
                    <a:pt x="1870" y="283"/>
                  </a:lnTo>
                  <a:lnTo>
                    <a:pt x="1871" y="284"/>
                  </a:lnTo>
                  <a:lnTo>
                    <a:pt x="1874" y="284"/>
                  </a:lnTo>
                  <a:lnTo>
                    <a:pt x="1871" y="284"/>
                  </a:lnTo>
                  <a:lnTo>
                    <a:pt x="1868" y="284"/>
                  </a:lnTo>
                  <a:lnTo>
                    <a:pt x="1869" y="286"/>
                  </a:lnTo>
                  <a:lnTo>
                    <a:pt x="1866" y="286"/>
                  </a:lnTo>
                  <a:lnTo>
                    <a:pt x="1867" y="288"/>
                  </a:lnTo>
                  <a:lnTo>
                    <a:pt x="1869" y="288"/>
                  </a:lnTo>
                  <a:lnTo>
                    <a:pt x="1873" y="289"/>
                  </a:lnTo>
                  <a:lnTo>
                    <a:pt x="1869" y="288"/>
                  </a:lnTo>
                  <a:lnTo>
                    <a:pt x="1867" y="290"/>
                  </a:lnTo>
                  <a:lnTo>
                    <a:pt x="1864" y="288"/>
                  </a:lnTo>
                  <a:lnTo>
                    <a:pt x="1865" y="291"/>
                  </a:lnTo>
                  <a:lnTo>
                    <a:pt x="1865" y="293"/>
                  </a:lnTo>
                  <a:lnTo>
                    <a:pt x="1870" y="293"/>
                  </a:lnTo>
                  <a:lnTo>
                    <a:pt x="1868" y="293"/>
                  </a:lnTo>
                  <a:lnTo>
                    <a:pt x="1865" y="296"/>
                  </a:lnTo>
                  <a:lnTo>
                    <a:pt x="1868" y="295"/>
                  </a:lnTo>
                  <a:lnTo>
                    <a:pt x="1870" y="295"/>
                  </a:lnTo>
                  <a:lnTo>
                    <a:pt x="1874" y="295"/>
                  </a:lnTo>
                  <a:lnTo>
                    <a:pt x="1879" y="293"/>
                  </a:lnTo>
                  <a:lnTo>
                    <a:pt x="1875" y="296"/>
                  </a:lnTo>
                  <a:lnTo>
                    <a:pt x="1871" y="297"/>
                  </a:lnTo>
                  <a:lnTo>
                    <a:pt x="1873" y="297"/>
                  </a:lnTo>
                  <a:lnTo>
                    <a:pt x="1874" y="297"/>
                  </a:lnTo>
                  <a:lnTo>
                    <a:pt x="1875" y="297"/>
                  </a:lnTo>
                  <a:lnTo>
                    <a:pt x="1873" y="297"/>
                  </a:lnTo>
                  <a:lnTo>
                    <a:pt x="1870" y="298"/>
                  </a:lnTo>
                  <a:lnTo>
                    <a:pt x="1869" y="296"/>
                  </a:lnTo>
                  <a:lnTo>
                    <a:pt x="1864" y="297"/>
                  </a:lnTo>
                  <a:lnTo>
                    <a:pt x="1861" y="298"/>
                  </a:lnTo>
                  <a:lnTo>
                    <a:pt x="1859" y="300"/>
                  </a:lnTo>
                  <a:lnTo>
                    <a:pt x="1864" y="299"/>
                  </a:lnTo>
                  <a:lnTo>
                    <a:pt x="1862" y="301"/>
                  </a:lnTo>
                  <a:lnTo>
                    <a:pt x="1864" y="303"/>
                  </a:lnTo>
                  <a:lnTo>
                    <a:pt x="1861" y="301"/>
                  </a:lnTo>
                  <a:lnTo>
                    <a:pt x="1859" y="303"/>
                  </a:lnTo>
                  <a:lnTo>
                    <a:pt x="1858" y="308"/>
                  </a:lnTo>
                  <a:lnTo>
                    <a:pt x="1856" y="308"/>
                  </a:lnTo>
                  <a:lnTo>
                    <a:pt x="1854" y="310"/>
                  </a:lnTo>
                  <a:lnTo>
                    <a:pt x="1858" y="310"/>
                  </a:lnTo>
                  <a:lnTo>
                    <a:pt x="1858" y="314"/>
                  </a:lnTo>
                  <a:lnTo>
                    <a:pt x="1856" y="313"/>
                  </a:lnTo>
                  <a:lnTo>
                    <a:pt x="1853" y="310"/>
                  </a:lnTo>
                  <a:lnTo>
                    <a:pt x="1854" y="313"/>
                  </a:lnTo>
                  <a:lnTo>
                    <a:pt x="1851" y="315"/>
                  </a:lnTo>
                  <a:lnTo>
                    <a:pt x="1852" y="318"/>
                  </a:lnTo>
                  <a:lnTo>
                    <a:pt x="1854" y="316"/>
                  </a:lnTo>
                  <a:lnTo>
                    <a:pt x="1854" y="320"/>
                  </a:lnTo>
                  <a:lnTo>
                    <a:pt x="1857" y="320"/>
                  </a:lnTo>
                  <a:lnTo>
                    <a:pt x="1862" y="316"/>
                  </a:lnTo>
                  <a:lnTo>
                    <a:pt x="1859" y="318"/>
                  </a:lnTo>
                  <a:lnTo>
                    <a:pt x="1853" y="322"/>
                  </a:lnTo>
                  <a:lnTo>
                    <a:pt x="1851" y="322"/>
                  </a:lnTo>
                  <a:lnTo>
                    <a:pt x="1854" y="321"/>
                  </a:lnTo>
                  <a:lnTo>
                    <a:pt x="1849" y="320"/>
                  </a:lnTo>
                  <a:lnTo>
                    <a:pt x="1847" y="323"/>
                  </a:lnTo>
                  <a:lnTo>
                    <a:pt x="1849" y="322"/>
                  </a:lnTo>
                  <a:lnTo>
                    <a:pt x="1847" y="323"/>
                  </a:lnTo>
                  <a:lnTo>
                    <a:pt x="1844" y="323"/>
                  </a:lnTo>
                  <a:lnTo>
                    <a:pt x="1842" y="325"/>
                  </a:lnTo>
                  <a:lnTo>
                    <a:pt x="1844" y="325"/>
                  </a:lnTo>
                  <a:lnTo>
                    <a:pt x="1840" y="326"/>
                  </a:lnTo>
                  <a:lnTo>
                    <a:pt x="1842" y="327"/>
                  </a:lnTo>
                  <a:lnTo>
                    <a:pt x="1844" y="326"/>
                  </a:lnTo>
                  <a:lnTo>
                    <a:pt x="1850" y="324"/>
                  </a:lnTo>
                  <a:lnTo>
                    <a:pt x="1852" y="324"/>
                  </a:lnTo>
                  <a:lnTo>
                    <a:pt x="1849" y="324"/>
                  </a:lnTo>
                  <a:lnTo>
                    <a:pt x="1847" y="325"/>
                  </a:lnTo>
                  <a:lnTo>
                    <a:pt x="1844" y="327"/>
                  </a:lnTo>
                  <a:lnTo>
                    <a:pt x="1847" y="327"/>
                  </a:lnTo>
                  <a:lnTo>
                    <a:pt x="1841" y="330"/>
                  </a:lnTo>
                  <a:lnTo>
                    <a:pt x="1842" y="332"/>
                  </a:lnTo>
                  <a:lnTo>
                    <a:pt x="1845" y="332"/>
                  </a:lnTo>
                  <a:lnTo>
                    <a:pt x="1843" y="335"/>
                  </a:lnTo>
                  <a:lnTo>
                    <a:pt x="1844" y="335"/>
                  </a:lnTo>
                  <a:lnTo>
                    <a:pt x="1843" y="335"/>
                  </a:lnTo>
                  <a:lnTo>
                    <a:pt x="1840" y="338"/>
                  </a:lnTo>
                  <a:lnTo>
                    <a:pt x="1838" y="334"/>
                  </a:lnTo>
                  <a:lnTo>
                    <a:pt x="1832" y="334"/>
                  </a:lnTo>
                  <a:lnTo>
                    <a:pt x="1833" y="337"/>
                  </a:lnTo>
                  <a:lnTo>
                    <a:pt x="1831" y="337"/>
                  </a:lnTo>
                  <a:lnTo>
                    <a:pt x="1827" y="339"/>
                  </a:lnTo>
                  <a:lnTo>
                    <a:pt x="1827" y="341"/>
                  </a:lnTo>
                  <a:lnTo>
                    <a:pt x="1824" y="341"/>
                  </a:lnTo>
                  <a:lnTo>
                    <a:pt x="1823" y="344"/>
                  </a:lnTo>
                  <a:lnTo>
                    <a:pt x="1822" y="347"/>
                  </a:lnTo>
                  <a:lnTo>
                    <a:pt x="1824" y="346"/>
                  </a:lnTo>
                  <a:lnTo>
                    <a:pt x="1822" y="347"/>
                  </a:lnTo>
                  <a:lnTo>
                    <a:pt x="1822" y="348"/>
                  </a:lnTo>
                  <a:lnTo>
                    <a:pt x="1824" y="347"/>
                  </a:lnTo>
                  <a:lnTo>
                    <a:pt x="1816" y="350"/>
                  </a:lnTo>
                  <a:lnTo>
                    <a:pt x="1819" y="350"/>
                  </a:lnTo>
                  <a:lnTo>
                    <a:pt x="1816" y="352"/>
                  </a:lnTo>
                  <a:lnTo>
                    <a:pt x="1822" y="351"/>
                  </a:lnTo>
                  <a:lnTo>
                    <a:pt x="1822" y="351"/>
                  </a:lnTo>
                  <a:lnTo>
                    <a:pt x="1819" y="353"/>
                  </a:lnTo>
                  <a:lnTo>
                    <a:pt x="1822" y="357"/>
                  </a:lnTo>
                  <a:lnTo>
                    <a:pt x="1828" y="355"/>
                  </a:lnTo>
                  <a:lnTo>
                    <a:pt x="1831" y="352"/>
                  </a:lnTo>
                  <a:lnTo>
                    <a:pt x="1834" y="351"/>
                  </a:lnTo>
                  <a:lnTo>
                    <a:pt x="1836" y="349"/>
                  </a:lnTo>
                  <a:lnTo>
                    <a:pt x="1834" y="348"/>
                  </a:lnTo>
                  <a:lnTo>
                    <a:pt x="1832" y="349"/>
                  </a:lnTo>
                  <a:lnTo>
                    <a:pt x="1840" y="344"/>
                  </a:lnTo>
                  <a:lnTo>
                    <a:pt x="1843" y="344"/>
                  </a:lnTo>
                  <a:lnTo>
                    <a:pt x="1842" y="346"/>
                  </a:lnTo>
                  <a:lnTo>
                    <a:pt x="1840" y="346"/>
                  </a:lnTo>
                  <a:lnTo>
                    <a:pt x="1838" y="349"/>
                  </a:lnTo>
                  <a:lnTo>
                    <a:pt x="1840" y="350"/>
                  </a:lnTo>
                  <a:lnTo>
                    <a:pt x="1838" y="351"/>
                  </a:lnTo>
                  <a:lnTo>
                    <a:pt x="1834" y="352"/>
                  </a:lnTo>
                  <a:lnTo>
                    <a:pt x="1832" y="355"/>
                  </a:lnTo>
                  <a:lnTo>
                    <a:pt x="1835" y="355"/>
                  </a:lnTo>
                  <a:lnTo>
                    <a:pt x="1834" y="357"/>
                  </a:lnTo>
                  <a:lnTo>
                    <a:pt x="1824" y="357"/>
                  </a:lnTo>
                  <a:lnTo>
                    <a:pt x="1824" y="360"/>
                  </a:lnTo>
                  <a:lnTo>
                    <a:pt x="1822" y="359"/>
                  </a:lnTo>
                  <a:lnTo>
                    <a:pt x="1819" y="360"/>
                  </a:lnTo>
                  <a:lnTo>
                    <a:pt x="1822" y="358"/>
                  </a:lnTo>
                  <a:lnTo>
                    <a:pt x="1822" y="357"/>
                  </a:lnTo>
                  <a:lnTo>
                    <a:pt x="1817" y="353"/>
                  </a:lnTo>
                  <a:lnTo>
                    <a:pt x="1815" y="356"/>
                  </a:lnTo>
                  <a:lnTo>
                    <a:pt x="1811" y="357"/>
                  </a:lnTo>
                  <a:lnTo>
                    <a:pt x="1815" y="357"/>
                  </a:lnTo>
                  <a:lnTo>
                    <a:pt x="1811" y="359"/>
                  </a:lnTo>
                  <a:lnTo>
                    <a:pt x="1815" y="359"/>
                  </a:lnTo>
                  <a:lnTo>
                    <a:pt x="1811" y="359"/>
                  </a:lnTo>
                  <a:lnTo>
                    <a:pt x="1809" y="361"/>
                  </a:lnTo>
                  <a:lnTo>
                    <a:pt x="1810" y="358"/>
                  </a:lnTo>
                  <a:lnTo>
                    <a:pt x="1805" y="358"/>
                  </a:lnTo>
                  <a:lnTo>
                    <a:pt x="1804" y="360"/>
                  </a:lnTo>
                  <a:lnTo>
                    <a:pt x="1804" y="363"/>
                  </a:lnTo>
                  <a:lnTo>
                    <a:pt x="1806" y="363"/>
                  </a:lnTo>
                  <a:lnTo>
                    <a:pt x="1801" y="364"/>
                  </a:lnTo>
                  <a:lnTo>
                    <a:pt x="1797" y="365"/>
                  </a:lnTo>
                  <a:lnTo>
                    <a:pt x="1800" y="366"/>
                  </a:lnTo>
                  <a:lnTo>
                    <a:pt x="1802" y="366"/>
                  </a:lnTo>
                  <a:lnTo>
                    <a:pt x="1801" y="369"/>
                  </a:lnTo>
                  <a:lnTo>
                    <a:pt x="1805" y="370"/>
                  </a:lnTo>
                  <a:lnTo>
                    <a:pt x="1801" y="369"/>
                  </a:lnTo>
                  <a:lnTo>
                    <a:pt x="1799" y="367"/>
                  </a:lnTo>
                  <a:lnTo>
                    <a:pt x="1797" y="365"/>
                  </a:lnTo>
                  <a:lnTo>
                    <a:pt x="1794" y="365"/>
                  </a:lnTo>
                  <a:lnTo>
                    <a:pt x="1798" y="370"/>
                  </a:lnTo>
                  <a:lnTo>
                    <a:pt x="1800" y="372"/>
                  </a:lnTo>
                  <a:lnTo>
                    <a:pt x="1801" y="373"/>
                  </a:lnTo>
                  <a:lnTo>
                    <a:pt x="1802" y="373"/>
                  </a:lnTo>
                  <a:lnTo>
                    <a:pt x="1802" y="374"/>
                  </a:lnTo>
                  <a:lnTo>
                    <a:pt x="1801" y="373"/>
                  </a:lnTo>
                  <a:lnTo>
                    <a:pt x="1797" y="370"/>
                  </a:lnTo>
                  <a:lnTo>
                    <a:pt x="1794" y="367"/>
                  </a:lnTo>
                  <a:lnTo>
                    <a:pt x="1792" y="368"/>
                  </a:lnTo>
                  <a:lnTo>
                    <a:pt x="1788" y="367"/>
                  </a:lnTo>
                  <a:lnTo>
                    <a:pt x="1787" y="367"/>
                  </a:lnTo>
                  <a:lnTo>
                    <a:pt x="1784" y="367"/>
                  </a:lnTo>
                  <a:lnTo>
                    <a:pt x="1781" y="368"/>
                  </a:lnTo>
                  <a:lnTo>
                    <a:pt x="1784" y="370"/>
                  </a:lnTo>
                  <a:lnTo>
                    <a:pt x="1781" y="370"/>
                  </a:lnTo>
                  <a:lnTo>
                    <a:pt x="1784" y="373"/>
                  </a:lnTo>
                  <a:lnTo>
                    <a:pt x="1789" y="372"/>
                  </a:lnTo>
                  <a:lnTo>
                    <a:pt x="1787" y="373"/>
                  </a:lnTo>
                  <a:lnTo>
                    <a:pt x="1790" y="373"/>
                  </a:lnTo>
                  <a:lnTo>
                    <a:pt x="1794" y="372"/>
                  </a:lnTo>
                  <a:lnTo>
                    <a:pt x="1789" y="374"/>
                  </a:lnTo>
                  <a:lnTo>
                    <a:pt x="1791" y="376"/>
                  </a:lnTo>
                  <a:lnTo>
                    <a:pt x="1791" y="376"/>
                  </a:lnTo>
                  <a:lnTo>
                    <a:pt x="1788" y="376"/>
                  </a:lnTo>
                  <a:lnTo>
                    <a:pt x="1785" y="375"/>
                  </a:lnTo>
                  <a:lnTo>
                    <a:pt x="1782" y="375"/>
                  </a:lnTo>
                  <a:lnTo>
                    <a:pt x="1780" y="375"/>
                  </a:lnTo>
                  <a:lnTo>
                    <a:pt x="1776" y="375"/>
                  </a:lnTo>
                  <a:lnTo>
                    <a:pt x="1771" y="375"/>
                  </a:lnTo>
                  <a:lnTo>
                    <a:pt x="1774" y="376"/>
                  </a:lnTo>
                  <a:lnTo>
                    <a:pt x="1771" y="378"/>
                  </a:lnTo>
                  <a:lnTo>
                    <a:pt x="1775" y="378"/>
                  </a:lnTo>
                  <a:lnTo>
                    <a:pt x="1777" y="378"/>
                  </a:lnTo>
                  <a:lnTo>
                    <a:pt x="1780" y="380"/>
                  </a:lnTo>
                  <a:lnTo>
                    <a:pt x="1782" y="382"/>
                  </a:lnTo>
                  <a:lnTo>
                    <a:pt x="1785" y="382"/>
                  </a:lnTo>
                  <a:lnTo>
                    <a:pt x="1782" y="382"/>
                  </a:lnTo>
                  <a:lnTo>
                    <a:pt x="1781" y="385"/>
                  </a:lnTo>
                  <a:lnTo>
                    <a:pt x="1784" y="385"/>
                  </a:lnTo>
                  <a:lnTo>
                    <a:pt x="1781" y="386"/>
                  </a:lnTo>
                  <a:lnTo>
                    <a:pt x="1781" y="385"/>
                  </a:lnTo>
                  <a:lnTo>
                    <a:pt x="1781" y="383"/>
                  </a:lnTo>
                  <a:lnTo>
                    <a:pt x="1780" y="381"/>
                  </a:lnTo>
                  <a:lnTo>
                    <a:pt x="1777" y="378"/>
                  </a:lnTo>
                  <a:lnTo>
                    <a:pt x="1774" y="380"/>
                  </a:lnTo>
                  <a:lnTo>
                    <a:pt x="1774" y="382"/>
                  </a:lnTo>
                  <a:lnTo>
                    <a:pt x="1775" y="384"/>
                  </a:lnTo>
                  <a:lnTo>
                    <a:pt x="1773" y="381"/>
                  </a:lnTo>
                  <a:lnTo>
                    <a:pt x="1770" y="381"/>
                  </a:lnTo>
                  <a:lnTo>
                    <a:pt x="1767" y="383"/>
                  </a:lnTo>
                  <a:lnTo>
                    <a:pt x="1768" y="385"/>
                  </a:lnTo>
                  <a:lnTo>
                    <a:pt x="1772" y="386"/>
                  </a:lnTo>
                  <a:lnTo>
                    <a:pt x="1766" y="386"/>
                  </a:lnTo>
                  <a:lnTo>
                    <a:pt x="1765" y="384"/>
                  </a:lnTo>
                  <a:lnTo>
                    <a:pt x="1759" y="385"/>
                  </a:lnTo>
                  <a:lnTo>
                    <a:pt x="1760" y="387"/>
                  </a:lnTo>
                  <a:lnTo>
                    <a:pt x="1758" y="385"/>
                  </a:lnTo>
                  <a:lnTo>
                    <a:pt x="1756" y="386"/>
                  </a:lnTo>
                  <a:lnTo>
                    <a:pt x="1758" y="387"/>
                  </a:lnTo>
                  <a:lnTo>
                    <a:pt x="1756" y="390"/>
                  </a:lnTo>
                  <a:lnTo>
                    <a:pt x="1758" y="390"/>
                  </a:lnTo>
                  <a:lnTo>
                    <a:pt x="1764" y="390"/>
                  </a:lnTo>
                  <a:lnTo>
                    <a:pt x="1770" y="391"/>
                  </a:lnTo>
                  <a:lnTo>
                    <a:pt x="1775" y="391"/>
                  </a:lnTo>
                  <a:lnTo>
                    <a:pt x="1777" y="391"/>
                  </a:lnTo>
                  <a:lnTo>
                    <a:pt x="1775" y="392"/>
                  </a:lnTo>
                  <a:lnTo>
                    <a:pt x="1772" y="392"/>
                  </a:lnTo>
                  <a:lnTo>
                    <a:pt x="1766" y="393"/>
                  </a:lnTo>
                  <a:lnTo>
                    <a:pt x="1764" y="392"/>
                  </a:lnTo>
                  <a:lnTo>
                    <a:pt x="1760" y="390"/>
                  </a:lnTo>
                  <a:lnTo>
                    <a:pt x="1758" y="391"/>
                  </a:lnTo>
                  <a:lnTo>
                    <a:pt x="1756" y="392"/>
                  </a:lnTo>
                  <a:lnTo>
                    <a:pt x="1754" y="395"/>
                  </a:lnTo>
                  <a:lnTo>
                    <a:pt x="1756" y="397"/>
                  </a:lnTo>
                  <a:lnTo>
                    <a:pt x="1759" y="395"/>
                  </a:lnTo>
                  <a:lnTo>
                    <a:pt x="1754" y="397"/>
                  </a:lnTo>
                  <a:lnTo>
                    <a:pt x="1756" y="397"/>
                  </a:lnTo>
                  <a:lnTo>
                    <a:pt x="1759" y="397"/>
                  </a:lnTo>
                  <a:lnTo>
                    <a:pt x="1756" y="397"/>
                  </a:lnTo>
                  <a:lnTo>
                    <a:pt x="1759" y="398"/>
                  </a:lnTo>
                  <a:lnTo>
                    <a:pt x="1757" y="399"/>
                  </a:lnTo>
                  <a:lnTo>
                    <a:pt x="1762" y="400"/>
                  </a:lnTo>
                  <a:lnTo>
                    <a:pt x="1765" y="400"/>
                  </a:lnTo>
                  <a:lnTo>
                    <a:pt x="1762" y="400"/>
                  </a:lnTo>
                  <a:lnTo>
                    <a:pt x="1759" y="399"/>
                  </a:lnTo>
                  <a:lnTo>
                    <a:pt x="1754" y="401"/>
                  </a:lnTo>
                  <a:lnTo>
                    <a:pt x="1756" y="401"/>
                  </a:lnTo>
                  <a:lnTo>
                    <a:pt x="1762" y="401"/>
                  </a:lnTo>
                  <a:lnTo>
                    <a:pt x="1757" y="402"/>
                  </a:lnTo>
                  <a:lnTo>
                    <a:pt x="1754" y="403"/>
                  </a:lnTo>
                  <a:lnTo>
                    <a:pt x="1756" y="404"/>
                  </a:lnTo>
                  <a:lnTo>
                    <a:pt x="1759" y="408"/>
                  </a:lnTo>
                  <a:lnTo>
                    <a:pt x="1765" y="404"/>
                  </a:lnTo>
                  <a:lnTo>
                    <a:pt x="1771" y="404"/>
                  </a:lnTo>
                  <a:lnTo>
                    <a:pt x="1773" y="407"/>
                  </a:lnTo>
                  <a:lnTo>
                    <a:pt x="1776" y="402"/>
                  </a:lnTo>
                  <a:lnTo>
                    <a:pt x="1775" y="404"/>
                  </a:lnTo>
                  <a:lnTo>
                    <a:pt x="1776" y="404"/>
                  </a:lnTo>
                  <a:lnTo>
                    <a:pt x="1782" y="404"/>
                  </a:lnTo>
                  <a:lnTo>
                    <a:pt x="1780" y="406"/>
                  </a:lnTo>
                  <a:lnTo>
                    <a:pt x="1783" y="406"/>
                  </a:lnTo>
                  <a:lnTo>
                    <a:pt x="1785" y="406"/>
                  </a:lnTo>
                  <a:lnTo>
                    <a:pt x="1784" y="403"/>
                  </a:lnTo>
                  <a:lnTo>
                    <a:pt x="1787" y="401"/>
                  </a:lnTo>
                  <a:lnTo>
                    <a:pt x="1785" y="403"/>
                  </a:lnTo>
                  <a:lnTo>
                    <a:pt x="1787" y="404"/>
                  </a:lnTo>
                  <a:lnTo>
                    <a:pt x="1788" y="404"/>
                  </a:lnTo>
                  <a:lnTo>
                    <a:pt x="1790" y="404"/>
                  </a:lnTo>
                  <a:lnTo>
                    <a:pt x="1788" y="407"/>
                  </a:lnTo>
                  <a:lnTo>
                    <a:pt x="1784" y="406"/>
                  </a:lnTo>
                  <a:lnTo>
                    <a:pt x="1781" y="408"/>
                  </a:lnTo>
                  <a:lnTo>
                    <a:pt x="1782" y="410"/>
                  </a:lnTo>
                  <a:lnTo>
                    <a:pt x="1780" y="410"/>
                  </a:lnTo>
                  <a:lnTo>
                    <a:pt x="1780" y="408"/>
                  </a:lnTo>
                  <a:lnTo>
                    <a:pt x="1777" y="406"/>
                  </a:lnTo>
                  <a:lnTo>
                    <a:pt x="1774" y="407"/>
                  </a:lnTo>
                  <a:lnTo>
                    <a:pt x="1764" y="407"/>
                  </a:lnTo>
                  <a:lnTo>
                    <a:pt x="1756" y="409"/>
                  </a:lnTo>
                  <a:lnTo>
                    <a:pt x="1755" y="412"/>
                  </a:lnTo>
                  <a:lnTo>
                    <a:pt x="1757" y="412"/>
                  </a:lnTo>
                  <a:lnTo>
                    <a:pt x="1760" y="412"/>
                  </a:lnTo>
                  <a:lnTo>
                    <a:pt x="1758" y="414"/>
                  </a:lnTo>
                  <a:lnTo>
                    <a:pt x="1759" y="416"/>
                  </a:lnTo>
                  <a:lnTo>
                    <a:pt x="1757" y="415"/>
                  </a:lnTo>
                  <a:lnTo>
                    <a:pt x="1754" y="414"/>
                  </a:lnTo>
                  <a:lnTo>
                    <a:pt x="1756" y="416"/>
                  </a:lnTo>
                  <a:lnTo>
                    <a:pt x="1757" y="418"/>
                  </a:lnTo>
                  <a:lnTo>
                    <a:pt x="1762" y="416"/>
                  </a:lnTo>
                  <a:lnTo>
                    <a:pt x="1764" y="416"/>
                  </a:lnTo>
                  <a:lnTo>
                    <a:pt x="1764" y="418"/>
                  </a:lnTo>
                  <a:lnTo>
                    <a:pt x="1763" y="419"/>
                  </a:lnTo>
                  <a:lnTo>
                    <a:pt x="1763" y="419"/>
                  </a:lnTo>
                  <a:lnTo>
                    <a:pt x="1762" y="420"/>
                  </a:lnTo>
                  <a:lnTo>
                    <a:pt x="1762" y="420"/>
                  </a:lnTo>
                  <a:lnTo>
                    <a:pt x="1762" y="420"/>
                  </a:lnTo>
                  <a:lnTo>
                    <a:pt x="1758" y="419"/>
                  </a:lnTo>
                  <a:lnTo>
                    <a:pt x="1756" y="421"/>
                  </a:lnTo>
                  <a:lnTo>
                    <a:pt x="1757" y="425"/>
                  </a:lnTo>
                  <a:lnTo>
                    <a:pt x="1759" y="426"/>
                  </a:lnTo>
                  <a:lnTo>
                    <a:pt x="1762" y="424"/>
                  </a:lnTo>
                  <a:lnTo>
                    <a:pt x="1762" y="426"/>
                  </a:lnTo>
                  <a:lnTo>
                    <a:pt x="1764" y="426"/>
                  </a:lnTo>
                  <a:lnTo>
                    <a:pt x="1764" y="429"/>
                  </a:lnTo>
                  <a:lnTo>
                    <a:pt x="1765" y="429"/>
                  </a:lnTo>
                  <a:lnTo>
                    <a:pt x="1767" y="425"/>
                  </a:lnTo>
                  <a:lnTo>
                    <a:pt x="1770" y="424"/>
                  </a:lnTo>
                  <a:lnTo>
                    <a:pt x="1772" y="421"/>
                  </a:lnTo>
                  <a:lnTo>
                    <a:pt x="1774" y="420"/>
                  </a:lnTo>
                  <a:lnTo>
                    <a:pt x="1780" y="420"/>
                  </a:lnTo>
                  <a:lnTo>
                    <a:pt x="1777" y="421"/>
                  </a:lnTo>
                  <a:lnTo>
                    <a:pt x="1775" y="426"/>
                  </a:lnTo>
                  <a:lnTo>
                    <a:pt x="1775" y="424"/>
                  </a:lnTo>
                  <a:lnTo>
                    <a:pt x="1775" y="421"/>
                  </a:lnTo>
                  <a:lnTo>
                    <a:pt x="1773" y="423"/>
                  </a:lnTo>
                  <a:lnTo>
                    <a:pt x="1770" y="425"/>
                  </a:lnTo>
                  <a:lnTo>
                    <a:pt x="1770" y="427"/>
                  </a:lnTo>
                  <a:lnTo>
                    <a:pt x="1766" y="429"/>
                  </a:lnTo>
                  <a:lnTo>
                    <a:pt x="1767" y="430"/>
                  </a:lnTo>
                  <a:lnTo>
                    <a:pt x="1764" y="432"/>
                  </a:lnTo>
                  <a:lnTo>
                    <a:pt x="1763" y="433"/>
                  </a:lnTo>
                  <a:lnTo>
                    <a:pt x="1766" y="434"/>
                  </a:lnTo>
                  <a:lnTo>
                    <a:pt x="1768" y="435"/>
                  </a:lnTo>
                  <a:lnTo>
                    <a:pt x="1771" y="433"/>
                  </a:lnTo>
                  <a:lnTo>
                    <a:pt x="1768" y="435"/>
                  </a:lnTo>
                  <a:lnTo>
                    <a:pt x="1766" y="435"/>
                  </a:lnTo>
                  <a:lnTo>
                    <a:pt x="1765" y="437"/>
                  </a:lnTo>
                  <a:lnTo>
                    <a:pt x="1762" y="436"/>
                  </a:lnTo>
                  <a:lnTo>
                    <a:pt x="1762" y="438"/>
                  </a:lnTo>
                  <a:lnTo>
                    <a:pt x="1758" y="440"/>
                  </a:lnTo>
                  <a:lnTo>
                    <a:pt x="1760" y="437"/>
                  </a:lnTo>
                  <a:lnTo>
                    <a:pt x="1758" y="437"/>
                  </a:lnTo>
                  <a:lnTo>
                    <a:pt x="1757" y="440"/>
                  </a:lnTo>
                  <a:lnTo>
                    <a:pt x="1758" y="443"/>
                  </a:lnTo>
                  <a:lnTo>
                    <a:pt x="1759" y="444"/>
                  </a:lnTo>
                  <a:lnTo>
                    <a:pt x="1762" y="442"/>
                  </a:lnTo>
                  <a:lnTo>
                    <a:pt x="1763" y="444"/>
                  </a:lnTo>
                  <a:lnTo>
                    <a:pt x="1765" y="443"/>
                  </a:lnTo>
                  <a:lnTo>
                    <a:pt x="1764" y="441"/>
                  </a:lnTo>
                  <a:lnTo>
                    <a:pt x="1770" y="441"/>
                  </a:lnTo>
                  <a:lnTo>
                    <a:pt x="1766" y="441"/>
                  </a:lnTo>
                  <a:lnTo>
                    <a:pt x="1770" y="442"/>
                  </a:lnTo>
                  <a:lnTo>
                    <a:pt x="1771" y="440"/>
                  </a:lnTo>
                  <a:lnTo>
                    <a:pt x="1771" y="437"/>
                  </a:lnTo>
                  <a:lnTo>
                    <a:pt x="1774" y="438"/>
                  </a:lnTo>
                  <a:lnTo>
                    <a:pt x="1771" y="440"/>
                  </a:lnTo>
                  <a:lnTo>
                    <a:pt x="1770" y="442"/>
                  </a:lnTo>
                  <a:lnTo>
                    <a:pt x="1768" y="442"/>
                  </a:lnTo>
                  <a:lnTo>
                    <a:pt x="1771" y="443"/>
                  </a:lnTo>
                  <a:lnTo>
                    <a:pt x="1770" y="444"/>
                  </a:lnTo>
                  <a:lnTo>
                    <a:pt x="1772" y="444"/>
                  </a:lnTo>
                  <a:lnTo>
                    <a:pt x="1770" y="445"/>
                  </a:lnTo>
                  <a:lnTo>
                    <a:pt x="1766" y="447"/>
                  </a:lnTo>
                  <a:lnTo>
                    <a:pt x="1767" y="450"/>
                  </a:lnTo>
                  <a:lnTo>
                    <a:pt x="1768" y="452"/>
                  </a:lnTo>
                  <a:lnTo>
                    <a:pt x="1771" y="450"/>
                  </a:lnTo>
                  <a:lnTo>
                    <a:pt x="1774" y="449"/>
                  </a:lnTo>
                  <a:lnTo>
                    <a:pt x="1771" y="450"/>
                  </a:lnTo>
                  <a:lnTo>
                    <a:pt x="1770" y="453"/>
                  </a:lnTo>
                  <a:lnTo>
                    <a:pt x="1767" y="452"/>
                  </a:lnTo>
                  <a:lnTo>
                    <a:pt x="1765" y="452"/>
                  </a:lnTo>
                  <a:lnTo>
                    <a:pt x="1763" y="450"/>
                  </a:lnTo>
                  <a:lnTo>
                    <a:pt x="1762" y="452"/>
                  </a:lnTo>
                  <a:lnTo>
                    <a:pt x="1760" y="455"/>
                  </a:lnTo>
                  <a:lnTo>
                    <a:pt x="1760" y="457"/>
                  </a:lnTo>
                  <a:lnTo>
                    <a:pt x="1763" y="460"/>
                  </a:lnTo>
                  <a:lnTo>
                    <a:pt x="1766" y="461"/>
                  </a:lnTo>
                  <a:lnTo>
                    <a:pt x="1768" y="463"/>
                  </a:lnTo>
                  <a:lnTo>
                    <a:pt x="1772" y="463"/>
                  </a:lnTo>
                  <a:lnTo>
                    <a:pt x="1772" y="464"/>
                  </a:lnTo>
                  <a:lnTo>
                    <a:pt x="1779" y="466"/>
                  </a:lnTo>
                  <a:lnTo>
                    <a:pt x="1780" y="464"/>
                  </a:lnTo>
                  <a:lnTo>
                    <a:pt x="1777" y="466"/>
                  </a:lnTo>
                  <a:lnTo>
                    <a:pt x="1775" y="469"/>
                  </a:lnTo>
                  <a:lnTo>
                    <a:pt x="1781" y="468"/>
                  </a:lnTo>
                  <a:lnTo>
                    <a:pt x="1784" y="469"/>
                  </a:lnTo>
                  <a:lnTo>
                    <a:pt x="1788" y="470"/>
                  </a:lnTo>
                  <a:lnTo>
                    <a:pt x="1789" y="470"/>
                  </a:lnTo>
                  <a:lnTo>
                    <a:pt x="1794" y="468"/>
                  </a:lnTo>
                  <a:lnTo>
                    <a:pt x="1796" y="467"/>
                  </a:lnTo>
                  <a:lnTo>
                    <a:pt x="1797" y="467"/>
                  </a:lnTo>
                  <a:lnTo>
                    <a:pt x="1802" y="464"/>
                  </a:lnTo>
                  <a:lnTo>
                    <a:pt x="1805" y="461"/>
                  </a:lnTo>
                  <a:lnTo>
                    <a:pt x="1814" y="454"/>
                  </a:lnTo>
                  <a:lnTo>
                    <a:pt x="1815" y="452"/>
                  </a:lnTo>
                  <a:lnTo>
                    <a:pt x="1817" y="451"/>
                  </a:lnTo>
                  <a:lnTo>
                    <a:pt x="1817" y="449"/>
                  </a:lnTo>
                  <a:lnTo>
                    <a:pt x="1817" y="447"/>
                  </a:lnTo>
                  <a:lnTo>
                    <a:pt x="1817" y="449"/>
                  </a:lnTo>
                  <a:lnTo>
                    <a:pt x="1819" y="450"/>
                  </a:lnTo>
                  <a:lnTo>
                    <a:pt x="1822" y="451"/>
                  </a:lnTo>
                  <a:lnTo>
                    <a:pt x="1823" y="449"/>
                  </a:lnTo>
                  <a:lnTo>
                    <a:pt x="1825" y="447"/>
                  </a:lnTo>
                  <a:lnTo>
                    <a:pt x="1827" y="445"/>
                  </a:lnTo>
                  <a:lnTo>
                    <a:pt x="1828" y="442"/>
                  </a:lnTo>
                  <a:lnTo>
                    <a:pt x="1826" y="440"/>
                  </a:lnTo>
                  <a:lnTo>
                    <a:pt x="1827" y="437"/>
                  </a:lnTo>
                  <a:lnTo>
                    <a:pt x="1831" y="438"/>
                  </a:lnTo>
                  <a:lnTo>
                    <a:pt x="1830" y="436"/>
                  </a:lnTo>
                  <a:lnTo>
                    <a:pt x="1828" y="434"/>
                  </a:lnTo>
                  <a:lnTo>
                    <a:pt x="1831" y="432"/>
                  </a:lnTo>
                  <a:lnTo>
                    <a:pt x="1833" y="433"/>
                  </a:lnTo>
                  <a:lnTo>
                    <a:pt x="1831" y="436"/>
                  </a:lnTo>
                  <a:lnTo>
                    <a:pt x="1832" y="440"/>
                  </a:lnTo>
                  <a:lnTo>
                    <a:pt x="1832" y="443"/>
                  </a:lnTo>
                  <a:lnTo>
                    <a:pt x="1832" y="445"/>
                  </a:lnTo>
                  <a:lnTo>
                    <a:pt x="1834" y="445"/>
                  </a:lnTo>
                  <a:lnTo>
                    <a:pt x="1838" y="446"/>
                  </a:lnTo>
                  <a:lnTo>
                    <a:pt x="1839" y="449"/>
                  </a:lnTo>
                  <a:lnTo>
                    <a:pt x="1838" y="451"/>
                  </a:lnTo>
                  <a:lnTo>
                    <a:pt x="1839" y="453"/>
                  </a:lnTo>
                  <a:lnTo>
                    <a:pt x="1839" y="457"/>
                  </a:lnTo>
                  <a:lnTo>
                    <a:pt x="1840" y="461"/>
                  </a:lnTo>
                  <a:lnTo>
                    <a:pt x="1842" y="464"/>
                  </a:lnTo>
                  <a:lnTo>
                    <a:pt x="1843" y="461"/>
                  </a:lnTo>
                  <a:lnTo>
                    <a:pt x="1843" y="464"/>
                  </a:lnTo>
                  <a:lnTo>
                    <a:pt x="1845" y="463"/>
                  </a:lnTo>
                  <a:lnTo>
                    <a:pt x="1847" y="466"/>
                  </a:lnTo>
                  <a:lnTo>
                    <a:pt x="1847" y="466"/>
                  </a:lnTo>
                  <a:lnTo>
                    <a:pt x="1847" y="466"/>
                  </a:lnTo>
                  <a:lnTo>
                    <a:pt x="1848" y="467"/>
                  </a:lnTo>
                  <a:lnTo>
                    <a:pt x="1847" y="469"/>
                  </a:lnTo>
                  <a:lnTo>
                    <a:pt x="1845" y="474"/>
                  </a:lnTo>
                  <a:lnTo>
                    <a:pt x="1848" y="474"/>
                  </a:lnTo>
                  <a:lnTo>
                    <a:pt x="1848" y="477"/>
                  </a:lnTo>
                  <a:lnTo>
                    <a:pt x="1849" y="478"/>
                  </a:lnTo>
                  <a:lnTo>
                    <a:pt x="1848" y="481"/>
                  </a:lnTo>
                  <a:lnTo>
                    <a:pt x="1851" y="481"/>
                  </a:lnTo>
                  <a:lnTo>
                    <a:pt x="1852" y="487"/>
                  </a:lnTo>
                  <a:lnTo>
                    <a:pt x="1853" y="489"/>
                  </a:lnTo>
                  <a:lnTo>
                    <a:pt x="1856" y="492"/>
                  </a:lnTo>
                  <a:lnTo>
                    <a:pt x="1856" y="492"/>
                  </a:lnTo>
                  <a:lnTo>
                    <a:pt x="1857" y="493"/>
                  </a:lnTo>
                  <a:lnTo>
                    <a:pt x="1859" y="496"/>
                  </a:lnTo>
                  <a:lnTo>
                    <a:pt x="1861" y="496"/>
                  </a:lnTo>
                  <a:lnTo>
                    <a:pt x="1862" y="498"/>
                  </a:lnTo>
                  <a:lnTo>
                    <a:pt x="1861" y="501"/>
                  </a:lnTo>
                  <a:lnTo>
                    <a:pt x="1859" y="500"/>
                  </a:lnTo>
                  <a:lnTo>
                    <a:pt x="1860" y="505"/>
                  </a:lnTo>
                  <a:lnTo>
                    <a:pt x="1858" y="504"/>
                  </a:lnTo>
                  <a:lnTo>
                    <a:pt x="1858" y="506"/>
                  </a:lnTo>
                  <a:lnTo>
                    <a:pt x="1859" y="509"/>
                  </a:lnTo>
                  <a:lnTo>
                    <a:pt x="1861" y="514"/>
                  </a:lnTo>
                  <a:lnTo>
                    <a:pt x="1862" y="517"/>
                  </a:lnTo>
                  <a:lnTo>
                    <a:pt x="1862" y="519"/>
                  </a:lnTo>
                  <a:lnTo>
                    <a:pt x="1865" y="521"/>
                  </a:lnTo>
                  <a:lnTo>
                    <a:pt x="1868" y="522"/>
                  </a:lnTo>
                  <a:lnTo>
                    <a:pt x="1874" y="520"/>
                  </a:lnTo>
                  <a:lnTo>
                    <a:pt x="1879" y="521"/>
                  </a:lnTo>
                  <a:lnTo>
                    <a:pt x="1882" y="518"/>
                  </a:lnTo>
                  <a:lnTo>
                    <a:pt x="1879" y="515"/>
                  </a:lnTo>
                  <a:lnTo>
                    <a:pt x="1879" y="512"/>
                  </a:lnTo>
                  <a:lnTo>
                    <a:pt x="1882" y="511"/>
                  </a:lnTo>
                  <a:lnTo>
                    <a:pt x="1884" y="509"/>
                  </a:lnTo>
                  <a:lnTo>
                    <a:pt x="1886" y="510"/>
                  </a:lnTo>
                  <a:lnTo>
                    <a:pt x="1886" y="506"/>
                  </a:lnTo>
                  <a:lnTo>
                    <a:pt x="1890" y="506"/>
                  </a:lnTo>
                  <a:lnTo>
                    <a:pt x="1895" y="506"/>
                  </a:lnTo>
                  <a:lnTo>
                    <a:pt x="1899" y="505"/>
                  </a:lnTo>
                  <a:lnTo>
                    <a:pt x="1900" y="505"/>
                  </a:lnTo>
                  <a:lnTo>
                    <a:pt x="1902" y="508"/>
                  </a:lnTo>
                  <a:lnTo>
                    <a:pt x="1904" y="505"/>
                  </a:lnTo>
                  <a:lnTo>
                    <a:pt x="1905" y="501"/>
                  </a:lnTo>
                  <a:lnTo>
                    <a:pt x="1909" y="496"/>
                  </a:lnTo>
                  <a:lnTo>
                    <a:pt x="1910" y="491"/>
                  </a:lnTo>
                  <a:lnTo>
                    <a:pt x="1910" y="491"/>
                  </a:lnTo>
                  <a:lnTo>
                    <a:pt x="1911" y="487"/>
                  </a:lnTo>
                  <a:lnTo>
                    <a:pt x="1911" y="487"/>
                  </a:lnTo>
                  <a:lnTo>
                    <a:pt x="1910" y="485"/>
                  </a:lnTo>
                  <a:lnTo>
                    <a:pt x="1912" y="483"/>
                  </a:lnTo>
                  <a:lnTo>
                    <a:pt x="1913" y="475"/>
                  </a:lnTo>
                  <a:lnTo>
                    <a:pt x="1911" y="472"/>
                  </a:lnTo>
                  <a:lnTo>
                    <a:pt x="1915" y="472"/>
                  </a:lnTo>
                  <a:lnTo>
                    <a:pt x="1913" y="470"/>
                  </a:lnTo>
                  <a:lnTo>
                    <a:pt x="1915" y="462"/>
                  </a:lnTo>
                  <a:lnTo>
                    <a:pt x="1910" y="461"/>
                  </a:lnTo>
                  <a:lnTo>
                    <a:pt x="1912" y="461"/>
                  </a:lnTo>
                  <a:lnTo>
                    <a:pt x="1916" y="461"/>
                  </a:lnTo>
                  <a:lnTo>
                    <a:pt x="1915" y="459"/>
                  </a:lnTo>
                  <a:lnTo>
                    <a:pt x="1912" y="458"/>
                  </a:lnTo>
                  <a:lnTo>
                    <a:pt x="1912" y="458"/>
                  </a:lnTo>
                  <a:lnTo>
                    <a:pt x="1918" y="458"/>
                  </a:lnTo>
                  <a:lnTo>
                    <a:pt x="1919" y="455"/>
                  </a:lnTo>
                  <a:lnTo>
                    <a:pt x="1921" y="455"/>
                  </a:lnTo>
                  <a:lnTo>
                    <a:pt x="1925" y="454"/>
                  </a:lnTo>
                  <a:lnTo>
                    <a:pt x="1927" y="452"/>
                  </a:lnTo>
                  <a:lnTo>
                    <a:pt x="1926" y="451"/>
                  </a:lnTo>
                  <a:lnTo>
                    <a:pt x="1927" y="449"/>
                  </a:lnTo>
                  <a:lnTo>
                    <a:pt x="1929" y="454"/>
                  </a:lnTo>
                  <a:lnTo>
                    <a:pt x="1930" y="451"/>
                  </a:lnTo>
                  <a:lnTo>
                    <a:pt x="1935" y="447"/>
                  </a:lnTo>
                  <a:lnTo>
                    <a:pt x="1937" y="447"/>
                  </a:lnTo>
                  <a:lnTo>
                    <a:pt x="1936" y="444"/>
                  </a:lnTo>
                  <a:lnTo>
                    <a:pt x="1938" y="446"/>
                  </a:lnTo>
                  <a:lnTo>
                    <a:pt x="1939" y="445"/>
                  </a:lnTo>
                  <a:lnTo>
                    <a:pt x="1938" y="443"/>
                  </a:lnTo>
                  <a:lnTo>
                    <a:pt x="1936" y="443"/>
                  </a:lnTo>
                  <a:lnTo>
                    <a:pt x="1934" y="444"/>
                  </a:lnTo>
                  <a:lnTo>
                    <a:pt x="1933" y="441"/>
                  </a:lnTo>
                  <a:lnTo>
                    <a:pt x="1936" y="443"/>
                  </a:lnTo>
                  <a:lnTo>
                    <a:pt x="1938" y="440"/>
                  </a:lnTo>
                  <a:lnTo>
                    <a:pt x="1941" y="438"/>
                  </a:lnTo>
                  <a:lnTo>
                    <a:pt x="1942" y="436"/>
                  </a:lnTo>
                  <a:lnTo>
                    <a:pt x="1944" y="435"/>
                  </a:lnTo>
                  <a:lnTo>
                    <a:pt x="1945" y="433"/>
                  </a:lnTo>
                  <a:lnTo>
                    <a:pt x="1943" y="429"/>
                  </a:lnTo>
                  <a:lnTo>
                    <a:pt x="1941" y="427"/>
                  </a:lnTo>
                  <a:lnTo>
                    <a:pt x="1939" y="427"/>
                  </a:lnTo>
                  <a:lnTo>
                    <a:pt x="1938" y="426"/>
                  </a:lnTo>
                  <a:lnTo>
                    <a:pt x="1937" y="423"/>
                  </a:lnTo>
                  <a:lnTo>
                    <a:pt x="1935" y="423"/>
                  </a:lnTo>
                  <a:lnTo>
                    <a:pt x="1929" y="418"/>
                  </a:lnTo>
                  <a:lnTo>
                    <a:pt x="1927" y="418"/>
                  </a:lnTo>
                  <a:lnTo>
                    <a:pt x="1924" y="417"/>
                  </a:lnTo>
                  <a:lnTo>
                    <a:pt x="1920" y="416"/>
                  </a:lnTo>
                  <a:lnTo>
                    <a:pt x="1921" y="414"/>
                  </a:lnTo>
                  <a:lnTo>
                    <a:pt x="1919" y="410"/>
                  </a:lnTo>
                  <a:lnTo>
                    <a:pt x="1920" y="408"/>
                  </a:lnTo>
                  <a:lnTo>
                    <a:pt x="1920" y="403"/>
                  </a:lnTo>
                  <a:lnTo>
                    <a:pt x="1919" y="401"/>
                  </a:lnTo>
                  <a:lnTo>
                    <a:pt x="1920" y="398"/>
                  </a:lnTo>
                  <a:lnTo>
                    <a:pt x="1921" y="397"/>
                  </a:lnTo>
                  <a:lnTo>
                    <a:pt x="1920" y="394"/>
                  </a:lnTo>
                  <a:lnTo>
                    <a:pt x="1922" y="393"/>
                  </a:lnTo>
                  <a:lnTo>
                    <a:pt x="1922" y="391"/>
                  </a:lnTo>
                  <a:lnTo>
                    <a:pt x="1926" y="383"/>
                  </a:lnTo>
                  <a:lnTo>
                    <a:pt x="1924" y="382"/>
                  </a:lnTo>
                  <a:lnTo>
                    <a:pt x="1924" y="377"/>
                  </a:lnTo>
                  <a:lnTo>
                    <a:pt x="1925" y="378"/>
                  </a:lnTo>
                  <a:lnTo>
                    <a:pt x="1927" y="377"/>
                  </a:lnTo>
                  <a:lnTo>
                    <a:pt x="1930" y="376"/>
                  </a:lnTo>
                  <a:lnTo>
                    <a:pt x="1932" y="373"/>
                  </a:lnTo>
                  <a:lnTo>
                    <a:pt x="1929" y="369"/>
                  </a:lnTo>
                  <a:lnTo>
                    <a:pt x="1928" y="368"/>
                  </a:lnTo>
                  <a:lnTo>
                    <a:pt x="1928" y="365"/>
                  </a:lnTo>
                  <a:lnTo>
                    <a:pt x="1930" y="369"/>
                  </a:lnTo>
                  <a:lnTo>
                    <a:pt x="1933" y="370"/>
                  </a:lnTo>
                  <a:lnTo>
                    <a:pt x="1937" y="368"/>
                  </a:lnTo>
                  <a:lnTo>
                    <a:pt x="1937" y="366"/>
                  </a:lnTo>
                  <a:lnTo>
                    <a:pt x="1939" y="365"/>
                  </a:lnTo>
                  <a:lnTo>
                    <a:pt x="1941" y="361"/>
                  </a:lnTo>
                  <a:lnTo>
                    <a:pt x="1944" y="361"/>
                  </a:lnTo>
                  <a:lnTo>
                    <a:pt x="1943" y="360"/>
                  </a:lnTo>
                  <a:lnTo>
                    <a:pt x="1946" y="361"/>
                  </a:lnTo>
                  <a:lnTo>
                    <a:pt x="1949" y="359"/>
                  </a:lnTo>
                  <a:lnTo>
                    <a:pt x="1950" y="357"/>
                  </a:lnTo>
                  <a:lnTo>
                    <a:pt x="1951" y="357"/>
                  </a:lnTo>
                  <a:lnTo>
                    <a:pt x="1953" y="356"/>
                  </a:lnTo>
                  <a:lnTo>
                    <a:pt x="1955" y="356"/>
                  </a:lnTo>
                  <a:lnTo>
                    <a:pt x="1961" y="352"/>
                  </a:lnTo>
                  <a:lnTo>
                    <a:pt x="1963" y="350"/>
                  </a:lnTo>
                  <a:lnTo>
                    <a:pt x="1967" y="350"/>
                  </a:lnTo>
                  <a:lnTo>
                    <a:pt x="1969" y="349"/>
                  </a:lnTo>
                  <a:lnTo>
                    <a:pt x="1972" y="343"/>
                  </a:lnTo>
                  <a:lnTo>
                    <a:pt x="1975" y="341"/>
                  </a:lnTo>
                  <a:lnTo>
                    <a:pt x="1979" y="337"/>
                  </a:lnTo>
                  <a:lnTo>
                    <a:pt x="1980" y="333"/>
                  </a:lnTo>
                  <a:lnTo>
                    <a:pt x="1978" y="332"/>
                  </a:lnTo>
                  <a:lnTo>
                    <a:pt x="1975" y="330"/>
                  </a:lnTo>
                  <a:lnTo>
                    <a:pt x="1977" y="331"/>
                  </a:lnTo>
                  <a:lnTo>
                    <a:pt x="1976" y="327"/>
                  </a:lnTo>
                  <a:lnTo>
                    <a:pt x="1973" y="326"/>
                  </a:lnTo>
                  <a:lnTo>
                    <a:pt x="1976" y="326"/>
                  </a:lnTo>
                  <a:lnTo>
                    <a:pt x="1978" y="323"/>
                  </a:lnTo>
                  <a:lnTo>
                    <a:pt x="1980" y="322"/>
                  </a:lnTo>
                  <a:lnTo>
                    <a:pt x="1980" y="318"/>
                  </a:lnTo>
                  <a:lnTo>
                    <a:pt x="1982" y="316"/>
                  </a:lnTo>
                  <a:lnTo>
                    <a:pt x="1979" y="316"/>
                  </a:lnTo>
                  <a:lnTo>
                    <a:pt x="1980" y="314"/>
                  </a:lnTo>
                  <a:lnTo>
                    <a:pt x="1984" y="314"/>
                  </a:lnTo>
                  <a:lnTo>
                    <a:pt x="1986" y="314"/>
                  </a:lnTo>
                  <a:lnTo>
                    <a:pt x="1985" y="312"/>
                  </a:lnTo>
                  <a:lnTo>
                    <a:pt x="1987" y="310"/>
                  </a:lnTo>
                  <a:lnTo>
                    <a:pt x="1989" y="310"/>
                  </a:lnTo>
                  <a:lnTo>
                    <a:pt x="1992" y="309"/>
                  </a:lnTo>
                  <a:lnTo>
                    <a:pt x="1990" y="305"/>
                  </a:lnTo>
                  <a:lnTo>
                    <a:pt x="1996" y="306"/>
                  </a:lnTo>
                  <a:lnTo>
                    <a:pt x="1996" y="304"/>
                  </a:lnTo>
                  <a:lnTo>
                    <a:pt x="1998" y="306"/>
                  </a:lnTo>
                  <a:lnTo>
                    <a:pt x="2002" y="307"/>
                  </a:lnTo>
                  <a:lnTo>
                    <a:pt x="2004" y="307"/>
                  </a:lnTo>
                  <a:lnTo>
                    <a:pt x="2002" y="305"/>
                  </a:lnTo>
                  <a:lnTo>
                    <a:pt x="2005" y="306"/>
                  </a:lnTo>
                  <a:lnTo>
                    <a:pt x="2011" y="305"/>
                  </a:lnTo>
                  <a:lnTo>
                    <a:pt x="2015" y="305"/>
                  </a:lnTo>
                  <a:lnTo>
                    <a:pt x="2016" y="306"/>
                  </a:lnTo>
                  <a:lnTo>
                    <a:pt x="2021" y="306"/>
                  </a:lnTo>
                  <a:lnTo>
                    <a:pt x="2021" y="306"/>
                  </a:lnTo>
                  <a:lnTo>
                    <a:pt x="2022" y="307"/>
                  </a:lnTo>
                  <a:lnTo>
                    <a:pt x="2024" y="309"/>
                  </a:lnTo>
                  <a:lnTo>
                    <a:pt x="2027" y="309"/>
                  </a:lnTo>
                  <a:lnTo>
                    <a:pt x="2031" y="314"/>
                  </a:lnTo>
                  <a:lnTo>
                    <a:pt x="2031" y="316"/>
                  </a:lnTo>
                  <a:lnTo>
                    <a:pt x="2031" y="318"/>
                  </a:lnTo>
                  <a:lnTo>
                    <a:pt x="2030" y="321"/>
                  </a:lnTo>
                  <a:lnTo>
                    <a:pt x="2033" y="323"/>
                  </a:lnTo>
                  <a:lnTo>
                    <a:pt x="2033" y="323"/>
                  </a:lnTo>
                  <a:lnTo>
                    <a:pt x="2032" y="324"/>
                  </a:lnTo>
                  <a:lnTo>
                    <a:pt x="2030" y="324"/>
                  </a:lnTo>
                  <a:lnTo>
                    <a:pt x="2032" y="326"/>
                  </a:lnTo>
                  <a:lnTo>
                    <a:pt x="2030" y="325"/>
                  </a:lnTo>
                  <a:lnTo>
                    <a:pt x="2027" y="325"/>
                  </a:lnTo>
                  <a:lnTo>
                    <a:pt x="2023" y="326"/>
                  </a:lnTo>
                  <a:lnTo>
                    <a:pt x="2021" y="329"/>
                  </a:lnTo>
                  <a:lnTo>
                    <a:pt x="2016" y="335"/>
                  </a:lnTo>
                  <a:lnTo>
                    <a:pt x="2014" y="337"/>
                  </a:lnTo>
                  <a:lnTo>
                    <a:pt x="2013" y="340"/>
                  </a:lnTo>
                  <a:lnTo>
                    <a:pt x="2010" y="341"/>
                  </a:lnTo>
                  <a:lnTo>
                    <a:pt x="2007" y="344"/>
                  </a:lnTo>
                  <a:lnTo>
                    <a:pt x="2005" y="344"/>
                  </a:lnTo>
                  <a:lnTo>
                    <a:pt x="2005" y="347"/>
                  </a:lnTo>
                  <a:lnTo>
                    <a:pt x="2002" y="348"/>
                  </a:lnTo>
                  <a:lnTo>
                    <a:pt x="2002" y="348"/>
                  </a:lnTo>
                  <a:lnTo>
                    <a:pt x="1998" y="353"/>
                  </a:lnTo>
                  <a:lnTo>
                    <a:pt x="1995" y="351"/>
                  </a:lnTo>
                  <a:lnTo>
                    <a:pt x="1993" y="355"/>
                  </a:lnTo>
                  <a:lnTo>
                    <a:pt x="1992" y="357"/>
                  </a:lnTo>
                  <a:lnTo>
                    <a:pt x="1992" y="360"/>
                  </a:lnTo>
                  <a:lnTo>
                    <a:pt x="1992" y="361"/>
                  </a:lnTo>
                  <a:lnTo>
                    <a:pt x="1986" y="363"/>
                  </a:lnTo>
                  <a:lnTo>
                    <a:pt x="1986" y="361"/>
                  </a:lnTo>
                  <a:lnTo>
                    <a:pt x="1984" y="363"/>
                  </a:lnTo>
                  <a:lnTo>
                    <a:pt x="1980" y="360"/>
                  </a:lnTo>
                  <a:lnTo>
                    <a:pt x="1980" y="363"/>
                  </a:lnTo>
                  <a:lnTo>
                    <a:pt x="1980" y="365"/>
                  </a:lnTo>
                  <a:lnTo>
                    <a:pt x="1979" y="368"/>
                  </a:lnTo>
                  <a:lnTo>
                    <a:pt x="1976" y="370"/>
                  </a:lnTo>
                  <a:lnTo>
                    <a:pt x="1976" y="373"/>
                  </a:lnTo>
                  <a:lnTo>
                    <a:pt x="1976" y="375"/>
                  </a:lnTo>
                  <a:lnTo>
                    <a:pt x="1975" y="378"/>
                  </a:lnTo>
                  <a:lnTo>
                    <a:pt x="1976" y="381"/>
                  </a:lnTo>
                  <a:lnTo>
                    <a:pt x="1977" y="380"/>
                  </a:lnTo>
                  <a:lnTo>
                    <a:pt x="1978" y="383"/>
                  </a:lnTo>
                  <a:lnTo>
                    <a:pt x="1978" y="385"/>
                  </a:lnTo>
                  <a:lnTo>
                    <a:pt x="1977" y="387"/>
                  </a:lnTo>
                  <a:lnTo>
                    <a:pt x="1977" y="389"/>
                  </a:lnTo>
                  <a:lnTo>
                    <a:pt x="1979" y="392"/>
                  </a:lnTo>
                  <a:lnTo>
                    <a:pt x="1982" y="398"/>
                  </a:lnTo>
                  <a:lnTo>
                    <a:pt x="1980" y="397"/>
                  </a:lnTo>
                  <a:lnTo>
                    <a:pt x="1980" y="402"/>
                  </a:lnTo>
                  <a:lnTo>
                    <a:pt x="1980" y="406"/>
                  </a:lnTo>
                  <a:lnTo>
                    <a:pt x="1978" y="408"/>
                  </a:lnTo>
                  <a:lnTo>
                    <a:pt x="1979" y="410"/>
                  </a:lnTo>
                  <a:lnTo>
                    <a:pt x="1978" y="416"/>
                  </a:lnTo>
                  <a:lnTo>
                    <a:pt x="1980" y="418"/>
                  </a:lnTo>
                  <a:lnTo>
                    <a:pt x="1980" y="418"/>
                  </a:lnTo>
                  <a:lnTo>
                    <a:pt x="1982" y="417"/>
                  </a:lnTo>
                  <a:lnTo>
                    <a:pt x="1984" y="419"/>
                  </a:lnTo>
                  <a:lnTo>
                    <a:pt x="1986" y="419"/>
                  </a:lnTo>
                  <a:lnTo>
                    <a:pt x="1987" y="420"/>
                  </a:lnTo>
                  <a:lnTo>
                    <a:pt x="1989" y="421"/>
                  </a:lnTo>
                  <a:lnTo>
                    <a:pt x="1995" y="421"/>
                  </a:lnTo>
                  <a:lnTo>
                    <a:pt x="1993" y="425"/>
                  </a:lnTo>
                  <a:lnTo>
                    <a:pt x="1997" y="425"/>
                  </a:lnTo>
                  <a:lnTo>
                    <a:pt x="1999" y="423"/>
                  </a:lnTo>
                  <a:lnTo>
                    <a:pt x="1999" y="425"/>
                  </a:lnTo>
                  <a:lnTo>
                    <a:pt x="1998" y="426"/>
                  </a:lnTo>
                  <a:lnTo>
                    <a:pt x="1999" y="428"/>
                  </a:lnTo>
                  <a:lnTo>
                    <a:pt x="2003" y="428"/>
                  </a:lnTo>
                  <a:lnTo>
                    <a:pt x="2003" y="429"/>
                  </a:lnTo>
                  <a:lnTo>
                    <a:pt x="2002" y="429"/>
                  </a:lnTo>
                  <a:lnTo>
                    <a:pt x="2002" y="430"/>
                  </a:lnTo>
                  <a:lnTo>
                    <a:pt x="2004" y="429"/>
                  </a:lnTo>
                  <a:lnTo>
                    <a:pt x="2003" y="432"/>
                  </a:lnTo>
                  <a:lnTo>
                    <a:pt x="2006" y="430"/>
                  </a:lnTo>
                  <a:lnTo>
                    <a:pt x="2006" y="429"/>
                  </a:lnTo>
                  <a:lnTo>
                    <a:pt x="2010" y="430"/>
                  </a:lnTo>
                  <a:lnTo>
                    <a:pt x="2012" y="429"/>
                  </a:lnTo>
                  <a:lnTo>
                    <a:pt x="2018" y="428"/>
                  </a:lnTo>
                  <a:lnTo>
                    <a:pt x="2018" y="429"/>
                  </a:lnTo>
                  <a:lnTo>
                    <a:pt x="2020" y="429"/>
                  </a:lnTo>
                  <a:lnTo>
                    <a:pt x="2022" y="427"/>
                  </a:lnTo>
                  <a:lnTo>
                    <a:pt x="2024" y="427"/>
                  </a:lnTo>
                  <a:lnTo>
                    <a:pt x="2027" y="426"/>
                  </a:lnTo>
                  <a:lnTo>
                    <a:pt x="2030" y="426"/>
                  </a:lnTo>
                  <a:lnTo>
                    <a:pt x="2032" y="425"/>
                  </a:lnTo>
                  <a:lnTo>
                    <a:pt x="2037" y="423"/>
                  </a:lnTo>
                  <a:lnTo>
                    <a:pt x="2038" y="425"/>
                  </a:lnTo>
                  <a:lnTo>
                    <a:pt x="2039" y="423"/>
                  </a:lnTo>
                  <a:lnTo>
                    <a:pt x="2043" y="424"/>
                  </a:lnTo>
                  <a:lnTo>
                    <a:pt x="2041" y="420"/>
                  </a:lnTo>
                  <a:lnTo>
                    <a:pt x="2044" y="421"/>
                  </a:lnTo>
                  <a:lnTo>
                    <a:pt x="2046" y="421"/>
                  </a:lnTo>
                  <a:lnTo>
                    <a:pt x="2047" y="420"/>
                  </a:lnTo>
                  <a:lnTo>
                    <a:pt x="2049" y="420"/>
                  </a:lnTo>
                  <a:lnTo>
                    <a:pt x="2054" y="420"/>
                  </a:lnTo>
                  <a:lnTo>
                    <a:pt x="2057" y="418"/>
                  </a:lnTo>
                  <a:lnTo>
                    <a:pt x="2060" y="419"/>
                  </a:lnTo>
                  <a:lnTo>
                    <a:pt x="2065" y="419"/>
                  </a:lnTo>
                  <a:lnTo>
                    <a:pt x="2065" y="418"/>
                  </a:lnTo>
                  <a:lnTo>
                    <a:pt x="2069" y="419"/>
                  </a:lnTo>
                  <a:lnTo>
                    <a:pt x="2072" y="418"/>
                  </a:lnTo>
                  <a:lnTo>
                    <a:pt x="2078" y="415"/>
                  </a:lnTo>
                  <a:lnTo>
                    <a:pt x="2078" y="416"/>
                  </a:lnTo>
                  <a:lnTo>
                    <a:pt x="2078" y="418"/>
                  </a:lnTo>
                  <a:lnTo>
                    <a:pt x="2078" y="420"/>
                  </a:lnTo>
                  <a:lnTo>
                    <a:pt x="2075" y="419"/>
                  </a:lnTo>
                  <a:lnTo>
                    <a:pt x="2077" y="423"/>
                  </a:lnTo>
                  <a:lnTo>
                    <a:pt x="2082" y="426"/>
                  </a:lnTo>
                  <a:lnTo>
                    <a:pt x="2088" y="426"/>
                  </a:lnTo>
                  <a:lnTo>
                    <a:pt x="2091" y="426"/>
                  </a:lnTo>
                  <a:lnTo>
                    <a:pt x="2093" y="427"/>
                  </a:lnTo>
                  <a:lnTo>
                    <a:pt x="2096" y="429"/>
                  </a:lnTo>
                  <a:lnTo>
                    <a:pt x="2098" y="429"/>
                  </a:lnTo>
                  <a:lnTo>
                    <a:pt x="2098" y="432"/>
                  </a:lnTo>
                  <a:lnTo>
                    <a:pt x="2098" y="433"/>
                  </a:lnTo>
                  <a:lnTo>
                    <a:pt x="2084" y="429"/>
                  </a:lnTo>
                  <a:lnTo>
                    <a:pt x="2082" y="433"/>
                  </a:lnTo>
                  <a:lnTo>
                    <a:pt x="2080" y="434"/>
                  </a:lnTo>
                  <a:lnTo>
                    <a:pt x="2077" y="434"/>
                  </a:lnTo>
                  <a:lnTo>
                    <a:pt x="2074" y="434"/>
                  </a:lnTo>
                  <a:lnTo>
                    <a:pt x="2073" y="436"/>
                  </a:lnTo>
                  <a:lnTo>
                    <a:pt x="2071" y="435"/>
                  </a:lnTo>
                  <a:lnTo>
                    <a:pt x="2069" y="435"/>
                  </a:lnTo>
                  <a:lnTo>
                    <a:pt x="2069" y="437"/>
                  </a:lnTo>
                  <a:lnTo>
                    <a:pt x="2069" y="441"/>
                  </a:lnTo>
                  <a:lnTo>
                    <a:pt x="2066" y="442"/>
                  </a:lnTo>
                  <a:lnTo>
                    <a:pt x="2053" y="441"/>
                  </a:lnTo>
                  <a:lnTo>
                    <a:pt x="2050" y="440"/>
                  </a:lnTo>
                  <a:lnTo>
                    <a:pt x="2047" y="440"/>
                  </a:lnTo>
                  <a:lnTo>
                    <a:pt x="2045" y="438"/>
                  </a:lnTo>
                  <a:lnTo>
                    <a:pt x="2039" y="437"/>
                  </a:lnTo>
                  <a:lnTo>
                    <a:pt x="2037" y="438"/>
                  </a:lnTo>
                  <a:lnTo>
                    <a:pt x="2033" y="437"/>
                  </a:lnTo>
                  <a:lnTo>
                    <a:pt x="2032" y="441"/>
                  </a:lnTo>
                  <a:lnTo>
                    <a:pt x="2030" y="440"/>
                  </a:lnTo>
                  <a:lnTo>
                    <a:pt x="2024" y="440"/>
                  </a:lnTo>
                  <a:lnTo>
                    <a:pt x="2022" y="441"/>
                  </a:lnTo>
                  <a:lnTo>
                    <a:pt x="2019" y="441"/>
                  </a:lnTo>
                  <a:lnTo>
                    <a:pt x="2016" y="443"/>
                  </a:lnTo>
                  <a:lnTo>
                    <a:pt x="2014" y="442"/>
                  </a:lnTo>
                  <a:lnTo>
                    <a:pt x="2014" y="444"/>
                  </a:lnTo>
                  <a:lnTo>
                    <a:pt x="2010" y="445"/>
                  </a:lnTo>
                  <a:lnTo>
                    <a:pt x="2006" y="447"/>
                  </a:lnTo>
                  <a:lnTo>
                    <a:pt x="2005" y="450"/>
                  </a:lnTo>
                  <a:lnTo>
                    <a:pt x="2009" y="451"/>
                  </a:lnTo>
                  <a:lnTo>
                    <a:pt x="2005" y="452"/>
                  </a:lnTo>
                  <a:lnTo>
                    <a:pt x="2007" y="454"/>
                  </a:lnTo>
                  <a:lnTo>
                    <a:pt x="2010" y="455"/>
                  </a:lnTo>
                  <a:lnTo>
                    <a:pt x="2007" y="455"/>
                  </a:lnTo>
                  <a:lnTo>
                    <a:pt x="2006" y="459"/>
                  </a:lnTo>
                  <a:lnTo>
                    <a:pt x="2009" y="461"/>
                  </a:lnTo>
                  <a:lnTo>
                    <a:pt x="2010" y="463"/>
                  </a:lnTo>
                  <a:lnTo>
                    <a:pt x="2013" y="463"/>
                  </a:lnTo>
                  <a:lnTo>
                    <a:pt x="2015" y="464"/>
                  </a:lnTo>
                  <a:lnTo>
                    <a:pt x="2018" y="462"/>
                  </a:lnTo>
                  <a:lnTo>
                    <a:pt x="2021" y="464"/>
                  </a:lnTo>
                  <a:lnTo>
                    <a:pt x="2018" y="474"/>
                  </a:lnTo>
                  <a:lnTo>
                    <a:pt x="2018" y="476"/>
                  </a:lnTo>
                  <a:lnTo>
                    <a:pt x="2019" y="484"/>
                  </a:lnTo>
                  <a:lnTo>
                    <a:pt x="2016" y="487"/>
                  </a:lnTo>
                  <a:lnTo>
                    <a:pt x="2014" y="488"/>
                  </a:lnTo>
                  <a:lnTo>
                    <a:pt x="2011" y="491"/>
                  </a:lnTo>
                  <a:lnTo>
                    <a:pt x="2009" y="491"/>
                  </a:lnTo>
                  <a:lnTo>
                    <a:pt x="2003" y="487"/>
                  </a:lnTo>
                  <a:lnTo>
                    <a:pt x="2002" y="485"/>
                  </a:lnTo>
                  <a:lnTo>
                    <a:pt x="1997" y="479"/>
                  </a:lnTo>
                  <a:lnTo>
                    <a:pt x="1995" y="478"/>
                  </a:lnTo>
                  <a:lnTo>
                    <a:pt x="1993" y="475"/>
                  </a:lnTo>
                  <a:lnTo>
                    <a:pt x="1986" y="478"/>
                  </a:lnTo>
                  <a:lnTo>
                    <a:pt x="1984" y="478"/>
                  </a:lnTo>
                  <a:lnTo>
                    <a:pt x="1980" y="480"/>
                  </a:lnTo>
                  <a:lnTo>
                    <a:pt x="1979" y="484"/>
                  </a:lnTo>
                  <a:lnTo>
                    <a:pt x="1978" y="486"/>
                  </a:lnTo>
                  <a:lnTo>
                    <a:pt x="1978" y="488"/>
                  </a:lnTo>
                  <a:lnTo>
                    <a:pt x="1976" y="492"/>
                  </a:lnTo>
                  <a:lnTo>
                    <a:pt x="1973" y="494"/>
                  </a:lnTo>
                  <a:lnTo>
                    <a:pt x="1972" y="500"/>
                  </a:lnTo>
                  <a:lnTo>
                    <a:pt x="1972" y="505"/>
                  </a:lnTo>
                  <a:lnTo>
                    <a:pt x="1973" y="508"/>
                  </a:lnTo>
                  <a:lnTo>
                    <a:pt x="1973" y="512"/>
                  </a:lnTo>
                  <a:lnTo>
                    <a:pt x="1973" y="514"/>
                  </a:lnTo>
                  <a:lnTo>
                    <a:pt x="1975" y="515"/>
                  </a:lnTo>
                  <a:lnTo>
                    <a:pt x="1975" y="517"/>
                  </a:lnTo>
                  <a:lnTo>
                    <a:pt x="1975" y="517"/>
                  </a:lnTo>
                  <a:lnTo>
                    <a:pt x="1976" y="519"/>
                  </a:lnTo>
                  <a:lnTo>
                    <a:pt x="1976" y="522"/>
                  </a:lnTo>
                  <a:lnTo>
                    <a:pt x="1976" y="523"/>
                  </a:lnTo>
                  <a:lnTo>
                    <a:pt x="1975" y="526"/>
                  </a:lnTo>
                  <a:lnTo>
                    <a:pt x="1976" y="528"/>
                  </a:lnTo>
                  <a:lnTo>
                    <a:pt x="1972" y="530"/>
                  </a:lnTo>
                  <a:lnTo>
                    <a:pt x="1967" y="530"/>
                  </a:lnTo>
                  <a:lnTo>
                    <a:pt x="1967" y="530"/>
                  </a:lnTo>
                  <a:lnTo>
                    <a:pt x="1962" y="529"/>
                  </a:lnTo>
                  <a:lnTo>
                    <a:pt x="1962" y="529"/>
                  </a:lnTo>
                  <a:lnTo>
                    <a:pt x="1961" y="529"/>
                  </a:lnTo>
                  <a:lnTo>
                    <a:pt x="1959" y="529"/>
                  </a:lnTo>
                  <a:lnTo>
                    <a:pt x="1958" y="530"/>
                  </a:lnTo>
                  <a:lnTo>
                    <a:pt x="1959" y="532"/>
                  </a:lnTo>
                  <a:lnTo>
                    <a:pt x="1956" y="536"/>
                  </a:lnTo>
                  <a:lnTo>
                    <a:pt x="1953" y="538"/>
                  </a:lnTo>
                  <a:lnTo>
                    <a:pt x="1951" y="540"/>
                  </a:lnTo>
                  <a:lnTo>
                    <a:pt x="1945" y="540"/>
                  </a:lnTo>
                  <a:lnTo>
                    <a:pt x="1942" y="540"/>
                  </a:lnTo>
                  <a:lnTo>
                    <a:pt x="1941" y="539"/>
                  </a:lnTo>
                  <a:lnTo>
                    <a:pt x="1937" y="532"/>
                  </a:lnTo>
                  <a:lnTo>
                    <a:pt x="1937" y="532"/>
                  </a:lnTo>
                  <a:lnTo>
                    <a:pt x="1935" y="531"/>
                  </a:lnTo>
                  <a:lnTo>
                    <a:pt x="1929" y="531"/>
                  </a:lnTo>
                  <a:lnTo>
                    <a:pt x="1921" y="534"/>
                  </a:lnTo>
                  <a:lnTo>
                    <a:pt x="1916" y="536"/>
                  </a:lnTo>
                  <a:lnTo>
                    <a:pt x="1911" y="537"/>
                  </a:lnTo>
                  <a:lnTo>
                    <a:pt x="1910" y="538"/>
                  </a:lnTo>
                  <a:lnTo>
                    <a:pt x="1907" y="543"/>
                  </a:lnTo>
                  <a:lnTo>
                    <a:pt x="1895" y="544"/>
                  </a:lnTo>
                  <a:lnTo>
                    <a:pt x="1881" y="548"/>
                  </a:lnTo>
                  <a:lnTo>
                    <a:pt x="1879" y="548"/>
                  </a:lnTo>
                  <a:lnTo>
                    <a:pt x="1876" y="546"/>
                  </a:lnTo>
                  <a:lnTo>
                    <a:pt x="1875" y="549"/>
                  </a:lnTo>
                  <a:lnTo>
                    <a:pt x="1874" y="551"/>
                  </a:lnTo>
                  <a:lnTo>
                    <a:pt x="1877" y="549"/>
                  </a:lnTo>
                  <a:lnTo>
                    <a:pt x="1879" y="549"/>
                  </a:lnTo>
                  <a:lnTo>
                    <a:pt x="1881" y="551"/>
                  </a:lnTo>
                  <a:lnTo>
                    <a:pt x="1882" y="549"/>
                  </a:lnTo>
                  <a:lnTo>
                    <a:pt x="1882" y="549"/>
                  </a:lnTo>
                  <a:lnTo>
                    <a:pt x="1885" y="551"/>
                  </a:lnTo>
                  <a:lnTo>
                    <a:pt x="1884" y="553"/>
                  </a:lnTo>
                  <a:lnTo>
                    <a:pt x="1884" y="555"/>
                  </a:lnTo>
                  <a:lnTo>
                    <a:pt x="1882" y="553"/>
                  </a:lnTo>
                  <a:lnTo>
                    <a:pt x="1881" y="553"/>
                  </a:lnTo>
                  <a:lnTo>
                    <a:pt x="1875" y="551"/>
                  </a:lnTo>
                  <a:lnTo>
                    <a:pt x="1874" y="551"/>
                  </a:lnTo>
                  <a:lnTo>
                    <a:pt x="1874" y="549"/>
                  </a:lnTo>
                  <a:lnTo>
                    <a:pt x="1873" y="544"/>
                  </a:lnTo>
                  <a:lnTo>
                    <a:pt x="1870" y="545"/>
                  </a:lnTo>
                  <a:lnTo>
                    <a:pt x="1869" y="546"/>
                  </a:lnTo>
                  <a:lnTo>
                    <a:pt x="1865" y="541"/>
                  </a:lnTo>
                  <a:lnTo>
                    <a:pt x="1865" y="541"/>
                  </a:lnTo>
                  <a:lnTo>
                    <a:pt x="1861" y="540"/>
                  </a:lnTo>
                  <a:lnTo>
                    <a:pt x="1859" y="540"/>
                  </a:lnTo>
                  <a:lnTo>
                    <a:pt x="1856" y="541"/>
                  </a:lnTo>
                  <a:lnTo>
                    <a:pt x="1856" y="540"/>
                  </a:lnTo>
                  <a:lnTo>
                    <a:pt x="1858" y="539"/>
                  </a:lnTo>
                  <a:lnTo>
                    <a:pt x="1861" y="539"/>
                  </a:lnTo>
                  <a:lnTo>
                    <a:pt x="1856" y="538"/>
                  </a:lnTo>
                  <a:lnTo>
                    <a:pt x="1854" y="541"/>
                  </a:lnTo>
                  <a:lnTo>
                    <a:pt x="1851" y="543"/>
                  </a:lnTo>
                  <a:lnTo>
                    <a:pt x="1850" y="545"/>
                  </a:lnTo>
                  <a:lnTo>
                    <a:pt x="1850" y="544"/>
                  </a:lnTo>
                  <a:lnTo>
                    <a:pt x="1848" y="544"/>
                  </a:lnTo>
                  <a:lnTo>
                    <a:pt x="1844" y="544"/>
                  </a:lnTo>
                  <a:lnTo>
                    <a:pt x="1842" y="547"/>
                  </a:lnTo>
                  <a:lnTo>
                    <a:pt x="1841" y="549"/>
                  </a:lnTo>
                  <a:lnTo>
                    <a:pt x="1839" y="548"/>
                  </a:lnTo>
                  <a:lnTo>
                    <a:pt x="1836" y="547"/>
                  </a:lnTo>
                  <a:lnTo>
                    <a:pt x="1834" y="548"/>
                  </a:lnTo>
                  <a:lnTo>
                    <a:pt x="1834" y="545"/>
                  </a:lnTo>
                  <a:lnTo>
                    <a:pt x="1836" y="543"/>
                  </a:lnTo>
                  <a:lnTo>
                    <a:pt x="1836" y="540"/>
                  </a:lnTo>
                  <a:lnTo>
                    <a:pt x="1834" y="540"/>
                  </a:lnTo>
                  <a:lnTo>
                    <a:pt x="1832" y="541"/>
                  </a:lnTo>
                  <a:lnTo>
                    <a:pt x="1826" y="539"/>
                  </a:lnTo>
                  <a:lnTo>
                    <a:pt x="1824" y="540"/>
                  </a:lnTo>
                  <a:lnTo>
                    <a:pt x="1822" y="538"/>
                  </a:lnTo>
                  <a:lnTo>
                    <a:pt x="1822" y="535"/>
                  </a:lnTo>
                  <a:lnTo>
                    <a:pt x="1821" y="535"/>
                  </a:lnTo>
                  <a:lnTo>
                    <a:pt x="1822" y="534"/>
                  </a:lnTo>
                  <a:lnTo>
                    <a:pt x="1817" y="531"/>
                  </a:lnTo>
                  <a:lnTo>
                    <a:pt x="1814" y="531"/>
                  </a:lnTo>
                  <a:lnTo>
                    <a:pt x="1816" y="530"/>
                  </a:lnTo>
                  <a:lnTo>
                    <a:pt x="1818" y="530"/>
                  </a:lnTo>
                  <a:lnTo>
                    <a:pt x="1815" y="526"/>
                  </a:lnTo>
                  <a:lnTo>
                    <a:pt x="1817" y="523"/>
                  </a:lnTo>
                  <a:lnTo>
                    <a:pt x="1815" y="519"/>
                  </a:lnTo>
                  <a:lnTo>
                    <a:pt x="1817" y="518"/>
                  </a:lnTo>
                  <a:lnTo>
                    <a:pt x="1819" y="517"/>
                  </a:lnTo>
                  <a:lnTo>
                    <a:pt x="1816" y="514"/>
                  </a:lnTo>
                  <a:lnTo>
                    <a:pt x="1819" y="515"/>
                  </a:lnTo>
                  <a:lnTo>
                    <a:pt x="1822" y="515"/>
                  </a:lnTo>
                  <a:lnTo>
                    <a:pt x="1822" y="512"/>
                  </a:lnTo>
                  <a:lnTo>
                    <a:pt x="1825" y="511"/>
                  </a:lnTo>
                  <a:lnTo>
                    <a:pt x="1825" y="505"/>
                  </a:lnTo>
                  <a:lnTo>
                    <a:pt x="1828" y="505"/>
                  </a:lnTo>
                  <a:lnTo>
                    <a:pt x="1828" y="508"/>
                  </a:lnTo>
                  <a:lnTo>
                    <a:pt x="1831" y="505"/>
                  </a:lnTo>
                  <a:lnTo>
                    <a:pt x="1833" y="504"/>
                  </a:lnTo>
                  <a:lnTo>
                    <a:pt x="1834" y="502"/>
                  </a:lnTo>
                  <a:lnTo>
                    <a:pt x="1832" y="498"/>
                  </a:lnTo>
                  <a:lnTo>
                    <a:pt x="1830" y="500"/>
                  </a:lnTo>
                  <a:lnTo>
                    <a:pt x="1827" y="498"/>
                  </a:lnTo>
                  <a:lnTo>
                    <a:pt x="1824" y="501"/>
                  </a:lnTo>
                  <a:lnTo>
                    <a:pt x="1826" y="497"/>
                  </a:lnTo>
                  <a:lnTo>
                    <a:pt x="1823" y="495"/>
                  </a:lnTo>
                  <a:lnTo>
                    <a:pt x="1822" y="496"/>
                  </a:lnTo>
                  <a:lnTo>
                    <a:pt x="1819" y="496"/>
                  </a:lnTo>
                  <a:lnTo>
                    <a:pt x="1823" y="495"/>
                  </a:lnTo>
                  <a:lnTo>
                    <a:pt x="1826" y="495"/>
                  </a:lnTo>
                  <a:lnTo>
                    <a:pt x="1825" y="493"/>
                  </a:lnTo>
                  <a:lnTo>
                    <a:pt x="1824" y="491"/>
                  </a:lnTo>
                  <a:lnTo>
                    <a:pt x="1822" y="488"/>
                  </a:lnTo>
                  <a:lnTo>
                    <a:pt x="1821" y="488"/>
                  </a:lnTo>
                  <a:lnTo>
                    <a:pt x="1811" y="489"/>
                  </a:lnTo>
                  <a:lnTo>
                    <a:pt x="1810" y="493"/>
                  </a:lnTo>
                  <a:lnTo>
                    <a:pt x="1813" y="496"/>
                  </a:lnTo>
                  <a:lnTo>
                    <a:pt x="1811" y="498"/>
                  </a:lnTo>
                  <a:lnTo>
                    <a:pt x="1809" y="496"/>
                  </a:lnTo>
                  <a:lnTo>
                    <a:pt x="1808" y="494"/>
                  </a:lnTo>
                  <a:lnTo>
                    <a:pt x="1806" y="496"/>
                  </a:lnTo>
                  <a:lnTo>
                    <a:pt x="1805" y="498"/>
                  </a:lnTo>
                  <a:lnTo>
                    <a:pt x="1798" y="498"/>
                  </a:lnTo>
                  <a:lnTo>
                    <a:pt x="1797" y="496"/>
                  </a:lnTo>
                  <a:lnTo>
                    <a:pt x="1796" y="498"/>
                  </a:lnTo>
                  <a:lnTo>
                    <a:pt x="1796" y="510"/>
                  </a:lnTo>
                  <a:lnTo>
                    <a:pt x="1798" y="509"/>
                  </a:lnTo>
                  <a:lnTo>
                    <a:pt x="1800" y="511"/>
                  </a:lnTo>
                  <a:lnTo>
                    <a:pt x="1799" y="512"/>
                  </a:lnTo>
                  <a:lnTo>
                    <a:pt x="1797" y="510"/>
                  </a:lnTo>
                  <a:lnTo>
                    <a:pt x="1797" y="515"/>
                  </a:lnTo>
                  <a:lnTo>
                    <a:pt x="1796" y="518"/>
                  </a:lnTo>
                  <a:lnTo>
                    <a:pt x="1799" y="518"/>
                  </a:lnTo>
                  <a:lnTo>
                    <a:pt x="1800" y="520"/>
                  </a:lnTo>
                  <a:lnTo>
                    <a:pt x="1804" y="522"/>
                  </a:lnTo>
                  <a:lnTo>
                    <a:pt x="1804" y="524"/>
                  </a:lnTo>
                  <a:lnTo>
                    <a:pt x="1802" y="526"/>
                  </a:lnTo>
                  <a:lnTo>
                    <a:pt x="1804" y="530"/>
                  </a:lnTo>
                  <a:lnTo>
                    <a:pt x="1802" y="530"/>
                  </a:lnTo>
                  <a:lnTo>
                    <a:pt x="1800" y="528"/>
                  </a:lnTo>
                  <a:lnTo>
                    <a:pt x="1799" y="528"/>
                  </a:lnTo>
                  <a:lnTo>
                    <a:pt x="1800" y="531"/>
                  </a:lnTo>
                  <a:lnTo>
                    <a:pt x="1804" y="531"/>
                  </a:lnTo>
                  <a:lnTo>
                    <a:pt x="1804" y="531"/>
                  </a:lnTo>
                  <a:lnTo>
                    <a:pt x="1808" y="537"/>
                  </a:lnTo>
                  <a:lnTo>
                    <a:pt x="1807" y="538"/>
                  </a:lnTo>
                  <a:lnTo>
                    <a:pt x="1805" y="539"/>
                  </a:lnTo>
                  <a:lnTo>
                    <a:pt x="1804" y="543"/>
                  </a:lnTo>
                  <a:lnTo>
                    <a:pt x="1806" y="541"/>
                  </a:lnTo>
                  <a:lnTo>
                    <a:pt x="1807" y="545"/>
                  </a:lnTo>
                  <a:lnTo>
                    <a:pt x="1806" y="547"/>
                  </a:lnTo>
                  <a:lnTo>
                    <a:pt x="1809" y="549"/>
                  </a:lnTo>
                  <a:lnTo>
                    <a:pt x="1813" y="549"/>
                  </a:lnTo>
                  <a:lnTo>
                    <a:pt x="1817" y="555"/>
                  </a:lnTo>
                  <a:lnTo>
                    <a:pt x="1819" y="556"/>
                  </a:lnTo>
                  <a:lnTo>
                    <a:pt x="1819" y="556"/>
                  </a:lnTo>
                  <a:lnTo>
                    <a:pt x="1816" y="555"/>
                  </a:lnTo>
                  <a:lnTo>
                    <a:pt x="1814" y="553"/>
                  </a:lnTo>
                  <a:lnTo>
                    <a:pt x="1810" y="549"/>
                  </a:lnTo>
                  <a:lnTo>
                    <a:pt x="1808" y="551"/>
                  </a:lnTo>
                  <a:lnTo>
                    <a:pt x="1806" y="551"/>
                  </a:lnTo>
                  <a:lnTo>
                    <a:pt x="1805" y="549"/>
                  </a:lnTo>
                  <a:lnTo>
                    <a:pt x="1801" y="551"/>
                  </a:lnTo>
                  <a:lnTo>
                    <a:pt x="1801" y="553"/>
                  </a:lnTo>
                  <a:lnTo>
                    <a:pt x="1801" y="556"/>
                  </a:lnTo>
                  <a:lnTo>
                    <a:pt x="1801" y="560"/>
                  </a:lnTo>
                  <a:lnTo>
                    <a:pt x="1800" y="555"/>
                  </a:lnTo>
                  <a:lnTo>
                    <a:pt x="1798" y="555"/>
                  </a:lnTo>
                  <a:lnTo>
                    <a:pt x="1798" y="557"/>
                  </a:lnTo>
                  <a:lnTo>
                    <a:pt x="1796" y="557"/>
                  </a:lnTo>
                  <a:lnTo>
                    <a:pt x="1796" y="555"/>
                  </a:lnTo>
                  <a:lnTo>
                    <a:pt x="1793" y="553"/>
                  </a:lnTo>
                  <a:lnTo>
                    <a:pt x="1789" y="553"/>
                  </a:lnTo>
                  <a:lnTo>
                    <a:pt x="1788" y="553"/>
                  </a:lnTo>
                  <a:lnTo>
                    <a:pt x="1785" y="553"/>
                  </a:lnTo>
                  <a:lnTo>
                    <a:pt x="1783" y="554"/>
                  </a:lnTo>
                  <a:lnTo>
                    <a:pt x="1781" y="556"/>
                  </a:lnTo>
                  <a:lnTo>
                    <a:pt x="1781" y="560"/>
                  </a:lnTo>
                  <a:lnTo>
                    <a:pt x="1784" y="560"/>
                  </a:lnTo>
                  <a:lnTo>
                    <a:pt x="1785" y="561"/>
                  </a:lnTo>
                  <a:lnTo>
                    <a:pt x="1783" y="562"/>
                  </a:lnTo>
                  <a:lnTo>
                    <a:pt x="1780" y="560"/>
                  </a:lnTo>
                  <a:lnTo>
                    <a:pt x="1777" y="557"/>
                  </a:lnTo>
                  <a:lnTo>
                    <a:pt x="1772" y="558"/>
                  </a:lnTo>
                  <a:lnTo>
                    <a:pt x="1766" y="558"/>
                  </a:lnTo>
                  <a:lnTo>
                    <a:pt x="1762" y="561"/>
                  </a:lnTo>
                  <a:lnTo>
                    <a:pt x="1758" y="563"/>
                  </a:lnTo>
                  <a:lnTo>
                    <a:pt x="1758" y="564"/>
                  </a:lnTo>
                  <a:lnTo>
                    <a:pt x="1756" y="566"/>
                  </a:lnTo>
                  <a:lnTo>
                    <a:pt x="1753" y="568"/>
                  </a:lnTo>
                  <a:lnTo>
                    <a:pt x="1749" y="568"/>
                  </a:lnTo>
                  <a:lnTo>
                    <a:pt x="1748" y="570"/>
                  </a:lnTo>
                  <a:lnTo>
                    <a:pt x="1748" y="575"/>
                  </a:lnTo>
                  <a:lnTo>
                    <a:pt x="1746" y="579"/>
                  </a:lnTo>
                  <a:lnTo>
                    <a:pt x="1741" y="585"/>
                  </a:lnTo>
                  <a:lnTo>
                    <a:pt x="1740" y="585"/>
                  </a:lnTo>
                  <a:lnTo>
                    <a:pt x="1740" y="588"/>
                  </a:lnTo>
                  <a:lnTo>
                    <a:pt x="1745" y="589"/>
                  </a:lnTo>
                  <a:lnTo>
                    <a:pt x="1748" y="589"/>
                  </a:lnTo>
                  <a:lnTo>
                    <a:pt x="1750" y="588"/>
                  </a:lnTo>
                  <a:lnTo>
                    <a:pt x="1750" y="590"/>
                  </a:lnTo>
                  <a:lnTo>
                    <a:pt x="1748" y="589"/>
                  </a:lnTo>
                  <a:lnTo>
                    <a:pt x="1748" y="589"/>
                  </a:lnTo>
                  <a:lnTo>
                    <a:pt x="1745" y="590"/>
                  </a:lnTo>
                  <a:lnTo>
                    <a:pt x="1742" y="591"/>
                  </a:lnTo>
                  <a:lnTo>
                    <a:pt x="1741" y="591"/>
                  </a:lnTo>
                  <a:lnTo>
                    <a:pt x="1742" y="592"/>
                  </a:lnTo>
                  <a:lnTo>
                    <a:pt x="1740" y="592"/>
                  </a:lnTo>
                  <a:lnTo>
                    <a:pt x="1742" y="594"/>
                  </a:lnTo>
                  <a:lnTo>
                    <a:pt x="1743" y="595"/>
                  </a:lnTo>
                  <a:lnTo>
                    <a:pt x="1740" y="594"/>
                  </a:lnTo>
                  <a:lnTo>
                    <a:pt x="1738" y="591"/>
                  </a:lnTo>
                  <a:lnTo>
                    <a:pt x="1733" y="592"/>
                  </a:lnTo>
                  <a:lnTo>
                    <a:pt x="1734" y="595"/>
                  </a:lnTo>
                  <a:lnTo>
                    <a:pt x="1737" y="596"/>
                  </a:lnTo>
                  <a:lnTo>
                    <a:pt x="1740" y="595"/>
                  </a:lnTo>
                  <a:lnTo>
                    <a:pt x="1742" y="596"/>
                  </a:lnTo>
                  <a:lnTo>
                    <a:pt x="1743" y="598"/>
                  </a:lnTo>
                  <a:lnTo>
                    <a:pt x="1742" y="596"/>
                  </a:lnTo>
                  <a:lnTo>
                    <a:pt x="1739" y="596"/>
                  </a:lnTo>
                  <a:lnTo>
                    <a:pt x="1736" y="597"/>
                  </a:lnTo>
                  <a:lnTo>
                    <a:pt x="1733" y="596"/>
                  </a:lnTo>
                  <a:lnTo>
                    <a:pt x="1728" y="597"/>
                  </a:lnTo>
                  <a:lnTo>
                    <a:pt x="1719" y="601"/>
                  </a:lnTo>
                  <a:lnTo>
                    <a:pt x="1710" y="604"/>
                  </a:lnTo>
                  <a:lnTo>
                    <a:pt x="1706" y="606"/>
                  </a:lnTo>
                  <a:lnTo>
                    <a:pt x="1706" y="608"/>
                  </a:lnTo>
                  <a:lnTo>
                    <a:pt x="1706" y="614"/>
                  </a:lnTo>
                  <a:lnTo>
                    <a:pt x="1706" y="614"/>
                  </a:lnTo>
                  <a:lnTo>
                    <a:pt x="1707" y="617"/>
                  </a:lnTo>
                  <a:lnTo>
                    <a:pt x="1706" y="616"/>
                  </a:lnTo>
                  <a:lnTo>
                    <a:pt x="1704" y="620"/>
                  </a:lnTo>
                  <a:lnTo>
                    <a:pt x="1700" y="622"/>
                  </a:lnTo>
                  <a:lnTo>
                    <a:pt x="1695" y="623"/>
                  </a:lnTo>
                  <a:lnTo>
                    <a:pt x="1689" y="625"/>
                  </a:lnTo>
                  <a:lnTo>
                    <a:pt x="1687" y="628"/>
                  </a:lnTo>
                  <a:lnTo>
                    <a:pt x="1688" y="630"/>
                  </a:lnTo>
                  <a:lnTo>
                    <a:pt x="1691" y="630"/>
                  </a:lnTo>
                  <a:lnTo>
                    <a:pt x="1691" y="630"/>
                  </a:lnTo>
                  <a:lnTo>
                    <a:pt x="1688" y="631"/>
                  </a:lnTo>
                  <a:lnTo>
                    <a:pt x="1682" y="633"/>
                  </a:lnTo>
                  <a:lnTo>
                    <a:pt x="1678" y="632"/>
                  </a:lnTo>
                  <a:lnTo>
                    <a:pt x="1674" y="632"/>
                  </a:lnTo>
                  <a:lnTo>
                    <a:pt x="1672" y="631"/>
                  </a:lnTo>
                  <a:lnTo>
                    <a:pt x="1669" y="632"/>
                  </a:lnTo>
                  <a:lnTo>
                    <a:pt x="1666" y="629"/>
                  </a:lnTo>
                  <a:lnTo>
                    <a:pt x="1666" y="626"/>
                  </a:lnTo>
                  <a:lnTo>
                    <a:pt x="1662" y="626"/>
                  </a:lnTo>
                  <a:lnTo>
                    <a:pt x="1657" y="626"/>
                  </a:lnTo>
                  <a:lnTo>
                    <a:pt x="1660" y="631"/>
                  </a:lnTo>
                  <a:lnTo>
                    <a:pt x="1662" y="634"/>
                  </a:lnTo>
                  <a:lnTo>
                    <a:pt x="1663" y="640"/>
                  </a:lnTo>
                  <a:lnTo>
                    <a:pt x="1663" y="642"/>
                  </a:lnTo>
                  <a:lnTo>
                    <a:pt x="1665" y="645"/>
                  </a:lnTo>
                  <a:lnTo>
                    <a:pt x="1657" y="646"/>
                  </a:lnTo>
                  <a:lnTo>
                    <a:pt x="1657" y="647"/>
                  </a:lnTo>
                  <a:lnTo>
                    <a:pt x="1657" y="647"/>
                  </a:lnTo>
                  <a:lnTo>
                    <a:pt x="1657" y="646"/>
                  </a:lnTo>
                  <a:lnTo>
                    <a:pt x="1653" y="643"/>
                  </a:lnTo>
                  <a:lnTo>
                    <a:pt x="1649" y="646"/>
                  </a:lnTo>
                  <a:lnTo>
                    <a:pt x="1647" y="646"/>
                  </a:lnTo>
                  <a:lnTo>
                    <a:pt x="1643" y="640"/>
                  </a:lnTo>
                  <a:lnTo>
                    <a:pt x="1639" y="641"/>
                  </a:lnTo>
                  <a:lnTo>
                    <a:pt x="1637" y="641"/>
                  </a:lnTo>
                  <a:lnTo>
                    <a:pt x="1635" y="645"/>
                  </a:lnTo>
                  <a:lnTo>
                    <a:pt x="1630" y="643"/>
                  </a:lnTo>
                  <a:lnTo>
                    <a:pt x="1625" y="645"/>
                  </a:lnTo>
                  <a:lnTo>
                    <a:pt x="1622" y="646"/>
                  </a:lnTo>
                  <a:lnTo>
                    <a:pt x="1619" y="648"/>
                  </a:lnTo>
                  <a:lnTo>
                    <a:pt x="1620" y="650"/>
                  </a:lnTo>
                  <a:lnTo>
                    <a:pt x="1625" y="649"/>
                  </a:lnTo>
                  <a:lnTo>
                    <a:pt x="1626" y="651"/>
                  </a:lnTo>
                  <a:lnTo>
                    <a:pt x="1622" y="650"/>
                  </a:lnTo>
                  <a:lnTo>
                    <a:pt x="1622" y="652"/>
                  </a:lnTo>
                  <a:lnTo>
                    <a:pt x="1626" y="654"/>
                  </a:lnTo>
                  <a:lnTo>
                    <a:pt x="1620" y="655"/>
                  </a:lnTo>
                  <a:lnTo>
                    <a:pt x="1621" y="656"/>
                  </a:lnTo>
                  <a:lnTo>
                    <a:pt x="1625" y="657"/>
                  </a:lnTo>
                  <a:lnTo>
                    <a:pt x="1627" y="659"/>
                  </a:lnTo>
                  <a:lnTo>
                    <a:pt x="1629" y="658"/>
                  </a:lnTo>
                  <a:lnTo>
                    <a:pt x="1638" y="660"/>
                  </a:lnTo>
                  <a:lnTo>
                    <a:pt x="1640" y="663"/>
                  </a:lnTo>
                  <a:lnTo>
                    <a:pt x="1643" y="665"/>
                  </a:lnTo>
                  <a:lnTo>
                    <a:pt x="1644" y="663"/>
                  </a:lnTo>
                  <a:lnTo>
                    <a:pt x="1647" y="665"/>
                  </a:lnTo>
                  <a:lnTo>
                    <a:pt x="1653" y="665"/>
                  </a:lnTo>
                  <a:lnTo>
                    <a:pt x="1651" y="666"/>
                  </a:lnTo>
                  <a:lnTo>
                    <a:pt x="1652" y="668"/>
                  </a:lnTo>
                  <a:lnTo>
                    <a:pt x="1655" y="668"/>
                  </a:lnTo>
                  <a:lnTo>
                    <a:pt x="1659" y="668"/>
                  </a:lnTo>
                  <a:lnTo>
                    <a:pt x="1661" y="669"/>
                  </a:lnTo>
                  <a:lnTo>
                    <a:pt x="1657" y="668"/>
                  </a:lnTo>
                  <a:lnTo>
                    <a:pt x="1655" y="668"/>
                  </a:lnTo>
                  <a:lnTo>
                    <a:pt x="1655" y="671"/>
                  </a:lnTo>
                  <a:lnTo>
                    <a:pt x="1657" y="673"/>
                  </a:lnTo>
                  <a:lnTo>
                    <a:pt x="1655" y="676"/>
                  </a:lnTo>
                  <a:lnTo>
                    <a:pt x="1659" y="678"/>
                  </a:lnTo>
                  <a:lnTo>
                    <a:pt x="1661" y="682"/>
                  </a:lnTo>
                  <a:lnTo>
                    <a:pt x="1662" y="683"/>
                  </a:lnTo>
                  <a:lnTo>
                    <a:pt x="1664" y="683"/>
                  </a:lnTo>
                  <a:lnTo>
                    <a:pt x="1666" y="685"/>
                  </a:lnTo>
                  <a:lnTo>
                    <a:pt x="1670" y="685"/>
                  </a:lnTo>
                  <a:lnTo>
                    <a:pt x="1669" y="686"/>
                  </a:lnTo>
                  <a:lnTo>
                    <a:pt x="1670" y="692"/>
                  </a:lnTo>
                  <a:lnTo>
                    <a:pt x="1670" y="694"/>
                  </a:lnTo>
                  <a:lnTo>
                    <a:pt x="1668" y="695"/>
                  </a:lnTo>
                  <a:lnTo>
                    <a:pt x="1669" y="695"/>
                  </a:lnTo>
                  <a:lnTo>
                    <a:pt x="1671" y="697"/>
                  </a:lnTo>
                  <a:lnTo>
                    <a:pt x="1673" y="699"/>
                  </a:lnTo>
                  <a:lnTo>
                    <a:pt x="1676" y="702"/>
                  </a:lnTo>
                  <a:lnTo>
                    <a:pt x="1676" y="705"/>
                  </a:lnTo>
                  <a:lnTo>
                    <a:pt x="1677" y="708"/>
                  </a:lnTo>
                  <a:lnTo>
                    <a:pt x="1678" y="709"/>
                  </a:lnTo>
                  <a:lnTo>
                    <a:pt x="1677" y="708"/>
                  </a:lnTo>
                  <a:lnTo>
                    <a:pt x="1674" y="706"/>
                  </a:lnTo>
                  <a:lnTo>
                    <a:pt x="1674" y="702"/>
                  </a:lnTo>
                  <a:lnTo>
                    <a:pt x="1672" y="700"/>
                  </a:lnTo>
                  <a:lnTo>
                    <a:pt x="1669" y="699"/>
                  </a:lnTo>
                  <a:lnTo>
                    <a:pt x="1668" y="711"/>
                  </a:lnTo>
                  <a:lnTo>
                    <a:pt x="1668" y="714"/>
                  </a:lnTo>
                  <a:lnTo>
                    <a:pt x="1668" y="718"/>
                  </a:lnTo>
                  <a:lnTo>
                    <a:pt x="1665" y="727"/>
                  </a:lnTo>
                  <a:lnTo>
                    <a:pt x="1663" y="734"/>
                  </a:lnTo>
                  <a:lnTo>
                    <a:pt x="1661" y="735"/>
                  </a:lnTo>
                  <a:lnTo>
                    <a:pt x="1657" y="736"/>
                  </a:lnTo>
                  <a:lnTo>
                    <a:pt x="1654" y="736"/>
                  </a:lnTo>
                  <a:lnTo>
                    <a:pt x="1652" y="736"/>
                  </a:lnTo>
                  <a:lnTo>
                    <a:pt x="1647" y="733"/>
                  </a:lnTo>
                  <a:lnTo>
                    <a:pt x="1645" y="734"/>
                  </a:lnTo>
                  <a:lnTo>
                    <a:pt x="1644" y="735"/>
                  </a:lnTo>
                  <a:lnTo>
                    <a:pt x="1642" y="735"/>
                  </a:lnTo>
                  <a:lnTo>
                    <a:pt x="1637" y="733"/>
                  </a:lnTo>
                  <a:lnTo>
                    <a:pt x="1635" y="733"/>
                  </a:lnTo>
                  <a:lnTo>
                    <a:pt x="1632" y="733"/>
                  </a:lnTo>
                  <a:lnTo>
                    <a:pt x="1629" y="734"/>
                  </a:lnTo>
                  <a:lnTo>
                    <a:pt x="1629" y="734"/>
                  </a:lnTo>
                  <a:lnTo>
                    <a:pt x="1627" y="734"/>
                  </a:lnTo>
                  <a:lnTo>
                    <a:pt x="1621" y="734"/>
                  </a:lnTo>
                  <a:lnTo>
                    <a:pt x="1615" y="733"/>
                  </a:lnTo>
                  <a:lnTo>
                    <a:pt x="1612" y="732"/>
                  </a:lnTo>
                  <a:lnTo>
                    <a:pt x="1606" y="732"/>
                  </a:lnTo>
                  <a:lnTo>
                    <a:pt x="1604" y="731"/>
                  </a:lnTo>
                  <a:lnTo>
                    <a:pt x="1602" y="732"/>
                  </a:lnTo>
                  <a:lnTo>
                    <a:pt x="1593" y="732"/>
                  </a:lnTo>
                  <a:lnTo>
                    <a:pt x="1591" y="732"/>
                  </a:lnTo>
                  <a:lnTo>
                    <a:pt x="1588" y="733"/>
                  </a:lnTo>
                  <a:lnTo>
                    <a:pt x="1587" y="732"/>
                  </a:lnTo>
                  <a:lnTo>
                    <a:pt x="1585" y="731"/>
                  </a:lnTo>
                  <a:lnTo>
                    <a:pt x="1582" y="729"/>
                  </a:lnTo>
                  <a:lnTo>
                    <a:pt x="1576" y="728"/>
                  </a:lnTo>
                  <a:lnTo>
                    <a:pt x="1574" y="731"/>
                  </a:lnTo>
                  <a:lnTo>
                    <a:pt x="1572" y="733"/>
                  </a:lnTo>
                  <a:lnTo>
                    <a:pt x="1572" y="733"/>
                  </a:lnTo>
                  <a:lnTo>
                    <a:pt x="1572" y="734"/>
                  </a:lnTo>
                  <a:lnTo>
                    <a:pt x="1569" y="735"/>
                  </a:lnTo>
                  <a:lnTo>
                    <a:pt x="1567" y="736"/>
                  </a:lnTo>
                  <a:lnTo>
                    <a:pt x="1563" y="736"/>
                  </a:lnTo>
                  <a:lnTo>
                    <a:pt x="1558" y="740"/>
                  </a:lnTo>
                  <a:lnTo>
                    <a:pt x="1560" y="743"/>
                  </a:lnTo>
                  <a:lnTo>
                    <a:pt x="1560" y="743"/>
                  </a:lnTo>
                  <a:lnTo>
                    <a:pt x="1561" y="744"/>
                  </a:lnTo>
                  <a:lnTo>
                    <a:pt x="1563" y="744"/>
                  </a:lnTo>
                  <a:lnTo>
                    <a:pt x="1562" y="744"/>
                  </a:lnTo>
                  <a:lnTo>
                    <a:pt x="1562" y="748"/>
                  </a:lnTo>
                  <a:lnTo>
                    <a:pt x="1566" y="746"/>
                  </a:lnTo>
                  <a:lnTo>
                    <a:pt x="1563" y="749"/>
                  </a:lnTo>
                  <a:lnTo>
                    <a:pt x="1563" y="751"/>
                  </a:lnTo>
                  <a:lnTo>
                    <a:pt x="1567" y="751"/>
                  </a:lnTo>
                  <a:lnTo>
                    <a:pt x="1563" y="753"/>
                  </a:lnTo>
                  <a:lnTo>
                    <a:pt x="1566" y="753"/>
                  </a:lnTo>
                  <a:lnTo>
                    <a:pt x="1567" y="752"/>
                  </a:lnTo>
                  <a:lnTo>
                    <a:pt x="1567" y="753"/>
                  </a:lnTo>
                  <a:lnTo>
                    <a:pt x="1563" y="756"/>
                  </a:lnTo>
                  <a:lnTo>
                    <a:pt x="1565" y="758"/>
                  </a:lnTo>
                  <a:lnTo>
                    <a:pt x="1563" y="760"/>
                  </a:lnTo>
                  <a:lnTo>
                    <a:pt x="1563" y="762"/>
                  </a:lnTo>
                  <a:lnTo>
                    <a:pt x="1566" y="770"/>
                  </a:lnTo>
                  <a:lnTo>
                    <a:pt x="1567" y="771"/>
                  </a:lnTo>
                  <a:lnTo>
                    <a:pt x="1566" y="779"/>
                  </a:lnTo>
                  <a:lnTo>
                    <a:pt x="1567" y="776"/>
                  </a:lnTo>
                  <a:lnTo>
                    <a:pt x="1567" y="779"/>
                  </a:lnTo>
                  <a:lnTo>
                    <a:pt x="1565" y="782"/>
                  </a:lnTo>
                  <a:lnTo>
                    <a:pt x="1563" y="788"/>
                  </a:lnTo>
                  <a:lnTo>
                    <a:pt x="1560" y="796"/>
                  </a:lnTo>
                  <a:lnTo>
                    <a:pt x="1557" y="801"/>
                  </a:lnTo>
                  <a:lnTo>
                    <a:pt x="1557" y="803"/>
                  </a:lnTo>
                  <a:lnTo>
                    <a:pt x="1555" y="805"/>
                  </a:lnTo>
                  <a:lnTo>
                    <a:pt x="1555" y="809"/>
                  </a:lnTo>
                  <a:lnTo>
                    <a:pt x="1557" y="811"/>
                  </a:lnTo>
                  <a:lnTo>
                    <a:pt x="1559" y="811"/>
                  </a:lnTo>
                  <a:lnTo>
                    <a:pt x="1560" y="810"/>
                  </a:lnTo>
                  <a:lnTo>
                    <a:pt x="1562" y="806"/>
                  </a:lnTo>
                  <a:lnTo>
                    <a:pt x="1562" y="810"/>
                  </a:lnTo>
                  <a:lnTo>
                    <a:pt x="1560" y="812"/>
                  </a:lnTo>
                  <a:lnTo>
                    <a:pt x="1559" y="811"/>
                  </a:lnTo>
                  <a:lnTo>
                    <a:pt x="1559" y="814"/>
                  </a:lnTo>
                  <a:lnTo>
                    <a:pt x="1565" y="814"/>
                  </a:lnTo>
                  <a:lnTo>
                    <a:pt x="1566" y="813"/>
                  </a:lnTo>
                  <a:lnTo>
                    <a:pt x="1565" y="816"/>
                  </a:lnTo>
                  <a:lnTo>
                    <a:pt x="1565" y="819"/>
                  </a:lnTo>
                  <a:lnTo>
                    <a:pt x="1563" y="822"/>
                  </a:lnTo>
                  <a:lnTo>
                    <a:pt x="1565" y="827"/>
                  </a:lnTo>
                  <a:lnTo>
                    <a:pt x="1565" y="828"/>
                  </a:lnTo>
                  <a:lnTo>
                    <a:pt x="1565" y="831"/>
                  </a:lnTo>
                  <a:lnTo>
                    <a:pt x="1562" y="835"/>
                  </a:lnTo>
                  <a:lnTo>
                    <a:pt x="1562" y="838"/>
                  </a:lnTo>
                  <a:lnTo>
                    <a:pt x="1568" y="836"/>
                  </a:lnTo>
                  <a:lnTo>
                    <a:pt x="1570" y="836"/>
                  </a:lnTo>
                  <a:lnTo>
                    <a:pt x="1572" y="836"/>
                  </a:lnTo>
                  <a:lnTo>
                    <a:pt x="1575" y="837"/>
                  </a:lnTo>
                  <a:lnTo>
                    <a:pt x="1578" y="837"/>
                  </a:lnTo>
                  <a:lnTo>
                    <a:pt x="1583" y="835"/>
                  </a:lnTo>
                  <a:lnTo>
                    <a:pt x="1583" y="834"/>
                  </a:lnTo>
                  <a:lnTo>
                    <a:pt x="1584" y="835"/>
                  </a:lnTo>
                  <a:lnTo>
                    <a:pt x="1584" y="835"/>
                  </a:lnTo>
                  <a:lnTo>
                    <a:pt x="1589" y="834"/>
                  </a:lnTo>
                  <a:lnTo>
                    <a:pt x="1591" y="834"/>
                  </a:lnTo>
                  <a:lnTo>
                    <a:pt x="1589" y="835"/>
                  </a:lnTo>
                  <a:lnTo>
                    <a:pt x="1595" y="838"/>
                  </a:lnTo>
                  <a:lnTo>
                    <a:pt x="1600" y="839"/>
                  </a:lnTo>
                  <a:lnTo>
                    <a:pt x="1596" y="843"/>
                  </a:lnTo>
                  <a:lnTo>
                    <a:pt x="1600" y="845"/>
                  </a:lnTo>
                  <a:lnTo>
                    <a:pt x="1600" y="845"/>
                  </a:lnTo>
                  <a:lnTo>
                    <a:pt x="1600" y="847"/>
                  </a:lnTo>
                  <a:lnTo>
                    <a:pt x="1602" y="851"/>
                  </a:lnTo>
                  <a:lnTo>
                    <a:pt x="1608" y="854"/>
                  </a:lnTo>
                  <a:lnTo>
                    <a:pt x="1612" y="852"/>
                  </a:lnTo>
                  <a:lnTo>
                    <a:pt x="1613" y="847"/>
                  </a:lnTo>
                  <a:lnTo>
                    <a:pt x="1617" y="846"/>
                  </a:lnTo>
                  <a:lnTo>
                    <a:pt x="1619" y="846"/>
                  </a:lnTo>
                  <a:lnTo>
                    <a:pt x="1621" y="846"/>
                  </a:lnTo>
                  <a:lnTo>
                    <a:pt x="1623" y="843"/>
                  </a:lnTo>
                  <a:lnTo>
                    <a:pt x="1625" y="843"/>
                  </a:lnTo>
                  <a:lnTo>
                    <a:pt x="1636" y="843"/>
                  </a:lnTo>
                  <a:lnTo>
                    <a:pt x="1642" y="842"/>
                  </a:lnTo>
                  <a:lnTo>
                    <a:pt x="1646" y="843"/>
                  </a:lnTo>
                  <a:lnTo>
                    <a:pt x="1648" y="843"/>
                  </a:lnTo>
                  <a:lnTo>
                    <a:pt x="1651" y="840"/>
                  </a:lnTo>
                  <a:lnTo>
                    <a:pt x="1653" y="840"/>
                  </a:lnTo>
                  <a:lnTo>
                    <a:pt x="1656" y="842"/>
                  </a:lnTo>
                  <a:lnTo>
                    <a:pt x="1657" y="839"/>
                  </a:lnTo>
                  <a:lnTo>
                    <a:pt x="1660" y="836"/>
                  </a:lnTo>
                  <a:lnTo>
                    <a:pt x="1660" y="834"/>
                  </a:lnTo>
                  <a:lnTo>
                    <a:pt x="1665" y="830"/>
                  </a:lnTo>
                  <a:lnTo>
                    <a:pt x="1668" y="829"/>
                  </a:lnTo>
                  <a:lnTo>
                    <a:pt x="1671" y="829"/>
                  </a:lnTo>
                  <a:lnTo>
                    <a:pt x="1673" y="827"/>
                  </a:lnTo>
                  <a:lnTo>
                    <a:pt x="1676" y="823"/>
                  </a:lnTo>
                  <a:lnTo>
                    <a:pt x="1676" y="820"/>
                  </a:lnTo>
                  <a:lnTo>
                    <a:pt x="1679" y="816"/>
                  </a:lnTo>
                  <a:lnTo>
                    <a:pt x="1685" y="812"/>
                  </a:lnTo>
                  <a:lnTo>
                    <a:pt x="1688" y="811"/>
                  </a:lnTo>
                  <a:lnTo>
                    <a:pt x="1682" y="806"/>
                  </a:lnTo>
                  <a:lnTo>
                    <a:pt x="1681" y="804"/>
                  </a:lnTo>
                  <a:lnTo>
                    <a:pt x="1680" y="800"/>
                  </a:lnTo>
                  <a:lnTo>
                    <a:pt x="1682" y="794"/>
                  </a:lnTo>
                  <a:lnTo>
                    <a:pt x="1685" y="792"/>
                  </a:lnTo>
                  <a:lnTo>
                    <a:pt x="1686" y="789"/>
                  </a:lnTo>
                  <a:lnTo>
                    <a:pt x="1690" y="784"/>
                  </a:lnTo>
                  <a:lnTo>
                    <a:pt x="1691" y="782"/>
                  </a:lnTo>
                  <a:lnTo>
                    <a:pt x="1694" y="780"/>
                  </a:lnTo>
                  <a:lnTo>
                    <a:pt x="1697" y="779"/>
                  </a:lnTo>
                  <a:lnTo>
                    <a:pt x="1697" y="778"/>
                  </a:lnTo>
                  <a:lnTo>
                    <a:pt x="1695" y="777"/>
                  </a:lnTo>
                  <a:lnTo>
                    <a:pt x="1697" y="775"/>
                  </a:lnTo>
                  <a:lnTo>
                    <a:pt x="1702" y="772"/>
                  </a:lnTo>
                  <a:lnTo>
                    <a:pt x="1714" y="769"/>
                  </a:lnTo>
                  <a:lnTo>
                    <a:pt x="1715" y="768"/>
                  </a:lnTo>
                  <a:lnTo>
                    <a:pt x="1717" y="766"/>
                  </a:lnTo>
                  <a:lnTo>
                    <a:pt x="1725" y="762"/>
                  </a:lnTo>
                  <a:lnTo>
                    <a:pt x="1728" y="760"/>
                  </a:lnTo>
                  <a:lnTo>
                    <a:pt x="1729" y="757"/>
                  </a:lnTo>
                  <a:lnTo>
                    <a:pt x="1728" y="754"/>
                  </a:lnTo>
                  <a:lnTo>
                    <a:pt x="1730" y="753"/>
                  </a:lnTo>
                  <a:lnTo>
                    <a:pt x="1726" y="746"/>
                  </a:lnTo>
                  <a:lnTo>
                    <a:pt x="1726" y="744"/>
                  </a:lnTo>
                  <a:lnTo>
                    <a:pt x="1725" y="743"/>
                  </a:lnTo>
                  <a:lnTo>
                    <a:pt x="1726" y="743"/>
                  </a:lnTo>
                  <a:lnTo>
                    <a:pt x="1726" y="740"/>
                  </a:lnTo>
                  <a:lnTo>
                    <a:pt x="1730" y="737"/>
                  </a:lnTo>
                  <a:lnTo>
                    <a:pt x="1732" y="736"/>
                  </a:lnTo>
                  <a:lnTo>
                    <a:pt x="1738" y="733"/>
                  </a:lnTo>
                  <a:lnTo>
                    <a:pt x="1740" y="732"/>
                  </a:lnTo>
                  <a:lnTo>
                    <a:pt x="1742" y="733"/>
                  </a:lnTo>
                  <a:lnTo>
                    <a:pt x="1745" y="733"/>
                  </a:lnTo>
                  <a:lnTo>
                    <a:pt x="1747" y="735"/>
                  </a:lnTo>
                  <a:lnTo>
                    <a:pt x="1750" y="734"/>
                  </a:lnTo>
                  <a:lnTo>
                    <a:pt x="1749" y="732"/>
                  </a:lnTo>
                  <a:lnTo>
                    <a:pt x="1750" y="734"/>
                  </a:lnTo>
                  <a:lnTo>
                    <a:pt x="1754" y="734"/>
                  </a:lnTo>
                  <a:lnTo>
                    <a:pt x="1754" y="734"/>
                  </a:lnTo>
                  <a:lnTo>
                    <a:pt x="1755" y="735"/>
                  </a:lnTo>
                  <a:lnTo>
                    <a:pt x="1757" y="735"/>
                  </a:lnTo>
                  <a:lnTo>
                    <a:pt x="1759" y="737"/>
                  </a:lnTo>
                  <a:lnTo>
                    <a:pt x="1763" y="737"/>
                  </a:lnTo>
                  <a:lnTo>
                    <a:pt x="1763" y="739"/>
                  </a:lnTo>
                  <a:lnTo>
                    <a:pt x="1766" y="739"/>
                  </a:lnTo>
                  <a:lnTo>
                    <a:pt x="1768" y="740"/>
                  </a:lnTo>
                  <a:lnTo>
                    <a:pt x="1774" y="739"/>
                  </a:lnTo>
                  <a:lnTo>
                    <a:pt x="1776" y="736"/>
                  </a:lnTo>
                  <a:lnTo>
                    <a:pt x="1777" y="734"/>
                  </a:lnTo>
                  <a:lnTo>
                    <a:pt x="1783" y="729"/>
                  </a:lnTo>
                  <a:lnTo>
                    <a:pt x="1787" y="728"/>
                  </a:lnTo>
                  <a:lnTo>
                    <a:pt x="1790" y="728"/>
                  </a:lnTo>
                  <a:lnTo>
                    <a:pt x="1793" y="727"/>
                  </a:lnTo>
                  <a:lnTo>
                    <a:pt x="1796" y="725"/>
                  </a:lnTo>
                  <a:lnTo>
                    <a:pt x="1801" y="719"/>
                  </a:lnTo>
                  <a:lnTo>
                    <a:pt x="1805" y="717"/>
                  </a:lnTo>
                  <a:lnTo>
                    <a:pt x="1807" y="717"/>
                  </a:lnTo>
                  <a:lnTo>
                    <a:pt x="1813" y="719"/>
                  </a:lnTo>
                  <a:lnTo>
                    <a:pt x="1817" y="723"/>
                  </a:lnTo>
                  <a:lnTo>
                    <a:pt x="1819" y="723"/>
                  </a:lnTo>
                  <a:lnTo>
                    <a:pt x="1821" y="723"/>
                  </a:lnTo>
                  <a:lnTo>
                    <a:pt x="1822" y="724"/>
                  </a:lnTo>
                  <a:lnTo>
                    <a:pt x="1824" y="725"/>
                  </a:lnTo>
                  <a:lnTo>
                    <a:pt x="1825" y="727"/>
                  </a:lnTo>
                  <a:lnTo>
                    <a:pt x="1825" y="732"/>
                  </a:lnTo>
                  <a:lnTo>
                    <a:pt x="1828" y="736"/>
                  </a:lnTo>
                  <a:lnTo>
                    <a:pt x="1828" y="742"/>
                  </a:lnTo>
                  <a:lnTo>
                    <a:pt x="1832" y="742"/>
                  </a:lnTo>
                  <a:lnTo>
                    <a:pt x="1833" y="744"/>
                  </a:lnTo>
                  <a:lnTo>
                    <a:pt x="1836" y="748"/>
                  </a:lnTo>
                  <a:lnTo>
                    <a:pt x="1839" y="751"/>
                  </a:lnTo>
                  <a:lnTo>
                    <a:pt x="1843" y="752"/>
                  </a:lnTo>
                  <a:lnTo>
                    <a:pt x="1845" y="754"/>
                  </a:lnTo>
                  <a:lnTo>
                    <a:pt x="1845" y="757"/>
                  </a:lnTo>
                  <a:lnTo>
                    <a:pt x="1849" y="758"/>
                  </a:lnTo>
                  <a:lnTo>
                    <a:pt x="1851" y="759"/>
                  </a:lnTo>
                  <a:lnTo>
                    <a:pt x="1852" y="762"/>
                  </a:lnTo>
                  <a:lnTo>
                    <a:pt x="1856" y="763"/>
                  </a:lnTo>
                  <a:lnTo>
                    <a:pt x="1857" y="766"/>
                  </a:lnTo>
                  <a:lnTo>
                    <a:pt x="1862" y="769"/>
                  </a:lnTo>
                  <a:lnTo>
                    <a:pt x="1865" y="769"/>
                  </a:lnTo>
                  <a:lnTo>
                    <a:pt x="1868" y="769"/>
                  </a:lnTo>
                  <a:lnTo>
                    <a:pt x="1870" y="770"/>
                  </a:lnTo>
                  <a:lnTo>
                    <a:pt x="1873" y="770"/>
                  </a:lnTo>
                  <a:lnTo>
                    <a:pt x="1875" y="774"/>
                  </a:lnTo>
                  <a:lnTo>
                    <a:pt x="1878" y="777"/>
                  </a:lnTo>
                  <a:lnTo>
                    <a:pt x="1882" y="777"/>
                  </a:lnTo>
                  <a:lnTo>
                    <a:pt x="1883" y="780"/>
                  </a:lnTo>
                  <a:lnTo>
                    <a:pt x="1884" y="780"/>
                  </a:lnTo>
                  <a:lnTo>
                    <a:pt x="1886" y="779"/>
                  </a:lnTo>
                  <a:lnTo>
                    <a:pt x="1888" y="782"/>
                  </a:lnTo>
                  <a:lnTo>
                    <a:pt x="1890" y="784"/>
                  </a:lnTo>
                  <a:lnTo>
                    <a:pt x="1890" y="787"/>
                  </a:lnTo>
                  <a:lnTo>
                    <a:pt x="1892" y="788"/>
                  </a:lnTo>
                  <a:lnTo>
                    <a:pt x="1895" y="791"/>
                  </a:lnTo>
                  <a:lnTo>
                    <a:pt x="1899" y="789"/>
                  </a:lnTo>
                  <a:lnTo>
                    <a:pt x="1901" y="792"/>
                  </a:lnTo>
                  <a:lnTo>
                    <a:pt x="1901" y="795"/>
                  </a:lnTo>
                  <a:lnTo>
                    <a:pt x="1902" y="797"/>
                  </a:lnTo>
                  <a:lnTo>
                    <a:pt x="1904" y="800"/>
                  </a:lnTo>
                  <a:lnTo>
                    <a:pt x="1905" y="805"/>
                  </a:lnTo>
                  <a:lnTo>
                    <a:pt x="1907" y="808"/>
                  </a:lnTo>
                  <a:lnTo>
                    <a:pt x="1905" y="811"/>
                  </a:lnTo>
                  <a:lnTo>
                    <a:pt x="1902" y="811"/>
                  </a:lnTo>
                  <a:lnTo>
                    <a:pt x="1902" y="816"/>
                  </a:lnTo>
                  <a:lnTo>
                    <a:pt x="1899" y="820"/>
                  </a:lnTo>
                  <a:lnTo>
                    <a:pt x="1900" y="823"/>
                  </a:lnTo>
                  <a:lnTo>
                    <a:pt x="1903" y="823"/>
                  </a:lnTo>
                  <a:lnTo>
                    <a:pt x="1905" y="822"/>
                  </a:lnTo>
                  <a:lnTo>
                    <a:pt x="1907" y="820"/>
                  </a:lnTo>
                  <a:lnTo>
                    <a:pt x="1911" y="814"/>
                  </a:lnTo>
                  <a:lnTo>
                    <a:pt x="1911" y="810"/>
                  </a:lnTo>
                  <a:lnTo>
                    <a:pt x="1919" y="805"/>
                  </a:lnTo>
                  <a:lnTo>
                    <a:pt x="1919" y="803"/>
                  </a:lnTo>
                  <a:lnTo>
                    <a:pt x="1918" y="799"/>
                  </a:lnTo>
                  <a:lnTo>
                    <a:pt x="1913" y="796"/>
                  </a:lnTo>
                  <a:lnTo>
                    <a:pt x="1911" y="795"/>
                  </a:lnTo>
                  <a:lnTo>
                    <a:pt x="1911" y="793"/>
                  </a:lnTo>
                  <a:lnTo>
                    <a:pt x="1912" y="791"/>
                  </a:lnTo>
                  <a:lnTo>
                    <a:pt x="1912" y="788"/>
                  </a:lnTo>
                  <a:lnTo>
                    <a:pt x="1915" y="787"/>
                  </a:lnTo>
                  <a:lnTo>
                    <a:pt x="1916" y="784"/>
                  </a:lnTo>
                  <a:lnTo>
                    <a:pt x="1918" y="782"/>
                  </a:lnTo>
                  <a:lnTo>
                    <a:pt x="1921" y="782"/>
                  </a:lnTo>
                  <a:lnTo>
                    <a:pt x="1921" y="783"/>
                  </a:lnTo>
                  <a:lnTo>
                    <a:pt x="1920" y="783"/>
                  </a:lnTo>
                  <a:lnTo>
                    <a:pt x="1922" y="785"/>
                  </a:lnTo>
                  <a:lnTo>
                    <a:pt x="1928" y="785"/>
                  </a:lnTo>
                  <a:lnTo>
                    <a:pt x="1930" y="787"/>
                  </a:lnTo>
                  <a:lnTo>
                    <a:pt x="1932" y="791"/>
                  </a:lnTo>
                  <a:lnTo>
                    <a:pt x="1934" y="793"/>
                  </a:lnTo>
                  <a:lnTo>
                    <a:pt x="1936" y="793"/>
                  </a:lnTo>
                  <a:lnTo>
                    <a:pt x="1938" y="788"/>
                  </a:lnTo>
                  <a:lnTo>
                    <a:pt x="1937" y="786"/>
                  </a:lnTo>
                  <a:lnTo>
                    <a:pt x="1935" y="784"/>
                  </a:lnTo>
                  <a:lnTo>
                    <a:pt x="1932" y="782"/>
                  </a:lnTo>
                  <a:lnTo>
                    <a:pt x="1930" y="779"/>
                  </a:lnTo>
                  <a:lnTo>
                    <a:pt x="1922" y="776"/>
                  </a:lnTo>
                  <a:lnTo>
                    <a:pt x="1920" y="774"/>
                  </a:lnTo>
                  <a:lnTo>
                    <a:pt x="1912" y="770"/>
                  </a:lnTo>
                  <a:lnTo>
                    <a:pt x="1903" y="766"/>
                  </a:lnTo>
                  <a:lnTo>
                    <a:pt x="1903" y="763"/>
                  </a:lnTo>
                  <a:lnTo>
                    <a:pt x="1905" y="761"/>
                  </a:lnTo>
                  <a:lnTo>
                    <a:pt x="1905" y="759"/>
                  </a:lnTo>
                  <a:lnTo>
                    <a:pt x="1892" y="759"/>
                  </a:lnTo>
                  <a:lnTo>
                    <a:pt x="1890" y="758"/>
                  </a:lnTo>
                  <a:lnTo>
                    <a:pt x="1886" y="757"/>
                  </a:lnTo>
                  <a:lnTo>
                    <a:pt x="1876" y="746"/>
                  </a:lnTo>
                  <a:lnTo>
                    <a:pt x="1873" y="736"/>
                  </a:lnTo>
                  <a:lnTo>
                    <a:pt x="1870" y="732"/>
                  </a:lnTo>
                  <a:lnTo>
                    <a:pt x="1868" y="731"/>
                  </a:lnTo>
                  <a:lnTo>
                    <a:pt x="1862" y="726"/>
                  </a:lnTo>
                  <a:lnTo>
                    <a:pt x="1859" y="725"/>
                  </a:lnTo>
                  <a:lnTo>
                    <a:pt x="1854" y="720"/>
                  </a:lnTo>
                  <a:lnTo>
                    <a:pt x="1853" y="717"/>
                  </a:lnTo>
                  <a:lnTo>
                    <a:pt x="1853" y="714"/>
                  </a:lnTo>
                  <a:lnTo>
                    <a:pt x="1852" y="714"/>
                  </a:lnTo>
                  <a:lnTo>
                    <a:pt x="1856" y="710"/>
                  </a:lnTo>
                  <a:lnTo>
                    <a:pt x="1857" y="708"/>
                  </a:lnTo>
                  <a:lnTo>
                    <a:pt x="1856" y="708"/>
                  </a:lnTo>
                  <a:lnTo>
                    <a:pt x="1853" y="705"/>
                  </a:lnTo>
                  <a:lnTo>
                    <a:pt x="1852" y="703"/>
                  </a:lnTo>
                  <a:lnTo>
                    <a:pt x="1852" y="703"/>
                  </a:lnTo>
                  <a:lnTo>
                    <a:pt x="1851" y="702"/>
                  </a:lnTo>
                  <a:lnTo>
                    <a:pt x="1851" y="702"/>
                  </a:lnTo>
                  <a:lnTo>
                    <a:pt x="1852" y="702"/>
                  </a:lnTo>
                  <a:lnTo>
                    <a:pt x="1853" y="700"/>
                  </a:lnTo>
                  <a:lnTo>
                    <a:pt x="1856" y="700"/>
                  </a:lnTo>
                  <a:lnTo>
                    <a:pt x="1859" y="699"/>
                  </a:lnTo>
                  <a:lnTo>
                    <a:pt x="1861" y="697"/>
                  </a:lnTo>
                  <a:lnTo>
                    <a:pt x="1864" y="697"/>
                  </a:lnTo>
                  <a:lnTo>
                    <a:pt x="1864" y="695"/>
                  </a:lnTo>
                  <a:lnTo>
                    <a:pt x="1867" y="694"/>
                  </a:lnTo>
                  <a:lnTo>
                    <a:pt x="1868" y="695"/>
                  </a:lnTo>
                  <a:lnTo>
                    <a:pt x="1868" y="695"/>
                  </a:lnTo>
                  <a:lnTo>
                    <a:pt x="1868" y="695"/>
                  </a:lnTo>
                  <a:lnTo>
                    <a:pt x="1870" y="694"/>
                  </a:lnTo>
                  <a:lnTo>
                    <a:pt x="1871" y="694"/>
                  </a:lnTo>
                  <a:lnTo>
                    <a:pt x="1873" y="698"/>
                  </a:lnTo>
                  <a:lnTo>
                    <a:pt x="1873" y="698"/>
                  </a:lnTo>
                  <a:lnTo>
                    <a:pt x="1871" y="698"/>
                  </a:lnTo>
                  <a:lnTo>
                    <a:pt x="1870" y="699"/>
                  </a:lnTo>
                  <a:lnTo>
                    <a:pt x="1869" y="700"/>
                  </a:lnTo>
                  <a:lnTo>
                    <a:pt x="1870" y="702"/>
                  </a:lnTo>
                  <a:lnTo>
                    <a:pt x="1870" y="702"/>
                  </a:lnTo>
                  <a:lnTo>
                    <a:pt x="1873" y="706"/>
                  </a:lnTo>
                  <a:lnTo>
                    <a:pt x="1873" y="708"/>
                  </a:lnTo>
                  <a:lnTo>
                    <a:pt x="1875" y="711"/>
                  </a:lnTo>
                  <a:lnTo>
                    <a:pt x="1876" y="710"/>
                  </a:lnTo>
                  <a:lnTo>
                    <a:pt x="1877" y="707"/>
                  </a:lnTo>
                  <a:lnTo>
                    <a:pt x="1877" y="708"/>
                  </a:lnTo>
                  <a:lnTo>
                    <a:pt x="1878" y="708"/>
                  </a:lnTo>
                  <a:lnTo>
                    <a:pt x="1881" y="701"/>
                  </a:lnTo>
                  <a:lnTo>
                    <a:pt x="1885" y="703"/>
                  </a:lnTo>
                  <a:lnTo>
                    <a:pt x="1888" y="708"/>
                  </a:lnTo>
                  <a:lnTo>
                    <a:pt x="1888" y="712"/>
                  </a:lnTo>
                  <a:lnTo>
                    <a:pt x="1890" y="715"/>
                  </a:lnTo>
                  <a:lnTo>
                    <a:pt x="1892" y="716"/>
                  </a:lnTo>
                  <a:lnTo>
                    <a:pt x="1894" y="718"/>
                  </a:lnTo>
                  <a:lnTo>
                    <a:pt x="1898" y="720"/>
                  </a:lnTo>
                  <a:lnTo>
                    <a:pt x="1898" y="720"/>
                  </a:lnTo>
                  <a:lnTo>
                    <a:pt x="1899" y="720"/>
                  </a:lnTo>
                  <a:lnTo>
                    <a:pt x="1899" y="722"/>
                  </a:lnTo>
                  <a:lnTo>
                    <a:pt x="1898" y="720"/>
                  </a:lnTo>
                  <a:lnTo>
                    <a:pt x="1894" y="719"/>
                  </a:lnTo>
                  <a:lnTo>
                    <a:pt x="1893" y="722"/>
                  </a:lnTo>
                  <a:lnTo>
                    <a:pt x="1899" y="727"/>
                  </a:lnTo>
                  <a:lnTo>
                    <a:pt x="1903" y="729"/>
                  </a:lnTo>
                  <a:lnTo>
                    <a:pt x="1904" y="733"/>
                  </a:lnTo>
                  <a:lnTo>
                    <a:pt x="1909" y="732"/>
                  </a:lnTo>
                  <a:lnTo>
                    <a:pt x="1913" y="734"/>
                  </a:lnTo>
                  <a:lnTo>
                    <a:pt x="1916" y="734"/>
                  </a:lnTo>
                  <a:lnTo>
                    <a:pt x="1919" y="737"/>
                  </a:lnTo>
                  <a:lnTo>
                    <a:pt x="1924" y="741"/>
                  </a:lnTo>
                  <a:lnTo>
                    <a:pt x="1927" y="743"/>
                  </a:lnTo>
                  <a:lnTo>
                    <a:pt x="1924" y="742"/>
                  </a:lnTo>
                  <a:lnTo>
                    <a:pt x="1921" y="741"/>
                  </a:lnTo>
                  <a:lnTo>
                    <a:pt x="1918" y="741"/>
                  </a:lnTo>
                  <a:lnTo>
                    <a:pt x="1924" y="743"/>
                  </a:lnTo>
                  <a:lnTo>
                    <a:pt x="1929" y="744"/>
                  </a:lnTo>
                  <a:lnTo>
                    <a:pt x="1937" y="750"/>
                  </a:lnTo>
                  <a:lnTo>
                    <a:pt x="1942" y="750"/>
                  </a:lnTo>
                  <a:lnTo>
                    <a:pt x="1942" y="751"/>
                  </a:lnTo>
                  <a:lnTo>
                    <a:pt x="1941" y="750"/>
                  </a:lnTo>
                  <a:lnTo>
                    <a:pt x="1938" y="751"/>
                  </a:lnTo>
                  <a:lnTo>
                    <a:pt x="1942" y="753"/>
                  </a:lnTo>
                  <a:lnTo>
                    <a:pt x="1944" y="754"/>
                  </a:lnTo>
                  <a:lnTo>
                    <a:pt x="1946" y="758"/>
                  </a:lnTo>
                  <a:lnTo>
                    <a:pt x="1950" y="760"/>
                  </a:lnTo>
                  <a:lnTo>
                    <a:pt x="1952" y="760"/>
                  </a:lnTo>
                  <a:lnTo>
                    <a:pt x="1953" y="761"/>
                  </a:lnTo>
                  <a:lnTo>
                    <a:pt x="1953" y="765"/>
                  </a:lnTo>
                  <a:lnTo>
                    <a:pt x="1951" y="768"/>
                  </a:lnTo>
                  <a:lnTo>
                    <a:pt x="1951" y="770"/>
                  </a:lnTo>
                  <a:lnTo>
                    <a:pt x="1951" y="774"/>
                  </a:lnTo>
                  <a:lnTo>
                    <a:pt x="1951" y="776"/>
                  </a:lnTo>
                  <a:lnTo>
                    <a:pt x="1950" y="779"/>
                  </a:lnTo>
                  <a:lnTo>
                    <a:pt x="1951" y="782"/>
                  </a:lnTo>
                  <a:lnTo>
                    <a:pt x="1951" y="782"/>
                  </a:lnTo>
                  <a:lnTo>
                    <a:pt x="1951" y="785"/>
                  </a:lnTo>
                  <a:lnTo>
                    <a:pt x="1951" y="785"/>
                  </a:lnTo>
                  <a:lnTo>
                    <a:pt x="1950" y="784"/>
                  </a:lnTo>
                  <a:lnTo>
                    <a:pt x="1951" y="786"/>
                  </a:lnTo>
                  <a:lnTo>
                    <a:pt x="1956" y="789"/>
                  </a:lnTo>
                  <a:lnTo>
                    <a:pt x="1959" y="793"/>
                  </a:lnTo>
                  <a:lnTo>
                    <a:pt x="1959" y="795"/>
                  </a:lnTo>
                  <a:lnTo>
                    <a:pt x="1961" y="796"/>
                  </a:lnTo>
                  <a:lnTo>
                    <a:pt x="1963" y="801"/>
                  </a:lnTo>
                  <a:lnTo>
                    <a:pt x="1966" y="802"/>
                  </a:lnTo>
                  <a:lnTo>
                    <a:pt x="1969" y="806"/>
                  </a:lnTo>
                  <a:lnTo>
                    <a:pt x="1970" y="804"/>
                  </a:lnTo>
                  <a:lnTo>
                    <a:pt x="1971" y="805"/>
                  </a:lnTo>
                  <a:lnTo>
                    <a:pt x="1973" y="805"/>
                  </a:lnTo>
                  <a:lnTo>
                    <a:pt x="1972" y="808"/>
                  </a:lnTo>
                  <a:lnTo>
                    <a:pt x="1971" y="808"/>
                  </a:lnTo>
                  <a:lnTo>
                    <a:pt x="1969" y="806"/>
                  </a:lnTo>
                  <a:lnTo>
                    <a:pt x="1969" y="810"/>
                  </a:lnTo>
                  <a:lnTo>
                    <a:pt x="1972" y="812"/>
                  </a:lnTo>
                  <a:lnTo>
                    <a:pt x="1975" y="818"/>
                  </a:lnTo>
                  <a:lnTo>
                    <a:pt x="1977" y="816"/>
                  </a:lnTo>
                  <a:lnTo>
                    <a:pt x="1977" y="814"/>
                  </a:lnTo>
                  <a:lnTo>
                    <a:pt x="1979" y="818"/>
                  </a:lnTo>
                  <a:lnTo>
                    <a:pt x="1986" y="816"/>
                  </a:lnTo>
                  <a:lnTo>
                    <a:pt x="1988" y="817"/>
                  </a:lnTo>
                  <a:lnTo>
                    <a:pt x="1992" y="816"/>
                  </a:lnTo>
                  <a:lnTo>
                    <a:pt x="1994" y="818"/>
                  </a:lnTo>
                  <a:lnTo>
                    <a:pt x="1995" y="817"/>
                  </a:lnTo>
                  <a:lnTo>
                    <a:pt x="1997" y="819"/>
                  </a:lnTo>
                  <a:lnTo>
                    <a:pt x="1999" y="819"/>
                  </a:lnTo>
                  <a:lnTo>
                    <a:pt x="2003" y="820"/>
                  </a:lnTo>
                  <a:lnTo>
                    <a:pt x="2002" y="821"/>
                  </a:lnTo>
                  <a:lnTo>
                    <a:pt x="1999" y="822"/>
                  </a:lnTo>
                  <a:lnTo>
                    <a:pt x="1997" y="822"/>
                  </a:lnTo>
                  <a:lnTo>
                    <a:pt x="1994" y="820"/>
                  </a:lnTo>
                  <a:lnTo>
                    <a:pt x="1992" y="820"/>
                  </a:lnTo>
                  <a:lnTo>
                    <a:pt x="1988" y="819"/>
                  </a:lnTo>
                  <a:lnTo>
                    <a:pt x="1985" y="817"/>
                  </a:lnTo>
                  <a:lnTo>
                    <a:pt x="1982" y="818"/>
                  </a:lnTo>
                  <a:lnTo>
                    <a:pt x="1980" y="820"/>
                  </a:lnTo>
                  <a:lnTo>
                    <a:pt x="1977" y="820"/>
                  </a:lnTo>
                  <a:lnTo>
                    <a:pt x="1976" y="822"/>
                  </a:lnTo>
                  <a:lnTo>
                    <a:pt x="1976" y="826"/>
                  </a:lnTo>
                  <a:lnTo>
                    <a:pt x="1978" y="828"/>
                  </a:lnTo>
                  <a:lnTo>
                    <a:pt x="1980" y="829"/>
                  </a:lnTo>
                  <a:lnTo>
                    <a:pt x="1981" y="831"/>
                  </a:lnTo>
                  <a:lnTo>
                    <a:pt x="1980" y="837"/>
                  </a:lnTo>
                  <a:lnTo>
                    <a:pt x="1982" y="840"/>
                  </a:lnTo>
                  <a:lnTo>
                    <a:pt x="1985" y="840"/>
                  </a:lnTo>
                  <a:lnTo>
                    <a:pt x="1987" y="837"/>
                  </a:lnTo>
                  <a:lnTo>
                    <a:pt x="1988" y="839"/>
                  </a:lnTo>
                  <a:lnTo>
                    <a:pt x="1990" y="842"/>
                  </a:lnTo>
                  <a:lnTo>
                    <a:pt x="1993" y="846"/>
                  </a:lnTo>
                  <a:lnTo>
                    <a:pt x="1993" y="846"/>
                  </a:lnTo>
                  <a:lnTo>
                    <a:pt x="1993" y="844"/>
                  </a:lnTo>
                  <a:lnTo>
                    <a:pt x="1995" y="840"/>
                  </a:lnTo>
                  <a:lnTo>
                    <a:pt x="1997" y="843"/>
                  </a:lnTo>
                  <a:lnTo>
                    <a:pt x="1998" y="845"/>
                  </a:lnTo>
                  <a:lnTo>
                    <a:pt x="2002" y="847"/>
                  </a:lnTo>
                  <a:lnTo>
                    <a:pt x="2002" y="845"/>
                  </a:lnTo>
                  <a:lnTo>
                    <a:pt x="2001" y="843"/>
                  </a:lnTo>
                  <a:lnTo>
                    <a:pt x="2001" y="840"/>
                  </a:lnTo>
                  <a:lnTo>
                    <a:pt x="1999" y="837"/>
                  </a:lnTo>
                  <a:lnTo>
                    <a:pt x="1997" y="833"/>
                  </a:lnTo>
                  <a:lnTo>
                    <a:pt x="1996" y="829"/>
                  </a:lnTo>
                  <a:lnTo>
                    <a:pt x="1996" y="829"/>
                  </a:lnTo>
                  <a:lnTo>
                    <a:pt x="1998" y="830"/>
                  </a:lnTo>
                  <a:lnTo>
                    <a:pt x="2001" y="833"/>
                  </a:lnTo>
                  <a:lnTo>
                    <a:pt x="2006" y="831"/>
                  </a:lnTo>
                  <a:lnTo>
                    <a:pt x="2006" y="831"/>
                  </a:lnTo>
                  <a:lnTo>
                    <a:pt x="2005" y="828"/>
                  </a:lnTo>
                  <a:lnTo>
                    <a:pt x="2003" y="829"/>
                  </a:lnTo>
                  <a:lnTo>
                    <a:pt x="2002" y="827"/>
                  </a:lnTo>
                  <a:lnTo>
                    <a:pt x="1999" y="825"/>
                  </a:lnTo>
                  <a:lnTo>
                    <a:pt x="1999" y="823"/>
                  </a:lnTo>
                  <a:lnTo>
                    <a:pt x="2006" y="822"/>
                  </a:lnTo>
                  <a:lnTo>
                    <a:pt x="2009" y="823"/>
                  </a:lnTo>
                  <a:lnTo>
                    <a:pt x="2011" y="825"/>
                  </a:lnTo>
                  <a:lnTo>
                    <a:pt x="2014" y="828"/>
                  </a:lnTo>
                  <a:lnTo>
                    <a:pt x="2014" y="827"/>
                  </a:lnTo>
                  <a:lnTo>
                    <a:pt x="2014" y="825"/>
                  </a:lnTo>
                  <a:lnTo>
                    <a:pt x="2013" y="822"/>
                  </a:lnTo>
                  <a:lnTo>
                    <a:pt x="2013" y="820"/>
                  </a:lnTo>
                  <a:lnTo>
                    <a:pt x="2012" y="818"/>
                  </a:lnTo>
                  <a:lnTo>
                    <a:pt x="2010" y="817"/>
                  </a:lnTo>
                  <a:lnTo>
                    <a:pt x="2007" y="814"/>
                  </a:lnTo>
                  <a:lnTo>
                    <a:pt x="2004" y="814"/>
                  </a:lnTo>
                  <a:lnTo>
                    <a:pt x="2004" y="812"/>
                  </a:lnTo>
                  <a:lnTo>
                    <a:pt x="2002" y="812"/>
                  </a:lnTo>
                  <a:lnTo>
                    <a:pt x="1998" y="810"/>
                  </a:lnTo>
                  <a:lnTo>
                    <a:pt x="1996" y="810"/>
                  </a:lnTo>
                  <a:lnTo>
                    <a:pt x="1994" y="808"/>
                  </a:lnTo>
                  <a:lnTo>
                    <a:pt x="1997" y="808"/>
                  </a:lnTo>
                  <a:lnTo>
                    <a:pt x="1999" y="806"/>
                  </a:lnTo>
                  <a:lnTo>
                    <a:pt x="1997" y="802"/>
                  </a:lnTo>
                  <a:lnTo>
                    <a:pt x="2001" y="801"/>
                  </a:lnTo>
                  <a:lnTo>
                    <a:pt x="2002" y="802"/>
                  </a:lnTo>
                  <a:lnTo>
                    <a:pt x="2001" y="805"/>
                  </a:lnTo>
                  <a:lnTo>
                    <a:pt x="2003" y="804"/>
                  </a:lnTo>
                  <a:lnTo>
                    <a:pt x="2004" y="802"/>
                  </a:lnTo>
                  <a:lnTo>
                    <a:pt x="1998" y="796"/>
                  </a:lnTo>
                  <a:lnTo>
                    <a:pt x="1995" y="791"/>
                  </a:lnTo>
                  <a:lnTo>
                    <a:pt x="1994" y="791"/>
                  </a:lnTo>
                  <a:lnTo>
                    <a:pt x="1994" y="788"/>
                  </a:lnTo>
                  <a:lnTo>
                    <a:pt x="1995" y="785"/>
                  </a:lnTo>
                  <a:lnTo>
                    <a:pt x="1995" y="783"/>
                  </a:lnTo>
                  <a:lnTo>
                    <a:pt x="1995" y="782"/>
                  </a:lnTo>
                  <a:lnTo>
                    <a:pt x="1996" y="782"/>
                  </a:lnTo>
                  <a:lnTo>
                    <a:pt x="1998" y="779"/>
                  </a:lnTo>
                  <a:lnTo>
                    <a:pt x="1997" y="783"/>
                  </a:lnTo>
                  <a:lnTo>
                    <a:pt x="2001" y="785"/>
                  </a:lnTo>
                  <a:lnTo>
                    <a:pt x="2004" y="787"/>
                  </a:lnTo>
                  <a:lnTo>
                    <a:pt x="2005" y="791"/>
                  </a:lnTo>
                  <a:lnTo>
                    <a:pt x="2007" y="791"/>
                  </a:lnTo>
                  <a:lnTo>
                    <a:pt x="2006" y="789"/>
                  </a:lnTo>
                  <a:lnTo>
                    <a:pt x="2004" y="786"/>
                  </a:lnTo>
                  <a:lnTo>
                    <a:pt x="2006" y="786"/>
                  </a:lnTo>
                  <a:lnTo>
                    <a:pt x="2010" y="787"/>
                  </a:lnTo>
                  <a:lnTo>
                    <a:pt x="2012" y="791"/>
                  </a:lnTo>
                  <a:lnTo>
                    <a:pt x="2013" y="791"/>
                  </a:lnTo>
                  <a:lnTo>
                    <a:pt x="2013" y="789"/>
                  </a:lnTo>
                  <a:lnTo>
                    <a:pt x="2012" y="787"/>
                  </a:lnTo>
                  <a:lnTo>
                    <a:pt x="2011" y="787"/>
                  </a:lnTo>
                  <a:lnTo>
                    <a:pt x="2010" y="784"/>
                  </a:lnTo>
                  <a:lnTo>
                    <a:pt x="2013" y="784"/>
                  </a:lnTo>
                  <a:lnTo>
                    <a:pt x="2015" y="785"/>
                  </a:lnTo>
                  <a:lnTo>
                    <a:pt x="2018" y="788"/>
                  </a:lnTo>
                  <a:lnTo>
                    <a:pt x="2019" y="787"/>
                  </a:lnTo>
                  <a:lnTo>
                    <a:pt x="2016" y="785"/>
                  </a:lnTo>
                  <a:lnTo>
                    <a:pt x="2014" y="783"/>
                  </a:lnTo>
                  <a:lnTo>
                    <a:pt x="2011" y="783"/>
                  </a:lnTo>
                  <a:lnTo>
                    <a:pt x="2010" y="778"/>
                  </a:lnTo>
                  <a:lnTo>
                    <a:pt x="2012" y="777"/>
                  </a:lnTo>
                  <a:lnTo>
                    <a:pt x="2013" y="778"/>
                  </a:lnTo>
                  <a:lnTo>
                    <a:pt x="2016" y="777"/>
                  </a:lnTo>
                  <a:lnTo>
                    <a:pt x="2019" y="775"/>
                  </a:lnTo>
                  <a:lnTo>
                    <a:pt x="2024" y="776"/>
                  </a:lnTo>
                  <a:lnTo>
                    <a:pt x="2027" y="775"/>
                  </a:lnTo>
                  <a:lnTo>
                    <a:pt x="2029" y="774"/>
                  </a:lnTo>
                  <a:lnTo>
                    <a:pt x="2030" y="775"/>
                  </a:lnTo>
                  <a:lnTo>
                    <a:pt x="2039" y="776"/>
                  </a:lnTo>
                  <a:lnTo>
                    <a:pt x="2041" y="778"/>
                  </a:lnTo>
                  <a:lnTo>
                    <a:pt x="2043" y="780"/>
                  </a:lnTo>
                  <a:lnTo>
                    <a:pt x="2046" y="780"/>
                  </a:lnTo>
                  <a:lnTo>
                    <a:pt x="2050" y="779"/>
                  </a:lnTo>
                  <a:lnTo>
                    <a:pt x="2052" y="780"/>
                  </a:lnTo>
                  <a:lnTo>
                    <a:pt x="2044" y="785"/>
                  </a:lnTo>
                  <a:lnTo>
                    <a:pt x="2045" y="786"/>
                  </a:lnTo>
                  <a:lnTo>
                    <a:pt x="2044" y="789"/>
                  </a:lnTo>
                  <a:lnTo>
                    <a:pt x="2046" y="786"/>
                  </a:lnTo>
                  <a:lnTo>
                    <a:pt x="2049" y="785"/>
                  </a:lnTo>
                  <a:lnTo>
                    <a:pt x="2052" y="782"/>
                  </a:lnTo>
                  <a:lnTo>
                    <a:pt x="2054" y="782"/>
                  </a:lnTo>
                  <a:lnTo>
                    <a:pt x="2055" y="780"/>
                  </a:lnTo>
                  <a:lnTo>
                    <a:pt x="2057" y="779"/>
                  </a:lnTo>
                  <a:lnTo>
                    <a:pt x="2063" y="774"/>
                  </a:lnTo>
                  <a:lnTo>
                    <a:pt x="2065" y="774"/>
                  </a:lnTo>
                  <a:lnTo>
                    <a:pt x="2071" y="772"/>
                  </a:lnTo>
                  <a:lnTo>
                    <a:pt x="2075" y="774"/>
                  </a:lnTo>
                  <a:lnTo>
                    <a:pt x="2077" y="774"/>
                  </a:lnTo>
                  <a:lnTo>
                    <a:pt x="2077" y="775"/>
                  </a:lnTo>
                  <a:lnTo>
                    <a:pt x="2080" y="775"/>
                  </a:lnTo>
                  <a:lnTo>
                    <a:pt x="2082" y="772"/>
                  </a:lnTo>
                  <a:lnTo>
                    <a:pt x="2081" y="770"/>
                  </a:lnTo>
                  <a:lnTo>
                    <a:pt x="2073" y="767"/>
                  </a:lnTo>
                  <a:lnTo>
                    <a:pt x="2070" y="765"/>
                  </a:lnTo>
                  <a:lnTo>
                    <a:pt x="2067" y="760"/>
                  </a:lnTo>
                  <a:lnTo>
                    <a:pt x="2069" y="758"/>
                  </a:lnTo>
                  <a:lnTo>
                    <a:pt x="2067" y="756"/>
                  </a:lnTo>
                  <a:lnTo>
                    <a:pt x="2065" y="753"/>
                  </a:lnTo>
                  <a:lnTo>
                    <a:pt x="2063" y="751"/>
                  </a:lnTo>
                  <a:lnTo>
                    <a:pt x="2061" y="750"/>
                  </a:lnTo>
                  <a:lnTo>
                    <a:pt x="2063" y="749"/>
                  </a:lnTo>
                  <a:lnTo>
                    <a:pt x="2064" y="746"/>
                  </a:lnTo>
                  <a:lnTo>
                    <a:pt x="2066" y="744"/>
                  </a:lnTo>
                  <a:lnTo>
                    <a:pt x="2067" y="737"/>
                  </a:lnTo>
                  <a:lnTo>
                    <a:pt x="2069" y="737"/>
                  </a:lnTo>
                  <a:lnTo>
                    <a:pt x="2070" y="734"/>
                  </a:lnTo>
                  <a:lnTo>
                    <a:pt x="2075" y="734"/>
                  </a:lnTo>
                  <a:lnTo>
                    <a:pt x="2077" y="726"/>
                  </a:lnTo>
                  <a:lnTo>
                    <a:pt x="2077" y="720"/>
                  </a:lnTo>
                  <a:lnTo>
                    <a:pt x="2078" y="718"/>
                  </a:lnTo>
                  <a:lnTo>
                    <a:pt x="2082" y="712"/>
                  </a:lnTo>
                  <a:lnTo>
                    <a:pt x="2079" y="714"/>
                  </a:lnTo>
                  <a:lnTo>
                    <a:pt x="2079" y="714"/>
                  </a:lnTo>
                  <a:lnTo>
                    <a:pt x="2081" y="710"/>
                  </a:lnTo>
                  <a:lnTo>
                    <a:pt x="2081" y="708"/>
                  </a:lnTo>
                  <a:lnTo>
                    <a:pt x="2082" y="708"/>
                  </a:lnTo>
                  <a:lnTo>
                    <a:pt x="2082" y="710"/>
                  </a:lnTo>
                  <a:lnTo>
                    <a:pt x="2086" y="711"/>
                  </a:lnTo>
                  <a:lnTo>
                    <a:pt x="2088" y="710"/>
                  </a:lnTo>
                  <a:lnTo>
                    <a:pt x="2090" y="709"/>
                  </a:lnTo>
                  <a:lnTo>
                    <a:pt x="2091" y="708"/>
                  </a:lnTo>
                  <a:lnTo>
                    <a:pt x="2091" y="703"/>
                  </a:lnTo>
                  <a:lnTo>
                    <a:pt x="2091" y="703"/>
                  </a:lnTo>
                  <a:lnTo>
                    <a:pt x="2092" y="701"/>
                  </a:lnTo>
                  <a:lnTo>
                    <a:pt x="2092" y="700"/>
                  </a:lnTo>
                  <a:lnTo>
                    <a:pt x="2090" y="698"/>
                  </a:lnTo>
                  <a:lnTo>
                    <a:pt x="2090" y="695"/>
                  </a:lnTo>
                  <a:lnTo>
                    <a:pt x="2092" y="695"/>
                  </a:lnTo>
                  <a:lnTo>
                    <a:pt x="2096" y="693"/>
                  </a:lnTo>
                  <a:lnTo>
                    <a:pt x="2096" y="694"/>
                  </a:lnTo>
                  <a:lnTo>
                    <a:pt x="2098" y="693"/>
                  </a:lnTo>
                  <a:lnTo>
                    <a:pt x="2101" y="689"/>
                  </a:lnTo>
                  <a:lnTo>
                    <a:pt x="2098" y="684"/>
                  </a:lnTo>
                  <a:lnTo>
                    <a:pt x="2099" y="684"/>
                  </a:lnTo>
                  <a:lnTo>
                    <a:pt x="2101" y="688"/>
                  </a:lnTo>
                  <a:lnTo>
                    <a:pt x="2101" y="689"/>
                  </a:lnTo>
                  <a:lnTo>
                    <a:pt x="2106" y="684"/>
                  </a:lnTo>
                  <a:lnTo>
                    <a:pt x="2106" y="681"/>
                  </a:lnTo>
                  <a:lnTo>
                    <a:pt x="2112" y="680"/>
                  </a:lnTo>
                  <a:lnTo>
                    <a:pt x="2114" y="680"/>
                  </a:lnTo>
                  <a:lnTo>
                    <a:pt x="2115" y="677"/>
                  </a:lnTo>
                  <a:lnTo>
                    <a:pt x="2116" y="680"/>
                  </a:lnTo>
                  <a:lnTo>
                    <a:pt x="2120" y="680"/>
                  </a:lnTo>
                  <a:lnTo>
                    <a:pt x="2121" y="677"/>
                  </a:lnTo>
                  <a:lnTo>
                    <a:pt x="2122" y="674"/>
                  </a:lnTo>
                  <a:lnTo>
                    <a:pt x="2122" y="674"/>
                  </a:lnTo>
                  <a:lnTo>
                    <a:pt x="2120" y="669"/>
                  </a:lnTo>
                  <a:lnTo>
                    <a:pt x="2123" y="674"/>
                  </a:lnTo>
                  <a:lnTo>
                    <a:pt x="2123" y="678"/>
                  </a:lnTo>
                  <a:lnTo>
                    <a:pt x="2124" y="681"/>
                  </a:lnTo>
                  <a:lnTo>
                    <a:pt x="2127" y="681"/>
                  </a:lnTo>
                  <a:lnTo>
                    <a:pt x="2132" y="680"/>
                  </a:lnTo>
                  <a:lnTo>
                    <a:pt x="2129" y="681"/>
                  </a:lnTo>
                  <a:lnTo>
                    <a:pt x="2129" y="682"/>
                  </a:lnTo>
                  <a:lnTo>
                    <a:pt x="2123" y="682"/>
                  </a:lnTo>
                  <a:lnTo>
                    <a:pt x="2118" y="681"/>
                  </a:lnTo>
                  <a:lnTo>
                    <a:pt x="2121" y="682"/>
                  </a:lnTo>
                  <a:lnTo>
                    <a:pt x="2123" y="684"/>
                  </a:lnTo>
                  <a:lnTo>
                    <a:pt x="2120" y="685"/>
                  </a:lnTo>
                  <a:lnTo>
                    <a:pt x="2123" y="686"/>
                  </a:lnTo>
                  <a:lnTo>
                    <a:pt x="2127" y="689"/>
                  </a:lnTo>
                  <a:lnTo>
                    <a:pt x="2130" y="689"/>
                  </a:lnTo>
                  <a:lnTo>
                    <a:pt x="2138" y="689"/>
                  </a:lnTo>
                  <a:lnTo>
                    <a:pt x="2143" y="690"/>
                  </a:lnTo>
                  <a:lnTo>
                    <a:pt x="2146" y="689"/>
                  </a:lnTo>
                  <a:lnTo>
                    <a:pt x="2146" y="688"/>
                  </a:lnTo>
                  <a:lnTo>
                    <a:pt x="2146" y="688"/>
                  </a:lnTo>
                  <a:lnTo>
                    <a:pt x="2146" y="686"/>
                  </a:lnTo>
                  <a:lnTo>
                    <a:pt x="2146" y="686"/>
                  </a:lnTo>
                  <a:lnTo>
                    <a:pt x="2148" y="686"/>
                  </a:lnTo>
                  <a:lnTo>
                    <a:pt x="2151" y="688"/>
                  </a:lnTo>
                  <a:lnTo>
                    <a:pt x="2154" y="686"/>
                  </a:lnTo>
                  <a:lnTo>
                    <a:pt x="2156" y="689"/>
                  </a:lnTo>
                  <a:lnTo>
                    <a:pt x="2157" y="691"/>
                  </a:lnTo>
                  <a:lnTo>
                    <a:pt x="2160" y="690"/>
                  </a:lnTo>
                  <a:lnTo>
                    <a:pt x="2163" y="695"/>
                  </a:lnTo>
                  <a:lnTo>
                    <a:pt x="2164" y="695"/>
                  </a:lnTo>
                  <a:lnTo>
                    <a:pt x="2164" y="694"/>
                  </a:lnTo>
                  <a:lnTo>
                    <a:pt x="2163" y="692"/>
                  </a:lnTo>
                  <a:lnTo>
                    <a:pt x="2161" y="690"/>
                  </a:lnTo>
                  <a:lnTo>
                    <a:pt x="2161" y="688"/>
                  </a:lnTo>
                  <a:lnTo>
                    <a:pt x="2166" y="685"/>
                  </a:lnTo>
                  <a:lnTo>
                    <a:pt x="2167" y="683"/>
                  </a:lnTo>
                  <a:lnTo>
                    <a:pt x="2168" y="685"/>
                  </a:lnTo>
                  <a:lnTo>
                    <a:pt x="2164" y="689"/>
                  </a:lnTo>
                  <a:lnTo>
                    <a:pt x="2164" y="689"/>
                  </a:lnTo>
                  <a:lnTo>
                    <a:pt x="2167" y="688"/>
                  </a:lnTo>
                  <a:lnTo>
                    <a:pt x="2171" y="683"/>
                  </a:lnTo>
                  <a:lnTo>
                    <a:pt x="2173" y="682"/>
                  </a:lnTo>
                  <a:lnTo>
                    <a:pt x="2175" y="680"/>
                  </a:lnTo>
                  <a:lnTo>
                    <a:pt x="2178" y="678"/>
                  </a:lnTo>
                  <a:lnTo>
                    <a:pt x="2181" y="680"/>
                  </a:lnTo>
                  <a:lnTo>
                    <a:pt x="2184" y="678"/>
                  </a:lnTo>
                  <a:lnTo>
                    <a:pt x="2186" y="677"/>
                  </a:lnTo>
                  <a:lnTo>
                    <a:pt x="2189" y="678"/>
                  </a:lnTo>
                  <a:lnTo>
                    <a:pt x="2192" y="675"/>
                  </a:lnTo>
                  <a:lnTo>
                    <a:pt x="2198" y="674"/>
                  </a:lnTo>
                  <a:lnTo>
                    <a:pt x="2199" y="673"/>
                  </a:lnTo>
                  <a:lnTo>
                    <a:pt x="2203" y="672"/>
                  </a:lnTo>
                  <a:lnTo>
                    <a:pt x="2207" y="672"/>
                  </a:lnTo>
                  <a:lnTo>
                    <a:pt x="2208" y="672"/>
                  </a:lnTo>
                  <a:lnTo>
                    <a:pt x="2209" y="671"/>
                  </a:lnTo>
                  <a:lnTo>
                    <a:pt x="2212" y="669"/>
                  </a:lnTo>
                  <a:lnTo>
                    <a:pt x="2215" y="669"/>
                  </a:lnTo>
                  <a:lnTo>
                    <a:pt x="2212" y="671"/>
                  </a:lnTo>
                  <a:lnTo>
                    <a:pt x="2215" y="671"/>
                  </a:lnTo>
                  <a:lnTo>
                    <a:pt x="2217" y="671"/>
                  </a:lnTo>
                  <a:lnTo>
                    <a:pt x="2219" y="668"/>
                  </a:lnTo>
                  <a:lnTo>
                    <a:pt x="2223" y="669"/>
                  </a:lnTo>
                  <a:lnTo>
                    <a:pt x="2223" y="671"/>
                  </a:lnTo>
                  <a:lnTo>
                    <a:pt x="2224" y="672"/>
                  </a:lnTo>
                  <a:lnTo>
                    <a:pt x="2223" y="673"/>
                  </a:lnTo>
                  <a:lnTo>
                    <a:pt x="2219" y="673"/>
                  </a:lnTo>
                  <a:lnTo>
                    <a:pt x="2215" y="675"/>
                  </a:lnTo>
                  <a:lnTo>
                    <a:pt x="2211" y="675"/>
                  </a:lnTo>
                  <a:lnTo>
                    <a:pt x="2210" y="678"/>
                  </a:lnTo>
                  <a:lnTo>
                    <a:pt x="2212" y="680"/>
                  </a:lnTo>
                  <a:lnTo>
                    <a:pt x="2208" y="678"/>
                  </a:lnTo>
                  <a:lnTo>
                    <a:pt x="2202" y="681"/>
                  </a:lnTo>
                  <a:lnTo>
                    <a:pt x="2205" y="683"/>
                  </a:lnTo>
                  <a:lnTo>
                    <a:pt x="2208" y="684"/>
                  </a:lnTo>
                  <a:lnTo>
                    <a:pt x="2212" y="690"/>
                  </a:lnTo>
                  <a:lnTo>
                    <a:pt x="2210" y="689"/>
                  </a:lnTo>
                  <a:lnTo>
                    <a:pt x="2207" y="690"/>
                  </a:lnTo>
                  <a:lnTo>
                    <a:pt x="2206" y="692"/>
                  </a:lnTo>
                  <a:lnTo>
                    <a:pt x="2206" y="690"/>
                  </a:lnTo>
                  <a:lnTo>
                    <a:pt x="2202" y="695"/>
                  </a:lnTo>
                  <a:lnTo>
                    <a:pt x="2200" y="697"/>
                  </a:lnTo>
                  <a:lnTo>
                    <a:pt x="2201" y="699"/>
                  </a:lnTo>
                  <a:lnTo>
                    <a:pt x="2199" y="701"/>
                  </a:lnTo>
                  <a:lnTo>
                    <a:pt x="2197" y="702"/>
                  </a:lnTo>
                  <a:lnTo>
                    <a:pt x="2193" y="702"/>
                  </a:lnTo>
                  <a:lnTo>
                    <a:pt x="2190" y="700"/>
                  </a:lnTo>
                  <a:lnTo>
                    <a:pt x="2186" y="701"/>
                  </a:lnTo>
                  <a:lnTo>
                    <a:pt x="2190" y="703"/>
                  </a:lnTo>
                  <a:lnTo>
                    <a:pt x="2188" y="705"/>
                  </a:lnTo>
                  <a:lnTo>
                    <a:pt x="2188" y="706"/>
                  </a:lnTo>
                  <a:lnTo>
                    <a:pt x="2193" y="708"/>
                  </a:lnTo>
                  <a:lnTo>
                    <a:pt x="2198" y="712"/>
                  </a:lnTo>
                  <a:lnTo>
                    <a:pt x="2201" y="714"/>
                  </a:lnTo>
                  <a:lnTo>
                    <a:pt x="2203" y="712"/>
                  </a:lnTo>
                  <a:lnTo>
                    <a:pt x="2208" y="718"/>
                  </a:lnTo>
                  <a:lnTo>
                    <a:pt x="2214" y="719"/>
                  </a:lnTo>
                  <a:lnTo>
                    <a:pt x="2219" y="723"/>
                  </a:lnTo>
                  <a:lnTo>
                    <a:pt x="2225" y="727"/>
                  </a:lnTo>
                  <a:lnTo>
                    <a:pt x="2227" y="731"/>
                  </a:lnTo>
                  <a:lnTo>
                    <a:pt x="2232" y="734"/>
                  </a:lnTo>
                  <a:lnTo>
                    <a:pt x="2233" y="735"/>
                  </a:lnTo>
                  <a:lnTo>
                    <a:pt x="2236" y="736"/>
                  </a:lnTo>
                  <a:lnTo>
                    <a:pt x="2238" y="739"/>
                  </a:lnTo>
                  <a:lnTo>
                    <a:pt x="2244" y="740"/>
                  </a:lnTo>
                  <a:lnTo>
                    <a:pt x="2246" y="742"/>
                  </a:lnTo>
                  <a:lnTo>
                    <a:pt x="2250" y="744"/>
                  </a:lnTo>
                  <a:lnTo>
                    <a:pt x="2252" y="745"/>
                  </a:lnTo>
                  <a:lnTo>
                    <a:pt x="2253" y="749"/>
                  </a:lnTo>
                  <a:lnTo>
                    <a:pt x="2253" y="751"/>
                  </a:lnTo>
                  <a:lnTo>
                    <a:pt x="2255" y="754"/>
                  </a:lnTo>
                  <a:lnTo>
                    <a:pt x="2257" y="759"/>
                  </a:lnTo>
                  <a:lnTo>
                    <a:pt x="2257" y="761"/>
                  </a:lnTo>
                  <a:lnTo>
                    <a:pt x="2253" y="766"/>
                  </a:lnTo>
                  <a:lnTo>
                    <a:pt x="2251" y="768"/>
                  </a:lnTo>
                  <a:lnTo>
                    <a:pt x="2246" y="770"/>
                  </a:lnTo>
                  <a:lnTo>
                    <a:pt x="2244" y="770"/>
                  </a:lnTo>
                  <a:lnTo>
                    <a:pt x="2242" y="772"/>
                  </a:lnTo>
                  <a:lnTo>
                    <a:pt x="2234" y="775"/>
                  </a:lnTo>
                  <a:lnTo>
                    <a:pt x="2233" y="775"/>
                  </a:lnTo>
                  <a:lnTo>
                    <a:pt x="2227" y="774"/>
                  </a:lnTo>
                  <a:lnTo>
                    <a:pt x="2224" y="772"/>
                  </a:lnTo>
                  <a:lnTo>
                    <a:pt x="2217" y="774"/>
                  </a:lnTo>
                  <a:lnTo>
                    <a:pt x="2215" y="775"/>
                  </a:lnTo>
                  <a:lnTo>
                    <a:pt x="2209" y="775"/>
                  </a:lnTo>
                  <a:lnTo>
                    <a:pt x="2202" y="774"/>
                  </a:lnTo>
                  <a:lnTo>
                    <a:pt x="2201" y="771"/>
                  </a:lnTo>
                  <a:lnTo>
                    <a:pt x="2199" y="774"/>
                  </a:lnTo>
                  <a:lnTo>
                    <a:pt x="2197" y="772"/>
                  </a:lnTo>
                  <a:lnTo>
                    <a:pt x="2193" y="771"/>
                  </a:lnTo>
                  <a:lnTo>
                    <a:pt x="2192" y="770"/>
                  </a:lnTo>
                  <a:lnTo>
                    <a:pt x="2189" y="768"/>
                  </a:lnTo>
                  <a:lnTo>
                    <a:pt x="2186" y="768"/>
                  </a:lnTo>
                  <a:lnTo>
                    <a:pt x="2184" y="770"/>
                  </a:lnTo>
                  <a:lnTo>
                    <a:pt x="2182" y="769"/>
                  </a:lnTo>
                  <a:lnTo>
                    <a:pt x="2180" y="766"/>
                  </a:lnTo>
                  <a:lnTo>
                    <a:pt x="2180" y="763"/>
                  </a:lnTo>
                  <a:lnTo>
                    <a:pt x="2176" y="763"/>
                  </a:lnTo>
                  <a:lnTo>
                    <a:pt x="2176" y="762"/>
                  </a:lnTo>
                  <a:lnTo>
                    <a:pt x="2171" y="763"/>
                  </a:lnTo>
                  <a:lnTo>
                    <a:pt x="2168" y="762"/>
                  </a:lnTo>
                  <a:lnTo>
                    <a:pt x="2166" y="760"/>
                  </a:lnTo>
                  <a:lnTo>
                    <a:pt x="2165" y="757"/>
                  </a:lnTo>
                  <a:lnTo>
                    <a:pt x="2164" y="757"/>
                  </a:lnTo>
                  <a:lnTo>
                    <a:pt x="2161" y="758"/>
                  </a:lnTo>
                  <a:lnTo>
                    <a:pt x="2158" y="759"/>
                  </a:lnTo>
                  <a:lnTo>
                    <a:pt x="2141" y="758"/>
                  </a:lnTo>
                  <a:lnTo>
                    <a:pt x="2135" y="759"/>
                  </a:lnTo>
                  <a:lnTo>
                    <a:pt x="2126" y="762"/>
                  </a:lnTo>
                  <a:lnTo>
                    <a:pt x="2123" y="765"/>
                  </a:lnTo>
                  <a:lnTo>
                    <a:pt x="2115" y="769"/>
                  </a:lnTo>
                  <a:lnTo>
                    <a:pt x="2114" y="772"/>
                  </a:lnTo>
                  <a:lnTo>
                    <a:pt x="2107" y="772"/>
                  </a:lnTo>
                  <a:lnTo>
                    <a:pt x="2100" y="770"/>
                  </a:lnTo>
                  <a:lnTo>
                    <a:pt x="2098" y="771"/>
                  </a:lnTo>
                  <a:lnTo>
                    <a:pt x="2093" y="771"/>
                  </a:lnTo>
                  <a:lnTo>
                    <a:pt x="2084" y="770"/>
                  </a:lnTo>
                  <a:lnTo>
                    <a:pt x="2082" y="772"/>
                  </a:lnTo>
                  <a:lnTo>
                    <a:pt x="2083" y="775"/>
                  </a:lnTo>
                  <a:lnTo>
                    <a:pt x="2087" y="777"/>
                  </a:lnTo>
                  <a:lnTo>
                    <a:pt x="2088" y="777"/>
                  </a:lnTo>
                  <a:lnTo>
                    <a:pt x="2090" y="777"/>
                  </a:lnTo>
                  <a:lnTo>
                    <a:pt x="2092" y="778"/>
                  </a:lnTo>
                  <a:lnTo>
                    <a:pt x="2083" y="779"/>
                  </a:lnTo>
                  <a:lnTo>
                    <a:pt x="2080" y="780"/>
                  </a:lnTo>
                  <a:lnTo>
                    <a:pt x="2081" y="783"/>
                  </a:lnTo>
                  <a:lnTo>
                    <a:pt x="2084" y="783"/>
                  </a:lnTo>
                  <a:lnTo>
                    <a:pt x="2080" y="784"/>
                  </a:lnTo>
                  <a:lnTo>
                    <a:pt x="2071" y="784"/>
                  </a:lnTo>
                  <a:lnTo>
                    <a:pt x="2067" y="784"/>
                  </a:lnTo>
                  <a:lnTo>
                    <a:pt x="2066" y="782"/>
                  </a:lnTo>
                  <a:lnTo>
                    <a:pt x="2064" y="783"/>
                  </a:lnTo>
                  <a:lnTo>
                    <a:pt x="2064" y="785"/>
                  </a:lnTo>
                  <a:lnTo>
                    <a:pt x="2062" y="785"/>
                  </a:lnTo>
                  <a:lnTo>
                    <a:pt x="2057" y="783"/>
                  </a:lnTo>
                  <a:lnTo>
                    <a:pt x="2054" y="784"/>
                  </a:lnTo>
                  <a:lnTo>
                    <a:pt x="2052" y="784"/>
                  </a:lnTo>
                  <a:lnTo>
                    <a:pt x="2046" y="787"/>
                  </a:lnTo>
                  <a:lnTo>
                    <a:pt x="2045" y="791"/>
                  </a:lnTo>
                  <a:lnTo>
                    <a:pt x="2043" y="791"/>
                  </a:lnTo>
                  <a:lnTo>
                    <a:pt x="2043" y="796"/>
                  </a:lnTo>
                  <a:lnTo>
                    <a:pt x="2041" y="799"/>
                  </a:lnTo>
                  <a:lnTo>
                    <a:pt x="2043" y="799"/>
                  </a:lnTo>
                  <a:lnTo>
                    <a:pt x="2050" y="797"/>
                  </a:lnTo>
                  <a:lnTo>
                    <a:pt x="2054" y="797"/>
                  </a:lnTo>
                  <a:lnTo>
                    <a:pt x="2052" y="800"/>
                  </a:lnTo>
                  <a:lnTo>
                    <a:pt x="2049" y="802"/>
                  </a:lnTo>
                  <a:lnTo>
                    <a:pt x="2053" y="804"/>
                  </a:lnTo>
                  <a:lnTo>
                    <a:pt x="2052" y="806"/>
                  </a:lnTo>
                  <a:lnTo>
                    <a:pt x="2055" y="808"/>
                  </a:lnTo>
                  <a:lnTo>
                    <a:pt x="2054" y="810"/>
                  </a:lnTo>
                  <a:lnTo>
                    <a:pt x="2050" y="810"/>
                  </a:lnTo>
                  <a:lnTo>
                    <a:pt x="2053" y="814"/>
                  </a:lnTo>
                  <a:lnTo>
                    <a:pt x="2056" y="814"/>
                  </a:lnTo>
                  <a:lnTo>
                    <a:pt x="2055" y="816"/>
                  </a:lnTo>
                  <a:lnTo>
                    <a:pt x="2050" y="818"/>
                  </a:lnTo>
                  <a:lnTo>
                    <a:pt x="2049" y="817"/>
                  </a:lnTo>
                  <a:lnTo>
                    <a:pt x="2049" y="814"/>
                  </a:lnTo>
                  <a:lnTo>
                    <a:pt x="2047" y="811"/>
                  </a:lnTo>
                  <a:lnTo>
                    <a:pt x="2046" y="811"/>
                  </a:lnTo>
                  <a:lnTo>
                    <a:pt x="2046" y="813"/>
                  </a:lnTo>
                  <a:lnTo>
                    <a:pt x="2047" y="816"/>
                  </a:lnTo>
                  <a:lnTo>
                    <a:pt x="2047" y="817"/>
                  </a:lnTo>
                  <a:lnTo>
                    <a:pt x="2044" y="818"/>
                  </a:lnTo>
                  <a:lnTo>
                    <a:pt x="2049" y="820"/>
                  </a:lnTo>
                  <a:lnTo>
                    <a:pt x="2050" y="819"/>
                  </a:lnTo>
                  <a:lnTo>
                    <a:pt x="2054" y="821"/>
                  </a:lnTo>
                  <a:lnTo>
                    <a:pt x="2058" y="822"/>
                  </a:lnTo>
                  <a:lnTo>
                    <a:pt x="2057" y="827"/>
                  </a:lnTo>
                  <a:lnTo>
                    <a:pt x="2055" y="827"/>
                  </a:lnTo>
                  <a:lnTo>
                    <a:pt x="2054" y="828"/>
                  </a:lnTo>
                  <a:lnTo>
                    <a:pt x="2057" y="829"/>
                  </a:lnTo>
                  <a:lnTo>
                    <a:pt x="2057" y="833"/>
                  </a:lnTo>
                  <a:lnTo>
                    <a:pt x="2060" y="833"/>
                  </a:lnTo>
                  <a:lnTo>
                    <a:pt x="2062" y="834"/>
                  </a:lnTo>
                  <a:lnTo>
                    <a:pt x="2063" y="834"/>
                  </a:lnTo>
                  <a:lnTo>
                    <a:pt x="2061" y="837"/>
                  </a:lnTo>
                  <a:lnTo>
                    <a:pt x="2058" y="836"/>
                  </a:lnTo>
                  <a:lnTo>
                    <a:pt x="2058" y="838"/>
                  </a:lnTo>
                  <a:lnTo>
                    <a:pt x="2069" y="837"/>
                  </a:lnTo>
                  <a:lnTo>
                    <a:pt x="2071" y="839"/>
                  </a:lnTo>
                  <a:lnTo>
                    <a:pt x="2069" y="842"/>
                  </a:lnTo>
                  <a:lnTo>
                    <a:pt x="2065" y="840"/>
                  </a:lnTo>
                  <a:lnTo>
                    <a:pt x="2062" y="842"/>
                  </a:lnTo>
                  <a:lnTo>
                    <a:pt x="2060" y="843"/>
                  </a:lnTo>
                  <a:lnTo>
                    <a:pt x="2060" y="843"/>
                  </a:lnTo>
                  <a:lnTo>
                    <a:pt x="2060" y="844"/>
                  </a:lnTo>
                  <a:lnTo>
                    <a:pt x="2064" y="844"/>
                  </a:lnTo>
                  <a:lnTo>
                    <a:pt x="2065" y="842"/>
                  </a:lnTo>
                  <a:lnTo>
                    <a:pt x="2067" y="842"/>
                  </a:lnTo>
                  <a:lnTo>
                    <a:pt x="2070" y="842"/>
                  </a:lnTo>
                  <a:lnTo>
                    <a:pt x="2069" y="844"/>
                  </a:lnTo>
                  <a:lnTo>
                    <a:pt x="2067" y="845"/>
                  </a:lnTo>
                  <a:lnTo>
                    <a:pt x="2069" y="845"/>
                  </a:lnTo>
                  <a:lnTo>
                    <a:pt x="2072" y="843"/>
                  </a:lnTo>
                  <a:lnTo>
                    <a:pt x="2074" y="840"/>
                  </a:lnTo>
                  <a:lnTo>
                    <a:pt x="2077" y="840"/>
                  </a:lnTo>
                  <a:lnTo>
                    <a:pt x="2077" y="843"/>
                  </a:lnTo>
                  <a:lnTo>
                    <a:pt x="2078" y="843"/>
                  </a:lnTo>
                  <a:lnTo>
                    <a:pt x="2078" y="843"/>
                  </a:lnTo>
                  <a:lnTo>
                    <a:pt x="2079" y="843"/>
                  </a:lnTo>
                  <a:lnTo>
                    <a:pt x="2081" y="843"/>
                  </a:lnTo>
                  <a:lnTo>
                    <a:pt x="2082" y="845"/>
                  </a:lnTo>
                  <a:lnTo>
                    <a:pt x="2083" y="847"/>
                  </a:lnTo>
                  <a:lnTo>
                    <a:pt x="2084" y="848"/>
                  </a:lnTo>
                  <a:lnTo>
                    <a:pt x="2088" y="849"/>
                  </a:lnTo>
                  <a:lnTo>
                    <a:pt x="2092" y="851"/>
                  </a:lnTo>
                  <a:lnTo>
                    <a:pt x="2098" y="849"/>
                  </a:lnTo>
                  <a:lnTo>
                    <a:pt x="2101" y="851"/>
                  </a:lnTo>
                  <a:lnTo>
                    <a:pt x="2104" y="845"/>
                  </a:lnTo>
                  <a:lnTo>
                    <a:pt x="2104" y="843"/>
                  </a:lnTo>
                  <a:lnTo>
                    <a:pt x="2106" y="840"/>
                  </a:lnTo>
                  <a:lnTo>
                    <a:pt x="2110" y="840"/>
                  </a:lnTo>
                  <a:lnTo>
                    <a:pt x="2113" y="840"/>
                  </a:lnTo>
                  <a:lnTo>
                    <a:pt x="2118" y="844"/>
                  </a:lnTo>
                  <a:lnTo>
                    <a:pt x="2123" y="845"/>
                  </a:lnTo>
                  <a:lnTo>
                    <a:pt x="2125" y="847"/>
                  </a:lnTo>
                  <a:lnTo>
                    <a:pt x="2127" y="851"/>
                  </a:lnTo>
                  <a:lnTo>
                    <a:pt x="2131" y="853"/>
                  </a:lnTo>
                  <a:lnTo>
                    <a:pt x="2134" y="853"/>
                  </a:lnTo>
                  <a:lnTo>
                    <a:pt x="2137" y="852"/>
                  </a:lnTo>
                  <a:lnTo>
                    <a:pt x="2146" y="851"/>
                  </a:lnTo>
                  <a:lnTo>
                    <a:pt x="2148" y="849"/>
                  </a:lnTo>
                  <a:lnTo>
                    <a:pt x="2151" y="849"/>
                  </a:lnTo>
                  <a:lnTo>
                    <a:pt x="2152" y="847"/>
                  </a:lnTo>
                  <a:lnTo>
                    <a:pt x="2155" y="844"/>
                  </a:lnTo>
                  <a:lnTo>
                    <a:pt x="2159" y="840"/>
                  </a:lnTo>
                  <a:lnTo>
                    <a:pt x="2163" y="842"/>
                  </a:lnTo>
                  <a:lnTo>
                    <a:pt x="2163" y="843"/>
                  </a:lnTo>
                  <a:lnTo>
                    <a:pt x="2164" y="843"/>
                  </a:lnTo>
                  <a:lnTo>
                    <a:pt x="2167" y="844"/>
                  </a:lnTo>
                  <a:lnTo>
                    <a:pt x="2169" y="845"/>
                  </a:lnTo>
                  <a:lnTo>
                    <a:pt x="2172" y="845"/>
                  </a:lnTo>
                  <a:lnTo>
                    <a:pt x="2172" y="843"/>
                  </a:lnTo>
                  <a:lnTo>
                    <a:pt x="2174" y="842"/>
                  </a:lnTo>
                  <a:lnTo>
                    <a:pt x="2176" y="840"/>
                  </a:lnTo>
                  <a:lnTo>
                    <a:pt x="2180" y="840"/>
                  </a:lnTo>
                  <a:lnTo>
                    <a:pt x="2181" y="843"/>
                  </a:lnTo>
                  <a:lnTo>
                    <a:pt x="2178" y="845"/>
                  </a:lnTo>
                  <a:lnTo>
                    <a:pt x="2176" y="847"/>
                  </a:lnTo>
                  <a:lnTo>
                    <a:pt x="2175" y="851"/>
                  </a:lnTo>
                  <a:lnTo>
                    <a:pt x="2177" y="854"/>
                  </a:lnTo>
                  <a:lnTo>
                    <a:pt x="2175" y="857"/>
                  </a:lnTo>
                  <a:lnTo>
                    <a:pt x="2175" y="860"/>
                  </a:lnTo>
                  <a:lnTo>
                    <a:pt x="2176" y="862"/>
                  </a:lnTo>
                  <a:lnTo>
                    <a:pt x="2176" y="866"/>
                  </a:lnTo>
                  <a:lnTo>
                    <a:pt x="2176" y="870"/>
                  </a:lnTo>
                  <a:lnTo>
                    <a:pt x="2177" y="874"/>
                  </a:lnTo>
                  <a:lnTo>
                    <a:pt x="2177" y="877"/>
                  </a:lnTo>
                  <a:lnTo>
                    <a:pt x="2175" y="879"/>
                  </a:lnTo>
                  <a:lnTo>
                    <a:pt x="2173" y="880"/>
                  </a:lnTo>
                  <a:lnTo>
                    <a:pt x="2172" y="886"/>
                  </a:lnTo>
                  <a:lnTo>
                    <a:pt x="2171" y="887"/>
                  </a:lnTo>
                  <a:lnTo>
                    <a:pt x="2169" y="891"/>
                  </a:lnTo>
                  <a:lnTo>
                    <a:pt x="2167" y="896"/>
                  </a:lnTo>
                  <a:lnTo>
                    <a:pt x="2167" y="897"/>
                  </a:lnTo>
                  <a:lnTo>
                    <a:pt x="2165" y="898"/>
                  </a:lnTo>
                  <a:lnTo>
                    <a:pt x="2165" y="902"/>
                  </a:lnTo>
                  <a:lnTo>
                    <a:pt x="2164" y="903"/>
                  </a:lnTo>
                  <a:lnTo>
                    <a:pt x="2163" y="905"/>
                  </a:lnTo>
                  <a:lnTo>
                    <a:pt x="2161" y="911"/>
                  </a:lnTo>
                  <a:lnTo>
                    <a:pt x="2159" y="917"/>
                  </a:lnTo>
                  <a:lnTo>
                    <a:pt x="2157" y="921"/>
                  </a:lnTo>
                  <a:lnTo>
                    <a:pt x="2154" y="925"/>
                  </a:lnTo>
                  <a:lnTo>
                    <a:pt x="2151" y="926"/>
                  </a:lnTo>
                  <a:lnTo>
                    <a:pt x="2148" y="928"/>
                  </a:lnTo>
                  <a:lnTo>
                    <a:pt x="2144" y="929"/>
                  </a:lnTo>
                  <a:lnTo>
                    <a:pt x="2142" y="928"/>
                  </a:lnTo>
                  <a:lnTo>
                    <a:pt x="2141" y="929"/>
                  </a:lnTo>
                  <a:lnTo>
                    <a:pt x="2139" y="930"/>
                  </a:lnTo>
                  <a:lnTo>
                    <a:pt x="2137" y="929"/>
                  </a:lnTo>
                  <a:lnTo>
                    <a:pt x="2137" y="930"/>
                  </a:lnTo>
                  <a:lnTo>
                    <a:pt x="2135" y="929"/>
                  </a:lnTo>
                  <a:lnTo>
                    <a:pt x="2133" y="930"/>
                  </a:lnTo>
                  <a:lnTo>
                    <a:pt x="2135" y="929"/>
                  </a:lnTo>
                  <a:lnTo>
                    <a:pt x="2131" y="930"/>
                  </a:lnTo>
                  <a:lnTo>
                    <a:pt x="2129" y="928"/>
                  </a:lnTo>
                  <a:lnTo>
                    <a:pt x="2127" y="926"/>
                  </a:lnTo>
                  <a:lnTo>
                    <a:pt x="2126" y="929"/>
                  </a:lnTo>
                  <a:lnTo>
                    <a:pt x="2125" y="929"/>
                  </a:lnTo>
                  <a:lnTo>
                    <a:pt x="2124" y="929"/>
                  </a:lnTo>
                  <a:lnTo>
                    <a:pt x="2124" y="930"/>
                  </a:lnTo>
                  <a:lnTo>
                    <a:pt x="2123" y="929"/>
                  </a:lnTo>
                  <a:lnTo>
                    <a:pt x="2123" y="928"/>
                  </a:lnTo>
                  <a:lnTo>
                    <a:pt x="2120" y="926"/>
                  </a:lnTo>
                  <a:lnTo>
                    <a:pt x="2122" y="924"/>
                  </a:lnTo>
                  <a:lnTo>
                    <a:pt x="2124" y="925"/>
                  </a:lnTo>
                  <a:lnTo>
                    <a:pt x="2122" y="922"/>
                  </a:lnTo>
                  <a:lnTo>
                    <a:pt x="2121" y="922"/>
                  </a:lnTo>
                  <a:lnTo>
                    <a:pt x="2117" y="923"/>
                  </a:lnTo>
                  <a:lnTo>
                    <a:pt x="2112" y="922"/>
                  </a:lnTo>
                  <a:lnTo>
                    <a:pt x="2109" y="922"/>
                  </a:lnTo>
                  <a:lnTo>
                    <a:pt x="2110" y="922"/>
                  </a:lnTo>
                  <a:lnTo>
                    <a:pt x="2108" y="924"/>
                  </a:lnTo>
                  <a:lnTo>
                    <a:pt x="2106" y="923"/>
                  </a:lnTo>
                  <a:lnTo>
                    <a:pt x="2104" y="924"/>
                  </a:lnTo>
                  <a:lnTo>
                    <a:pt x="2106" y="922"/>
                  </a:lnTo>
                  <a:lnTo>
                    <a:pt x="2104" y="923"/>
                  </a:lnTo>
                  <a:lnTo>
                    <a:pt x="2101" y="923"/>
                  </a:lnTo>
                  <a:lnTo>
                    <a:pt x="2098" y="926"/>
                  </a:lnTo>
                  <a:lnTo>
                    <a:pt x="2099" y="926"/>
                  </a:lnTo>
                  <a:lnTo>
                    <a:pt x="2098" y="926"/>
                  </a:lnTo>
                  <a:lnTo>
                    <a:pt x="2097" y="925"/>
                  </a:lnTo>
                  <a:lnTo>
                    <a:pt x="2090" y="930"/>
                  </a:lnTo>
                  <a:lnTo>
                    <a:pt x="2084" y="932"/>
                  </a:lnTo>
                  <a:lnTo>
                    <a:pt x="2082" y="933"/>
                  </a:lnTo>
                  <a:lnTo>
                    <a:pt x="2080" y="931"/>
                  </a:lnTo>
                  <a:lnTo>
                    <a:pt x="2074" y="929"/>
                  </a:lnTo>
                  <a:lnTo>
                    <a:pt x="2069" y="929"/>
                  </a:lnTo>
                  <a:lnTo>
                    <a:pt x="2066" y="926"/>
                  </a:lnTo>
                  <a:lnTo>
                    <a:pt x="2063" y="928"/>
                  </a:lnTo>
                  <a:lnTo>
                    <a:pt x="2061" y="926"/>
                  </a:lnTo>
                  <a:lnTo>
                    <a:pt x="2058" y="924"/>
                  </a:lnTo>
                  <a:lnTo>
                    <a:pt x="2041" y="921"/>
                  </a:lnTo>
                  <a:lnTo>
                    <a:pt x="2039" y="921"/>
                  </a:lnTo>
                  <a:lnTo>
                    <a:pt x="2033" y="923"/>
                  </a:lnTo>
                  <a:lnTo>
                    <a:pt x="2030" y="923"/>
                  </a:lnTo>
                  <a:lnTo>
                    <a:pt x="2029" y="922"/>
                  </a:lnTo>
                  <a:lnTo>
                    <a:pt x="2029" y="921"/>
                  </a:lnTo>
                  <a:lnTo>
                    <a:pt x="2027" y="916"/>
                  </a:lnTo>
                  <a:lnTo>
                    <a:pt x="2024" y="915"/>
                  </a:lnTo>
                  <a:lnTo>
                    <a:pt x="2016" y="915"/>
                  </a:lnTo>
                  <a:lnTo>
                    <a:pt x="2013" y="914"/>
                  </a:lnTo>
                  <a:lnTo>
                    <a:pt x="2011" y="913"/>
                  </a:lnTo>
                  <a:lnTo>
                    <a:pt x="2003" y="912"/>
                  </a:lnTo>
                  <a:lnTo>
                    <a:pt x="2001" y="910"/>
                  </a:lnTo>
                  <a:lnTo>
                    <a:pt x="2001" y="906"/>
                  </a:lnTo>
                  <a:lnTo>
                    <a:pt x="1998" y="905"/>
                  </a:lnTo>
                  <a:lnTo>
                    <a:pt x="1993" y="903"/>
                  </a:lnTo>
                  <a:lnTo>
                    <a:pt x="1989" y="902"/>
                  </a:lnTo>
                  <a:lnTo>
                    <a:pt x="1986" y="902"/>
                  </a:lnTo>
                  <a:lnTo>
                    <a:pt x="1982" y="902"/>
                  </a:lnTo>
                  <a:lnTo>
                    <a:pt x="1980" y="902"/>
                  </a:lnTo>
                  <a:lnTo>
                    <a:pt x="1977" y="904"/>
                  </a:lnTo>
                  <a:lnTo>
                    <a:pt x="1972" y="904"/>
                  </a:lnTo>
                  <a:lnTo>
                    <a:pt x="1969" y="905"/>
                  </a:lnTo>
                  <a:lnTo>
                    <a:pt x="1967" y="906"/>
                  </a:lnTo>
                  <a:lnTo>
                    <a:pt x="1961" y="911"/>
                  </a:lnTo>
                  <a:lnTo>
                    <a:pt x="1959" y="914"/>
                  </a:lnTo>
                  <a:lnTo>
                    <a:pt x="1958" y="917"/>
                  </a:lnTo>
                  <a:lnTo>
                    <a:pt x="1958" y="921"/>
                  </a:lnTo>
                  <a:lnTo>
                    <a:pt x="1959" y="923"/>
                  </a:lnTo>
                  <a:lnTo>
                    <a:pt x="1961" y="928"/>
                  </a:lnTo>
                  <a:lnTo>
                    <a:pt x="1960" y="930"/>
                  </a:lnTo>
                  <a:lnTo>
                    <a:pt x="1959" y="933"/>
                  </a:lnTo>
                  <a:lnTo>
                    <a:pt x="1954" y="939"/>
                  </a:lnTo>
                  <a:lnTo>
                    <a:pt x="1949" y="941"/>
                  </a:lnTo>
                  <a:lnTo>
                    <a:pt x="1945" y="941"/>
                  </a:lnTo>
                  <a:lnTo>
                    <a:pt x="1939" y="938"/>
                  </a:lnTo>
                  <a:lnTo>
                    <a:pt x="1933" y="933"/>
                  </a:lnTo>
                  <a:lnTo>
                    <a:pt x="1921" y="929"/>
                  </a:lnTo>
                  <a:lnTo>
                    <a:pt x="1913" y="926"/>
                  </a:lnTo>
                  <a:lnTo>
                    <a:pt x="1910" y="928"/>
                  </a:lnTo>
                  <a:lnTo>
                    <a:pt x="1905" y="926"/>
                  </a:lnTo>
                  <a:lnTo>
                    <a:pt x="1900" y="924"/>
                  </a:lnTo>
                  <a:lnTo>
                    <a:pt x="1898" y="922"/>
                  </a:lnTo>
                  <a:lnTo>
                    <a:pt x="1896" y="920"/>
                  </a:lnTo>
                  <a:lnTo>
                    <a:pt x="1895" y="916"/>
                  </a:lnTo>
                  <a:lnTo>
                    <a:pt x="1894" y="911"/>
                  </a:lnTo>
                  <a:lnTo>
                    <a:pt x="1892" y="910"/>
                  </a:lnTo>
                  <a:lnTo>
                    <a:pt x="1887" y="908"/>
                  </a:lnTo>
                  <a:lnTo>
                    <a:pt x="1883" y="907"/>
                  </a:lnTo>
                  <a:lnTo>
                    <a:pt x="1879" y="905"/>
                  </a:lnTo>
                  <a:lnTo>
                    <a:pt x="1875" y="904"/>
                  </a:lnTo>
                  <a:lnTo>
                    <a:pt x="1870" y="903"/>
                  </a:lnTo>
                  <a:lnTo>
                    <a:pt x="1867" y="902"/>
                  </a:lnTo>
                  <a:lnTo>
                    <a:pt x="1859" y="903"/>
                  </a:lnTo>
                  <a:lnTo>
                    <a:pt x="1853" y="903"/>
                  </a:lnTo>
                  <a:lnTo>
                    <a:pt x="1847" y="899"/>
                  </a:lnTo>
                  <a:lnTo>
                    <a:pt x="1844" y="898"/>
                  </a:lnTo>
                  <a:lnTo>
                    <a:pt x="1840" y="896"/>
                  </a:lnTo>
                  <a:lnTo>
                    <a:pt x="1838" y="896"/>
                  </a:lnTo>
                  <a:lnTo>
                    <a:pt x="1836" y="893"/>
                  </a:lnTo>
                  <a:lnTo>
                    <a:pt x="1835" y="890"/>
                  </a:lnTo>
                  <a:lnTo>
                    <a:pt x="1834" y="890"/>
                  </a:lnTo>
                  <a:lnTo>
                    <a:pt x="1832" y="893"/>
                  </a:lnTo>
                  <a:lnTo>
                    <a:pt x="1832" y="890"/>
                  </a:lnTo>
                  <a:lnTo>
                    <a:pt x="1828" y="890"/>
                  </a:lnTo>
                  <a:lnTo>
                    <a:pt x="1825" y="888"/>
                  </a:lnTo>
                  <a:lnTo>
                    <a:pt x="1823" y="886"/>
                  </a:lnTo>
                  <a:lnTo>
                    <a:pt x="1822" y="883"/>
                  </a:lnTo>
                  <a:lnTo>
                    <a:pt x="1822" y="882"/>
                  </a:lnTo>
                  <a:lnTo>
                    <a:pt x="1824" y="879"/>
                  </a:lnTo>
                  <a:lnTo>
                    <a:pt x="1830" y="877"/>
                  </a:lnTo>
                  <a:lnTo>
                    <a:pt x="1834" y="871"/>
                  </a:lnTo>
                  <a:lnTo>
                    <a:pt x="1836" y="865"/>
                  </a:lnTo>
                  <a:lnTo>
                    <a:pt x="1835" y="861"/>
                  </a:lnTo>
                  <a:lnTo>
                    <a:pt x="1833" y="857"/>
                  </a:lnTo>
                  <a:lnTo>
                    <a:pt x="1831" y="857"/>
                  </a:lnTo>
                  <a:lnTo>
                    <a:pt x="1828" y="854"/>
                  </a:lnTo>
                  <a:lnTo>
                    <a:pt x="1827" y="851"/>
                  </a:lnTo>
                  <a:lnTo>
                    <a:pt x="1828" y="848"/>
                  </a:lnTo>
                  <a:lnTo>
                    <a:pt x="1832" y="846"/>
                  </a:lnTo>
                  <a:lnTo>
                    <a:pt x="1835" y="842"/>
                  </a:lnTo>
                  <a:lnTo>
                    <a:pt x="1836" y="838"/>
                  </a:lnTo>
                  <a:lnTo>
                    <a:pt x="1834" y="838"/>
                  </a:lnTo>
                  <a:lnTo>
                    <a:pt x="1827" y="843"/>
                  </a:lnTo>
                  <a:lnTo>
                    <a:pt x="1825" y="842"/>
                  </a:lnTo>
                  <a:lnTo>
                    <a:pt x="1825" y="840"/>
                  </a:lnTo>
                  <a:lnTo>
                    <a:pt x="1825" y="842"/>
                  </a:lnTo>
                  <a:lnTo>
                    <a:pt x="1826" y="839"/>
                  </a:lnTo>
                  <a:lnTo>
                    <a:pt x="1825" y="839"/>
                  </a:lnTo>
                  <a:lnTo>
                    <a:pt x="1824" y="836"/>
                  </a:lnTo>
                  <a:lnTo>
                    <a:pt x="1824" y="836"/>
                  </a:lnTo>
                  <a:lnTo>
                    <a:pt x="1822" y="834"/>
                  </a:lnTo>
                  <a:lnTo>
                    <a:pt x="1819" y="834"/>
                  </a:lnTo>
                  <a:lnTo>
                    <a:pt x="1819" y="834"/>
                  </a:lnTo>
                  <a:lnTo>
                    <a:pt x="1817" y="833"/>
                  </a:lnTo>
                  <a:lnTo>
                    <a:pt x="1809" y="836"/>
                  </a:lnTo>
                  <a:lnTo>
                    <a:pt x="1807" y="837"/>
                  </a:lnTo>
                  <a:lnTo>
                    <a:pt x="1802" y="839"/>
                  </a:lnTo>
                  <a:lnTo>
                    <a:pt x="1800" y="839"/>
                  </a:lnTo>
                  <a:lnTo>
                    <a:pt x="1797" y="838"/>
                  </a:lnTo>
                  <a:lnTo>
                    <a:pt x="1794" y="840"/>
                  </a:lnTo>
                  <a:lnTo>
                    <a:pt x="1792" y="840"/>
                  </a:lnTo>
                  <a:lnTo>
                    <a:pt x="1785" y="837"/>
                  </a:lnTo>
                  <a:lnTo>
                    <a:pt x="1784" y="837"/>
                  </a:lnTo>
                  <a:lnTo>
                    <a:pt x="1781" y="839"/>
                  </a:lnTo>
                  <a:lnTo>
                    <a:pt x="1779" y="839"/>
                  </a:lnTo>
                  <a:lnTo>
                    <a:pt x="1776" y="838"/>
                  </a:lnTo>
                  <a:lnTo>
                    <a:pt x="1773" y="836"/>
                  </a:lnTo>
                  <a:lnTo>
                    <a:pt x="1771" y="837"/>
                  </a:lnTo>
                  <a:lnTo>
                    <a:pt x="1771" y="839"/>
                  </a:lnTo>
                  <a:lnTo>
                    <a:pt x="1767" y="840"/>
                  </a:lnTo>
                  <a:lnTo>
                    <a:pt x="1763" y="842"/>
                  </a:lnTo>
                  <a:lnTo>
                    <a:pt x="1759" y="844"/>
                  </a:lnTo>
                  <a:lnTo>
                    <a:pt x="1756" y="844"/>
                  </a:lnTo>
                  <a:lnTo>
                    <a:pt x="1754" y="843"/>
                  </a:lnTo>
                  <a:lnTo>
                    <a:pt x="1754" y="840"/>
                  </a:lnTo>
                  <a:lnTo>
                    <a:pt x="1750" y="839"/>
                  </a:lnTo>
                  <a:lnTo>
                    <a:pt x="1737" y="839"/>
                  </a:lnTo>
                  <a:lnTo>
                    <a:pt x="1732" y="842"/>
                  </a:lnTo>
                  <a:lnTo>
                    <a:pt x="1729" y="840"/>
                  </a:lnTo>
                  <a:lnTo>
                    <a:pt x="1728" y="842"/>
                  </a:lnTo>
                  <a:lnTo>
                    <a:pt x="1725" y="840"/>
                  </a:lnTo>
                  <a:lnTo>
                    <a:pt x="1720" y="845"/>
                  </a:lnTo>
                  <a:lnTo>
                    <a:pt x="1717" y="844"/>
                  </a:lnTo>
                  <a:lnTo>
                    <a:pt x="1700" y="846"/>
                  </a:lnTo>
                  <a:lnTo>
                    <a:pt x="1689" y="851"/>
                  </a:lnTo>
                  <a:lnTo>
                    <a:pt x="1687" y="853"/>
                  </a:lnTo>
                  <a:lnTo>
                    <a:pt x="1685" y="856"/>
                  </a:lnTo>
                  <a:lnTo>
                    <a:pt x="1683" y="857"/>
                  </a:lnTo>
                  <a:lnTo>
                    <a:pt x="1680" y="855"/>
                  </a:lnTo>
                  <a:lnTo>
                    <a:pt x="1676" y="857"/>
                  </a:lnTo>
                  <a:lnTo>
                    <a:pt x="1672" y="857"/>
                  </a:lnTo>
                  <a:lnTo>
                    <a:pt x="1670" y="860"/>
                  </a:lnTo>
                  <a:lnTo>
                    <a:pt x="1668" y="862"/>
                  </a:lnTo>
                  <a:lnTo>
                    <a:pt x="1666" y="864"/>
                  </a:lnTo>
                  <a:lnTo>
                    <a:pt x="1663" y="865"/>
                  </a:lnTo>
                  <a:lnTo>
                    <a:pt x="1661" y="868"/>
                  </a:lnTo>
                  <a:lnTo>
                    <a:pt x="1656" y="868"/>
                  </a:lnTo>
                  <a:lnTo>
                    <a:pt x="1654" y="868"/>
                  </a:lnTo>
                  <a:lnTo>
                    <a:pt x="1653" y="868"/>
                  </a:lnTo>
                  <a:lnTo>
                    <a:pt x="1649" y="868"/>
                  </a:lnTo>
                  <a:lnTo>
                    <a:pt x="1647" y="868"/>
                  </a:lnTo>
                  <a:lnTo>
                    <a:pt x="1645" y="865"/>
                  </a:lnTo>
                  <a:lnTo>
                    <a:pt x="1645" y="864"/>
                  </a:lnTo>
                  <a:lnTo>
                    <a:pt x="1639" y="866"/>
                  </a:lnTo>
                  <a:lnTo>
                    <a:pt x="1634" y="865"/>
                  </a:lnTo>
                  <a:lnTo>
                    <a:pt x="1632" y="866"/>
                  </a:lnTo>
                  <a:lnTo>
                    <a:pt x="1630" y="865"/>
                  </a:lnTo>
                  <a:lnTo>
                    <a:pt x="1625" y="866"/>
                  </a:lnTo>
                  <a:lnTo>
                    <a:pt x="1620" y="866"/>
                  </a:lnTo>
                  <a:lnTo>
                    <a:pt x="1618" y="864"/>
                  </a:lnTo>
                  <a:lnTo>
                    <a:pt x="1612" y="860"/>
                  </a:lnTo>
                  <a:lnTo>
                    <a:pt x="1611" y="856"/>
                  </a:lnTo>
                  <a:lnTo>
                    <a:pt x="1612" y="855"/>
                  </a:lnTo>
                  <a:lnTo>
                    <a:pt x="1611" y="855"/>
                  </a:lnTo>
                  <a:lnTo>
                    <a:pt x="1606" y="856"/>
                  </a:lnTo>
                  <a:lnTo>
                    <a:pt x="1604" y="856"/>
                  </a:lnTo>
                  <a:lnTo>
                    <a:pt x="1603" y="860"/>
                  </a:lnTo>
                  <a:lnTo>
                    <a:pt x="1598" y="872"/>
                  </a:lnTo>
                  <a:lnTo>
                    <a:pt x="1592" y="883"/>
                  </a:lnTo>
                  <a:lnTo>
                    <a:pt x="1588" y="887"/>
                  </a:lnTo>
                  <a:lnTo>
                    <a:pt x="1584" y="889"/>
                  </a:lnTo>
                  <a:lnTo>
                    <a:pt x="1568" y="896"/>
                  </a:lnTo>
                  <a:lnTo>
                    <a:pt x="1563" y="902"/>
                  </a:lnTo>
                  <a:lnTo>
                    <a:pt x="1558" y="906"/>
                  </a:lnTo>
                  <a:lnTo>
                    <a:pt x="1558" y="912"/>
                  </a:lnTo>
                  <a:lnTo>
                    <a:pt x="1557" y="914"/>
                  </a:lnTo>
                  <a:lnTo>
                    <a:pt x="1553" y="919"/>
                  </a:lnTo>
                  <a:lnTo>
                    <a:pt x="1550" y="924"/>
                  </a:lnTo>
                  <a:lnTo>
                    <a:pt x="1550" y="932"/>
                  </a:lnTo>
                  <a:lnTo>
                    <a:pt x="1550" y="934"/>
                  </a:lnTo>
                  <a:lnTo>
                    <a:pt x="1552" y="938"/>
                  </a:lnTo>
                  <a:lnTo>
                    <a:pt x="1553" y="940"/>
                  </a:lnTo>
                  <a:lnTo>
                    <a:pt x="1553" y="942"/>
                  </a:lnTo>
                  <a:lnTo>
                    <a:pt x="1551" y="948"/>
                  </a:lnTo>
                  <a:lnTo>
                    <a:pt x="1548" y="950"/>
                  </a:lnTo>
                  <a:lnTo>
                    <a:pt x="1544" y="956"/>
                  </a:lnTo>
                  <a:lnTo>
                    <a:pt x="1542" y="958"/>
                  </a:lnTo>
                  <a:lnTo>
                    <a:pt x="1540" y="960"/>
                  </a:lnTo>
                  <a:lnTo>
                    <a:pt x="1534" y="964"/>
                  </a:lnTo>
                  <a:lnTo>
                    <a:pt x="1529" y="967"/>
                  </a:lnTo>
                  <a:lnTo>
                    <a:pt x="1527" y="971"/>
                  </a:lnTo>
                  <a:lnTo>
                    <a:pt x="1519" y="974"/>
                  </a:lnTo>
                  <a:lnTo>
                    <a:pt x="1509" y="975"/>
                  </a:lnTo>
                  <a:lnTo>
                    <a:pt x="1507" y="979"/>
                  </a:lnTo>
                  <a:lnTo>
                    <a:pt x="1504" y="980"/>
                  </a:lnTo>
                  <a:lnTo>
                    <a:pt x="1503" y="983"/>
                  </a:lnTo>
                  <a:lnTo>
                    <a:pt x="1501" y="987"/>
                  </a:lnTo>
                  <a:lnTo>
                    <a:pt x="1501" y="990"/>
                  </a:lnTo>
                  <a:lnTo>
                    <a:pt x="1500" y="992"/>
                  </a:lnTo>
                  <a:lnTo>
                    <a:pt x="1498" y="994"/>
                  </a:lnTo>
                  <a:lnTo>
                    <a:pt x="1487" y="1001"/>
                  </a:lnTo>
                  <a:lnTo>
                    <a:pt x="1486" y="1005"/>
                  </a:lnTo>
                  <a:lnTo>
                    <a:pt x="1482" y="1013"/>
                  </a:lnTo>
                  <a:lnTo>
                    <a:pt x="1481" y="1022"/>
                  </a:lnTo>
                  <a:lnTo>
                    <a:pt x="1480" y="1025"/>
                  </a:lnTo>
                  <a:lnTo>
                    <a:pt x="1476" y="1027"/>
                  </a:lnTo>
                  <a:lnTo>
                    <a:pt x="1472" y="1032"/>
                  </a:lnTo>
                  <a:lnTo>
                    <a:pt x="1467" y="1036"/>
                  </a:lnTo>
                  <a:lnTo>
                    <a:pt x="1466" y="1039"/>
                  </a:lnTo>
                  <a:lnTo>
                    <a:pt x="1468" y="1036"/>
                  </a:lnTo>
                  <a:lnTo>
                    <a:pt x="1467" y="1039"/>
                  </a:lnTo>
                  <a:lnTo>
                    <a:pt x="1463" y="1047"/>
                  </a:lnTo>
                  <a:lnTo>
                    <a:pt x="1463" y="1049"/>
                  </a:lnTo>
                  <a:lnTo>
                    <a:pt x="1461" y="1052"/>
                  </a:lnTo>
                  <a:lnTo>
                    <a:pt x="1460" y="1054"/>
                  </a:lnTo>
                  <a:lnTo>
                    <a:pt x="1459" y="1058"/>
                  </a:lnTo>
                  <a:lnTo>
                    <a:pt x="1457" y="1058"/>
                  </a:lnTo>
                  <a:lnTo>
                    <a:pt x="1455" y="1061"/>
                  </a:lnTo>
                  <a:lnTo>
                    <a:pt x="1454" y="1064"/>
                  </a:lnTo>
                  <a:lnTo>
                    <a:pt x="1450" y="1077"/>
                  </a:lnTo>
                  <a:lnTo>
                    <a:pt x="1451" y="1081"/>
                  </a:lnTo>
                  <a:lnTo>
                    <a:pt x="1452" y="1077"/>
                  </a:lnTo>
                  <a:lnTo>
                    <a:pt x="1452" y="1075"/>
                  </a:lnTo>
                  <a:lnTo>
                    <a:pt x="1454" y="1076"/>
                  </a:lnTo>
                  <a:lnTo>
                    <a:pt x="1457" y="1082"/>
                  </a:lnTo>
                  <a:lnTo>
                    <a:pt x="1459" y="1081"/>
                  </a:lnTo>
                  <a:lnTo>
                    <a:pt x="1463" y="1088"/>
                  </a:lnTo>
                  <a:lnTo>
                    <a:pt x="1463" y="1094"/>
                  </a:lnTo>
                  <a:lnTo>
                    <a:pt x="1459" y="1100"/>
                  </a:lnTo>
                  <a:lnTo>
                    <a:pt x="1459" y="1102"/>
                  </a:lnTo>
                  <a:lnTo>
                    <a:pt x="1461" y="1103"/>
                  </a:lnTo>
                  <a:lnTo>
                    <a:pt x="1465" y="1113"/>
                  </a:lnTo>
                  <a:lnTo>
                    <a:pt x="1465" y="1119"/>
                  </a:lnTo>
                  <a:lnTo>
                    <a:pt x="1465" y="1124"/>
                  </a:lnTo>
                  <a:lnTo>
                    <a:pt x="1465" y="1127"/>
                  </a:lnTo>
                  <a:lnTo>
                    <a:pt x="1459" y="1141"/>
                  </a:lnTo>
                  <a:lnTo>
                    <a:pt x="1458" y="1145"/>
                  </a:lnTo>
                  <a:lnTo>
                    <a:pt x="1458" y="1151"/>
                  </a:lnTo>
                  <a:lnTo>
                    <a:pt x="1454" y="1158"/>
                  </a:lnTo>
                  <a:lnTo>
                    <a:pt x="1451" y="1162"/>
                  </a:lnTo>
                  <a:lnTo>
                    <a:pt x="1449" y="1163"/>
                  </a:lnTo>
                  <a:lnTo>
                    <a:pt x="1447" y="1164"/>
                  </a:lnTo>
                  <a:lnTo>
                    <a:pt x="1448" y="1165"/>
                  </a:lnTo>
                  <a:lnTo>
                    <a:pt x="1450" y="1167"/>
                  </a:lnTo>
                  <a:lnTo>
                    <a:pt x="1452" y="1170"/>
                  </a:lnTo>
                  <a:lnTo>
                    <a:pt x="1455" y="1174"/>
                  </a:lnTo>
                  <a:lnTo>
                    <a:pt x="1455" y="1177"/>
                  </a:lnTo>
                  <a:lnTo>
                    <a:pt x="1459" y="1173"/>
                  </a:lnTo>
                  <a:lnTo>
                    <a:pt x="1459" y="1173"/>
                  </a:lnTo>
                  <a:lnTo>
                    <a:pt x="1460" y="1173"/>
                  </a:lnTo>
                  <a:lnTo>
                    <a:pt x="1459" y="1173"/>
                  </a:lnTo>
                  <a:lnTo>
                    <a:pt x="1456" y="1179"/>
                  </a:lnTo>
                  <a:lnTo>
                    <a:pt x="1458" y="1178"/>
                  </a:lnTo>
                  <a:lnTo>
                    <a:pt x="1459" y="1176"/>
                  </a:lnTo>
                  <a:lnTo>
                    <a:pt x="1459" y="1179"/>
                  </a:lnTo>
                  <a:lnTo>
                    <a:pt x="1458" y="1181"/>
                  </a:lnTo>
                  <a:lnTo>
                    <a:pt x="1458" y="1182"/>
                  </a:lnTo>
                  <a:lnTo>
                    <a:pt x="1460" y="1185"/>
                  </a:lnTo>
                  <a:lnTo>
                    <a:pt x="1464" y="1184"/>
                  </a:lnTo>
                  <a:lnTo>
                    <a:pt x="1468" y="1184"/>
                  </a:lnTo>
                  <a:lnTo>
                    <a:pt x="1472" y="1182"/>
                  </a:lnTo>
                  <a:lnTo>
                    <a:pt x="1473" y="1182"/>
                  </a:lnTo>
                  <a:lnTo>
                    <a:pt x="1475" y="1182"/>
                  </a:lnTo>
                  <a:lnTo>
                    <a:pt x="1474" y="1184"/>
                  </a:lnTo>
                  <a:lnTo>
                    <a:pt x="1473" y="1182"/>
                  </a:lnTo>
                  <a:lnTo>
                    <a:pt x="1472" y="1182"/>
                  </a:lnTo>
                  <a:lnTo>
                    <a:pt x="1469" y="1184"/>
                  </a:lnTo>
                  <a:lnTo>
                    <a:pt x="1464" y="1184"/>
                  </a:lnTo>
                  <a:lnTo>
                    <a:pt x="1464" y="1186"/>
                  </a:lnTo>
                  <a:lnTo>
                    <a:pt x="1458" y="1186"/>
                  </a:lnTo>
                  <a:lnTo>
                    <a:pt x="1457" y="1184"/>
                  </a:lnTo>
                  <a:lnTo>
                    <a:pt x="1455" y="1185"/>
                  </a:lnTo>
                  <a:lnTo>
                    <a:pt x="1455" y="1187"/>
                  </a:lnTo>
                  <a:lnTo>
                    <a:pt x="1456" y="1189"/>
                  </a:lnTo>
                  <a:lnTo>
                    <a:pt x="1455" y="1191"/>
                  </a:lnTo>
                  <a:lnTo>
                    <a:pt x="1456" y="1193"/>
                  </a:lnTo>
                  <a:lnTo>
                    <a:pt x="1458" y="1193"/>
                  </a:lnTo>
                  <a:lnTo>
                    <a:pt x="1459" y="1195"/>
                  </a:lnTo>
                  <a:lnTo>
                    <a:pt x="1457" y="1195"/>
                  </a:lnTo>
                  <a:lnTo>
                    <a:pt x="1455" y="1198"/>
                  </a:lnTo>
                  <a:lnTo>
                    <a:pt x="1456" y="1199"/>
                  </a:lnTo>
                  <a:lnTo>
                    <a:pt x="1460" y="1201"/>
                  </a:lnTo>
                  <a:lnTo>
                    <a:pt x="1461" y="1199"/>
                  </a:lnTo>
                  <a:lnTo>
                    <a:pt x="1465" y="1198"/>
                  </a:lnTo>
                  <a:lnTo>
                    <a:pt x="1461" y="1201"/>
                  </a:lnTo>
                  <a:lnTo>
                    <a:pt x="1461" y="1204"/>
                  </a:lnTo>
                  <a:lnTo>
                    <a:pt x="1464" y="1205"/>
                  </a:lnTo>
                  <a:lnTo>
                    <a:pt x="1466" y="1204"/>
                  </a:lnTo>
                  <a:lnTo>
                    <a:pt x="1469" y="1204"/>
                  </a:lnTo>
                  <a:lnTo>
                    <a:pt x="1467" y="1204"/>
                  </a:lnTo>
                  <a:lnTo>
                    <a:pt x="1467" y="1207"/>
                  </a:lnTo>
                  <a:lnTo>
                    <a:pt x="1470" y="1206"/>
                  </a:lnTo>
                  <a:lnTo>
                    <a:pt x="1472" y="1205"/>
                  </a:lnTo>
                  <a:lnTo>
                    <a:pt x="1480" y="1204"/>
                  </a:lnTo>
                  <a:lnTo>
                    <a:pt x="1480" y="1206"/>
                  </a:lnTo>
                  <a:lnTo>
                    <a:pt x="1481" y="1206"/>
                  </a:lnTo>
                  <a:lnTo>
                    <a:pt x="1480" y="1206"/>
                  </a:lnTo>
                  <a:lnTo>
                    <a:pt x="1476" y="1206"/>
                  </a:lnTo>
                  <a:lnTo>
                    <a:pt x="1474" y="1206"/>
                  </a:lnTo>
                  <a:lnTo>
                    <a:pt x="1473" y="1208"/>
                  </a:lnTo>
                  <a:lnTo>
                    <a:pt x="1477" y="1207"/>
                  </a:lnTo>
                  <a:lnTo>
                    <a:pt x="1475" y="1210"/>
                  </a:lnTo>
                  <a:lnTo>
                    <a:pt x="1473" y="1212"/>
                  </a:lnTo>
                  <a:lnTo>
                    <a:pt x="1475" y="1212"/>
                  </a:lnTo>
                  <a:lnTo>
                    <a:pt x="1475" y="1214"/>
                  </a:lnTo>
                  <a:lnTo>
                    <a:pt x="1476" y="1216"/>
                  </a:lnTo>
                  <a:lnTo>
                    <a:pt x="1480" y="1215"/>
                  </a:lnTo>
                  <a:lnTo>
                    <a:pt x="1480" y="1218"/>
                  </a:lnTo>
                  <a:lnTo>
                    <a:pt x="1484" y="1218"/>
                  </a:lnTo>
                  <a:lnTo>
                    <a:pt x="1482" y="1220"/>
                  </a:lnTo>
                  <a:lnTo>
                    <a:pt x="1484" y="1222"/>
                  </a:lnTo>
                  <a:lnTo>
                    <a:pt x="1484" y="1222"/>
                  </a:lnTo>
                  <a:lnTo>
                    <a:pt x="1486" y="1227"/>
                  </a:lnTo>
                  <a:lnTo>
                    <a:pt x="1490" y="1229"/>
                  </a:lnTo>
                  <a:lnTo>
                    <a:pt x="1492" y="1229"/>
                  </a:lnTo>
                  <a:lnTo>
                    <a:pt x="1492" y="1231"/>
                  </a:lnTo>
                  <a:lnTo>
                    <a:pt x="1495" y="1233"/>
                  </a:lnTo>
                  <a:lnTo>
                    <a:pt x="1497" y="1232"/>
                  </a:lnTo>
                  <a:lnTo>
                    <a:pt x="1498" y="1232"/>
                  </a:lnTo>
                  <a:lnTo>
                    <a:pt x="1497" y="1235"/>
                  </a:lnTo>
                  <a:lnTo>
                    <a:pt x="1498" y="1233"/>
                  </a:lnTo>
                  <a:lnTo>
                    <a:pt x="1498" y="1237"/>
                  </a:lnTo>
                  <a:lnTo>
                    <a:pt x="1500" y="1237"/>
                  </a:lnTo>
                  <a:lnTo>
                    <a:pt x="1502" y="1242"/>
                  </a:lnTo>
                  <a:lnTo>
                    <a:pt x="1502" y="1245"/>
                  </a:lnTo>
                  <a:lnTo>
                    <a:pt x="1506" y="1246"/>
                  </a:lnTo>
                  <a:lnTo>
                    <a:pt x="1507" y="1247"/>
                  </a:lnTo>
                  <a:lnTo>
                    <a:pt x="1504" y="1247"/>
                  </a:lnTo>
                  <a:lnTo>
                    <a:pt x="1503" y="1249"/>
                  </a:lnTo>
                  <a:lnTo>
                    <a:pt x="1506" y="1249"/>
                  </a:lnTo>
                  <a:lnTo>
                    <a:pt x="1506" y="1250"/>
                  </a:lnTo>
                  <a:lnTo>
                    <a:pt x="1509" y="1252"/>
                  </a:lnTo>
                  <a:lnTo>
                    <a:pt x="1506" y="1253"/>
                  </a:lnTo>
                  <a:lnTo>
                    <a:pt x="1506" y="1253"/>
                  </a:lnTo>
                  <a:lnTo>
                    <a:pt x="1506" y="1254"/>
                  </a:lnTo>
                  <a:lnTo>
                    <a:pt x="1503" y="1253"/>
                  </a:lnTo>
                  <a:lnTo>
                    <a:pt x="1504" y="1255"/>
                  </a:lnTo>
                  <a:lnTo>
                    <a:pt x="1507" y="1255"/>
                  </a:lnTo>
                  <a:lnTo>
                    <a:pt x="1508" y="1258"/>
                  </a:lnTo>
                  <a:lnTo>
                    <a:pt x="1507" y="1261"/>
                  </a:lnTo>
                  <a:lnTo>
                    <a:pt x="1512" y="1263"/>
                  </a:lnTo>
                  <a:lnTo>
                    <a:pt x="1514" y="1263"/>
                  </a:lnTo>
                  <a:lnTo>
                    <a:pt x="1516" y="1265"/>
                  </a:lnTo>
                  <a:lnTo>
                    <a:pt x="1518" y="1264"/>
                  </a:lnTo>
                  <a:lnTo>
                    <a:pt x="1515" y="1265"/>
                  </a:lnTo>
                  <a:lnTo>
                    <a:pt x="1516" y="1267"/>
                  </a:lnTo>
                  <a:lnTo>
                    <a:pt x="1518" y="1268"/>
                  </a:lnTo>
                  <a:lnTo>
                    <a:pt x="1526" y="1273"/>
                  </a:lnTo>
                  <a:lnTo>
                    <a:pt x="1526" y="1273"/>
                  </a:lnTo>
                  <a:lnTo>
                    <a:pt x="1528" y="1274"/>
                  </a:lnTo>
                  <a:lnTo>
                    <a:pt x="1529" y="1276"/>
                  </a:lnTo>
                  <a:lnTo>
                    <a:pt x="1533" y="1279"/>
                  </a:lnTo>
                  <a:lnTo>
                    <a:pt x="1536" y="1281"/>
                  </a:lnTo>
                  <a:lnTo>
                    <a:pt x="1537" y="1281"/>
                  </a:lnTo>
                  <a:lnTo>
                    <a:pt x="1536" y="1282"/>
                  </a:lnTo>
                  <a:lnTo>
                    <a:pt x="1540" y="1283"/>
                  </a:lnTo>
                  <a:lnTo>
                    <a:pt x="1543" y="1284"/>
                  </a:lnTo>
                  <a:lnTo>
                    <a:pt x="1546" y="1288"/>
                  </a:lnTo>
                  <a:lnTo>
                    <a:pt x="1548" y="1289"/>
                  </a:lnTo>
                  <a:lnTo>
                    <a:pt x="1553" y="1293"/>
                  </a:lnTo>
                  <a:lnTo>
                    <a:pt x="1555" y="1297"/>
                  </a:lnTo>
                  <a:lnTo>
                    <a:pt x="1561" y="1300"/>
                  </a:lnTo>
                  <a:lnTo>
                    <a:pt x="1579" y="1309"/>
                  </a:lnTo>
                  <a:lnTo>
                    <a:pt x="1582" y="1309"/>
                  </a:lnTo>
                  <a:lnTo>
                    <a:pt x="1582" y="1309"/>
                  </a:lnTo>
                  <a:lnTo>
                    <a:pt x="1584" y="1308"/>
                  </a:lnTo>
                  <a:lnTo>
                    <a:pt x="1586" y="1307"/>
                  </a:lnTo>
                  <a:lnTo>
                    <a:pt x="1604" y="1300"/>
                  </a:lnTo>
                  <a:lnTo>
                    <a:pt x="1610" y="1299"/>
                  </a:lnTo>
                  <a:lnTo>
                    <a:pt x="1617" y="1298"/>
                  </a:lnTo>
                  <a:lnTo>
                    <a:pt x="1613" y="1297"/>
                  </a:lnTo>
                  <a:lnTo>
                    <a:pt x="1611" y="1298"/>
                  </a:lnTo>
                  <a:lnTo>
                    <a:pt x="1612" y="1297"/>
                  </a:lnTo>
                  <a:lnTo>
                    <a:pt x="1617" y="1297"/>
                  </a:lnTo>
                  <a:lnTo>
                    <a:pt x="1617" y="1298"/>
                  </a:lnTo>
                  <a:lnTo>
                    <a:pt x="1619" y="1298"/>
                  </a:lnTo>
                  <a:lnTo>
                    <a:pt x="1630" y="1297"/>
                  </a:lnTo>
                  <a:lnTo>
                    <a:pt x="1629" y="1297"/>
                  </a:lnTo>
                  <a:lnTo>
                    <a:pt x="1623" y="1297"/>
                  </a:lnTo>
                  <a:lnTo>
                    <a:pt x="1621" y="1297"/>
                  </a:lnTo>
                  <a:lnTo>
                    <a:pt x="1619" y="1298"/>
                  </a:lnTo>
                  <a:lnTo>
                    <a:pt x="1619" y="1297"/>
                  </a:lnTo>
                  <a:lnTo>
                    <a:pt x="1626" y="1296"/>
                  </a:lnTo>
                  <a:lnTo>
                    <a:pt x="1629" y="1297"/>
                  </a:lnTo>
                  <a:lnTo>
                    <a:pt x="1630" y="1297"/>
                  </a:lnTo>
                  <a:lnTo>
                    <a:pt x="1630" y="1296"/>
                  </a:lnTo>
                  <a:lnTo>
                    <a:pt x="1632" y="1297"/>
                  </a:lnTo>
                  <a:lnTo>
                    <a:pt x="1632" y="1297"/>
                  </a:lnTo>
                  <a:lnTo>
                    <a:pt x="1630" y="1297"/>
                  </a:lnTo>
                  <a:lnTo>
                    <a:pt x="1634" y="1298"/>
                  </a:lnTo>
                  <a:lnTo>
                    <a:pt x="1634" y="1297"/>
                  </a:lnTo>
                  <a:lnTo>
                    <a:pt x="1636" y="1298"/>
                  </a:lnTo>
                  <a:lnTo>
                    <a:pt x="1639" y="1298"/>
                  </a:lnTo>
                  <a:lnTo>
                    <a:pt x="1640" y="1296"/>
                  </a:lnTo>
                  <a:lnTo>
                    <a:pt x="1640" y="1296"/>
                  </a:lnTo>
                  <a:lnTo>
                    <a:pt x="1642" y="1298"/>
                  </a:lnTo>
                  <a:lnTo>
                    <a:pt x="1645" y="1299"/>
                  </a:lnTo>
                  <a:lnTo>
                    <a:pt x="1643" y="1299"/>
                  </a:lnTo>
                  <a:lnTo>
                    <a:pt x="1653" y="1301"/>
                  </a:lnTo>
                  <a:lnTo>
                    <a:pt x="1656" y="1304"/>
                  </a:lnTo>
                  <a:lnTo>
                    <a:pt x="1662" y="1301"/>
                  </a:lnTo>
                  <a:lnTo>
                    <a:pt x="1662" y="1300"/>
                  </a:lnTo>
                  <a:lnTo>
                    <a:pt x="1671" y="1297"/>
                  </a:lnTo>
                  <a:lnTo>
                    <a:pt x="1674" y="1297"/>
                  </a:lnTo>
                  <a:lnTo>
                    <a:pt x="1680" y="1293"/>
                  </a:lnTo>
                  <a:lnTo>
                    <a:pt x="1685" y="1292"/>
                  </a:lnTo>
                  <a:lnTo>
                    <a:pt x="1687" y="1290"/>
                  </a:lnTo>
                  <a:lnTo>
                    <a:pt x="1693" y="1290"/>
                  </a:lnTo>
                  <a:lnTo>
                    <a:pt x="1694" y="1289"/>
                  </a:lnTo>
                  <a:lnTo>
                    <a:pt x="1691" y="1285"/>
                  </a:lnTo>
                  <a:lnTo>
                    <a:pt x="1689" y="1285"/>
                  </a:lnTo>
                  <a:lnTo>
                    <a:pt x="1688" y="1285"/>
                  </a:lnTo>
                  <a:lnTo>
                    <a:pt x="1691" y="1285"/>
                  </a:lnTo>
                  <a:lnTo>
                    <a:pt x="1693" y="1287"/>
                  </a:lnTo>
                  <a:lnTo>
                    <a:pt x="1694" y="1289"/>
                  </a:lnTo>
                  <a:lnTo>
                    <a:pt x="1697" y="1290"/>
                  </a:lnTo>
                  <a:lnTo>
                    <a:pt x="1699" y="1287"/>
                  </a:lnTo>
                  <a:lnTo>
                    <a:pt x="1702" y="1285"/>
                  </a:lnTo>
                  <a:lnTo>
                    <a:pt x="1704" y="1284"/>
                  </a:lnTo>
                  <a:lnTo>
                    <a:pt x="1707" y="1283"/>
                  </a:lnTo>
                  <a:lnTo>
                    <a:pt x="1711" y="1282"/>
                  </a:lnTo>
                  <a:lnTo>
                    <a:pt x="1719" y="1282"/>
                  </a:lnTo>
                  <a:lnTo>
                    <a:pt x="1730" y="1281"/>
                  </a:lnTo>
                  <a:lnTo>
                    <a:pt x="1731" y="1280"/>
                  </a:lnTo>
                  <a:lnTo>
                    <a:pt x="1736" y="1278"/>
                  </a:lnTo>
                  <a:lnTo>
                    <a:pt x="1733" y="1280"/>
                  </a:lnTo>
                  <a:lnTo>
                    <a:pt x="1731" y="1280"/>
                  </a:lnTo>
                  <a:lnTo>
                    <a:pt x="1733" y="1281"/>
                  </a:lnTo>
                  <a:lnTo>
                    <a:pt x="1737" y="1280"/>
                  </a:lnTo>
                  <a:lnTo>
                    <a:pt x="1743" y="1281"/>
                  </a:lnTo>
                  <a:lnTo>
                    <a:pt x="1749" y="1284"/>
                  </a:lnTo>
                  <a:lnTo>
                    <a:pt x="1754" y="1289"/>
                  </a:lnTo>
                  <a:lnTo>
                    <a:pt x="1755" y="1289"/>
                  </a:lnTo>
                  <a:lnTo>
                    <a:pt x="1757" y="1288"/>
                  </a:lnTo>
                  <a:lnTo>
                    <a:pt x="1755" y="1289"/>
                  </a:lnTo>
                  <a:lnTo>
                    <a:pt x="1755" y="1292"/>
                  </a:lnTo>
                  <a:lnTo>
                    <a:pt x="1758" y="1290"/>
                  </a:lnTo>
                  <a:lnTo>
                    <a:pt x="1757" y="1291"/>
                  </a:lnTo>
                  <a:lnTo>
                    <a:pt x="1760" y="1292"/>
                  </a:lnTo>
                  <a:lnTo>
                    <a:pt x="1757" y="1292"/>
                  </a:lnTo>
                  <a:lnTo>
                    <a:pt x="1758" y="1295"/>
                  </a:lnTo>
                  <a:lnTo>
                    <a:pt x="1762" y="1293"/>
                  </a:lnTo>
                  <a:lnTo>
                    <a:pt x="1762" y="1295"/>
                  </a:lnTo>
                  <a:lnTo>
                    <a:pt x="1759" y="1296"/>
                  </a:lnTo>
                  <a:lnTo>
                    <a:pt x="1759" y="1301"/>
                  </a:lnTo>
                  <a:lnTo>
                    <a:pt x="1763" y="1307"/>
                  </a:lnTo>
                  <a:lnTo>
                    <a:pt x="1766" y="1308"/>
                  </a:lnTo>
                  <a:lnTo>
                    <a:pt x="1767" y="1308"/>
                  </a:lnTo>
                  <a:lnTo>
                    <a:pt x="1768" y="1310"/>
                  </a:lnTo>
                  <a:lnTo>
                    <a:pt x="1771" y="1307"/>
                  </a:lnTo>
                  <a:lnTo>
                    <a:pt x="1771" y="1310"/>
                  </a:lnTo>
                  <a:lnTo>
                    <a:pt x="1773" y="1309"/>
                  </a:lnTo>
                  <a:lnTo>
                    <a:pt x="1774" y="1307"/>
                  </a:lnTo>
                  <a:lnTo>
                    <a:pt x="1776" y="1306"/>
                  </a:lnTo>
                  <a:lnTo>
                    <a:pt x="1776" y="1306"/>
                  </a:lnTo>
                  <a:lnTo>
                    <a:pt x="1776" y="1308"/>
                  </a:lnTo>
                  <a:lnTo>
                    <a:pt x="1777" y="1309"/>
                  </a:lnTo>
                  <a:lnTo>
                    <a:pt x="1777" y="1302"/>
                  </a:lnTo>
                  <a:lnTo>
                    <a:pt x="1779" y="1308"/>
                  </a:lnTo>
                  <a:lnTo>
                    <a:pt x="1780" y="1307"/>
                  </a:lnTo>
                  <a:lnTo>
                    <a:pt x="1780" y="1305"/>
                  </a:lnTo>
                  <a:lnTo>
                    <a:pt x="1781" y="1305"/>
                  </a:lnTo>
                  <a:lnTo>
                    <a:pt x="1781" y="1307"/>
                  </a:lnTo>
                  <a:lnTo>
                    <a:pt x="1782" y="1305"/>
                  </a:lnTo>
                  <a:lnTo>
                    <a:pt x="1784" y="1306"/>
                  </a:lnTo>
                  <a:lnTo>
                    <a:pt x="1785" y="1306"/>
                  </a:lnTo>
                  <a:lnTo>
                    <a:pt x="1788" y="1306"/>
                  </a:lnTo>
                  <a:lnTo>
                    <a:pt x="1788" y="1304"/>
                  </a:lnTo>
                  <a:lnTo>
                    <a:pt x="1789" y="1306"/>
                  </a:lnTo>
                  <a:lnTo>
                    <a:pt x="1791" y="1307"/>
                  </a:lnTo>
                  <a:lnTo>
                    <a:pt x="1797" y="1306"/>
                  </a:lnTo>
                  <a:lnTo>
                    <a:pt x="1799" y="1306"/>
                  </a:lnTo>
                  <a:lnTo>
                    <a:pt x="1797" y="1300"/>
                  </a:lnTo>
                  <a:lnTo>
                    <a:pt x="1799" y="1302"/>
                  </a:lnTo>
                  <a:lnTo>
                    <a:pt x="1800" y="1302"/>
                  </a:lnTo>
                  <a:lnTo>
                    <a:pt x="1802" y="1302"/>
                  </a:lnTo>
                  <a:lnTo>
                    <a:pt x="1801" y="1306"/>
                  </a:lnTo>
                  <a:lnTo>
                    <a:pt x="1804" y="1307"/>
                  </a:lnTo>
                  <a:lnTo>
                    <a:pt x="1804" y="1305"/>
                  </a:lnTo>
                  <a:lnTo>
                    <a:pt x="1806" y="1306"/>
                  </a:lnTo>
                  <a:lnTo>
                    <a:pt x="1806" y="1305"/>
                  </a:lnTo>
                  <a:lnTo>
                    <a:pt x="1807" y="1310"/>
                  </a:lnTo>
                  <a:lnTo>
                    <a:pt x="1809" y="1314"/>
                  </a:lnTo>
                  <a:lnTo>
                    <a:pt x="1813" y="1314"/>
                  </a:lnTo>
                  <a:lnTo>
                    <a:pt x="1813" y="1315"/>
                  </a:lnTo>
                  <a:lnTo>
                    <a:pt x="1814" y="1314"/>
                  </a:lnTo>
                  <a:lnTo>
                    <a:pt x="1815" y="1314"/>
                  </a:lnTo>
                  <a:lnTo>
                    <a:pt x="1815" y="1314"/>
                  </a:lnTo>
                  <a:lnTo>
                    <a:pt x="1814" y="1313"/>
                  </a:lnTo>
                  <a:lnTo>
                    <a:pt x="1817" y="1313"/>
                  </a:lnTo>
                  <a:lnTo>
                    <a:pt x="1817" y="1313"/>
                  </a:lnTo>
                  <a:lnTo>
                    <a:pt x="1817" y="1313"/>
                  </a:lnTo>
                  <a:lnTo>
                    <a:pt x="1818" y="1316"/>
                  </a:lnTo>
                  <a:lnTo>
                    <a:pt x="1817" y="1316"/>
                  </a:lnTo>
                  <a:lnTo>
                    <a:pt x="1817" y="1319"/>
                  </a:lnTo>
                  <a:lnTo>
                    <a:pt x="1819" y="1319"/>
                  </a:lnTo>
                  <a:lnTo>
                    <a:pt x="1818" y="1322"/>
                  </a:lnTo>
                  <a:lnTo>
                    <a:pt x="1821" y="1324"/>
                  </a:lnTo>
                  <a:lnTo>
                    <a:pt x="1822" y="1326"/>
                  </a:lnTo>
                  <a:lnTo>
                    <a:pt x="1819" y="1330"/>
                  </a:lnTo>
                  <a:lnTo>
                    <a:pt x="1818" y="1340"/>
                  </a:lnTo>
                  <a:lnTo>
                    <a:pt x="1819" y="1342"/>
                  </a:lnTo>
                  <a:lnTo>
                    <a:pt x="1817" y="1347"/>
                  </a:lnTo>
                  <a:lnTo>
                    <a:pt x="1818" y="1347"/>
                  </a:lnTo>
                  <a:lnTo>
                    <a:pt x="1816" y="1347"/>
                  </a:lnTo>
                  <a:lnTo>
                    <a:pt x="1814" y="1350"/>
                  </a:lnTo>
                  <a:lnTo>
                    <a:pt x="1813" y="1352"/>
                  </a:lnTo>
                  <a:lnTo>
                    <a:pt x="1816" y="1353"/>
                  </a:lnTo>
                  <a:lnTo>
                    <a:pt x="1818" y="1353"/>
                  </a:lnTo>
                  <a:lnTo>
                    <a:pt x="1819" y="1355"/>
                  </a:lnTo>
                  <a:lnTo>
                    <a:pt x="1816" y="1355"/>
                  </a:lnTo>
                  <a:lnTo>
                    <a:pt x="1816" y="1360"/>
                  </a:lnTo>
                  <a:lnTo>
                    <a:pt x="1814" y="1359"/>
                  </a:lnTo>
                  <a:lnTo>
                    <a:pt x="1814" y="1362"/>
                  </a:lnTo>
                  <a:lnTo>
                    <a:pt x="1816" y="1365"/>
                  </a:lnTo>
                  <a:lnTo>
                    <a:pt x="1819" y="1366"/>
                  </a:lnTo>
                  <a:lnTo>
                    <a:pt x="1822" y="1366"/>
                  </a:lnTo>
                  <a:lnTo>
                    <a:pt x="1816" y="1367"/>
                  </a:lnTo>
                  <a:lnTo>
                    <a:pt x="1814" y="1366"/>
                  </a:lnTo>
                  <a:lnTo>
                    <a:pt x="1813" y="1373"/>
                  </a:lnTo>
                  <a:lnTo>
                    <a:pt x="1809" y="1378"/>
                  </a:lnTo>
                  <a:lnTo>
                    <a:pt x="1808" y="1381"/>
                  </a:lnTo>
                  <a:lnTo>
                    <a:pt x="1807" y="1378"/>
                  </a:lnTo>
                  <a:lnTo>
                    <a:pt x="1807" y="1378"/>
                  </a:lnTo>
                  <a:lnTo>
                    <a:pt x="1806" y="1378"/>
                  </a:lnTo>
                  <a:lnTo>
                    <a:pt x="1806" y="1381"/>
                  </a:lnTo>
                  <a:lnTo>
                    <a:pt x="1807" y="1382"/>
                  </a:lnTo>
                  <a:lnTo>
                    <a:pt x="1807" y="1383"/>
                  </a:lnTo>
                  <a:lnTo>
                    <a:pt x="1808" y="1386"/>
                  </a:lnTo>
                  <a:lnTo>
                    <a:pt x="1810" y="1387"/>
                  </a:lnTo>
                  <a:lnTo>
                    <a:pt x="1813" y="1390"/>
                  </a:lnTo>
                  <a:lnTo>
                    <a:pt x="1816" y="1391"/>
                  </a:lnTo>
                  <a:lnTo>
                    <a:pt x="1813" y="1391"/>
                  </a:lnTo>
                  <a:lnTo>
                    <a:pt x="1810" y="1389"/>
                  </a:lnTo>
                  <a:lnTo>
                    <a:pt x="1808" y="1386"/>
                  </a:lnTo>
                  <a:lnTo>
                    <a:pt x="1811" y="1392"/>
                  </a:lnTo>
                  <a:lnTo>
                    <a:pt x="1813" y="1394"/>
                  </a:lnTo>
                  <a:lnTo>
                    <a:pt x="1815" y="1395"/>
                  </a:lnTo>
                  <a:lnTo>
                    <a:pt x="1815" y="1395"/>
                  </a:lnTo>
                  <a:lnTo>
                    <a:pt x="1816" y="1401"/>
                  </a:lnTo>
                  <a:lnTo>
                    <a:pt x="1819" y="1402"/>
                  </a:lnTo>
                  <a:lnTo>
                    <a:pt x="1822" y="1403"/>
                  </a:lnTo>
                  <a:lnTo>
                    <a:pt x="1822" y="1404"/>
                  </a:lnTo>
                  <a:lnTo>
                    <a:pt x="1819" y="1403"/>
                  </a:lnTo>
                  <a:lnTo>
                    <a:pt x="1821" y="1406"/>
                  </a:lnTo>
                  <a:lnTo>
                    <a:pt x="1831" y="1413"/>
                  </a:lnTo>
                  <a:lnTo>
                    <a:pt x="1831" y="1415"/>
                  </a:lnTo>
                  <a:lnTo>
                    <a:pt x="1838" y="1422"/>
                  </a:lnTo>
                  <a:lnTo>
                    <a:pt x="1844" y="1429"/>
                  </a:lnTo>
                  <a:lnTo>
                    <a:pt x="1845" y="1433"/>
                  </a:lnTo>
                  <a:lnTo>
                    <a:pt x="1849" y="1437"/>
                  </a:lnTo>
                  <a:lnTo>
                    <a:pt x="1851" y="1437"/>
                  </a:lnTo>
                  <a:lnTo>
                    <a:pt x="1850" y="1439"/>
                  </a:lnTo>
                  <a:lnTo>
                    <a:pt x="1851" y="1442"/>
                  </a:lnTo>
                  <a:lnTo>
                    <a:pt x="1851" y="1445"/>
                  </a:lnTo>
                  <a:lnTo>
                    <a:pt x="1852" y="1447"/>
                  </a:lnTo>
                  <a:lnTo>
                    <a:pt x="1853" y="1450"/>
                  </a:lnTo>
                  <a:lnTo>
                    <a:pt x="1856" y="1451"/>
                  </a:lnTo>
                  <a:lnTo>
                    <a:pt x="1858" y="1451"/>
                  </a:lnTo>
                  <a:lnTo>
                    <a:pt x="1861" y="1449"/>
                  </a:lnTo>
                  <a:lnTo>
                    <a:pt x="1865" y="1449"/>
                  </a:lnTo>
                  <a:lnTo>
                    <a:pt x="1864" y="1450"/>
                  </a:lnTo>
                  <a:lnTo>
                    <a:pt x="1861" y="1451"/>
                  </a:lnTo>
                  <a:lnTo>
                    <a:pt x="1858" y="1451"/>
                  </a:lnTo>
                  <a:lnTo>
                    <a:pt x="1853" y="1453"/>
                  </a:lnTo>
                  <a:lnTo>
                    <a:pt x="1854" y="1455"/>
                  </a:lnTo>
                  <a:lnTo>
                    <a:pt x="1858" y="1461"/>
                  </a:lnTo>
                  <a:lnTo>
                    <a:pt x="1860" y="1463"/>
                  </a:lnTo>
                  <a:lnTo>
                    <a:pt x="1860" y="1466"/>
                  </a:lnTo>
                  <a:lnTo>
                    <a:pt x="1860" y="1467"/>
                  </a:lnTo>
                  <a:lnTo>
                    <a:pt x="1862" y="1472"/>
                  </a:lnTo>
                  <a:lnTo>
                    <a:pt x="1868" y="1483"/>
                  </a:lnTo>
                  <a:lnTo>
                    <a:pt x="1868" y="1486"/>
                  </a:lnTo>
                  <a:lnTo>
                    <a:pt x="1867" y="1489"/>
                  </a:lnTo>
                  <a:lnTo>
                    <a:pt x="1862" y="1493"/>
                  </a:lnTo>
                  <a:lnTo>
                    <a:pt x="1864" y="1495"/>
                  </a:lnTo>
                  <a:lnTo>
                    <a:pt x="1865" y="1497"/>
                  </a:lnTo>
                  <a:lnTo>
                    <a:pt x="1866" y="1500"/>
                  </a:lnTo>
                  <a:lnTo>
                    <a:pt x="1866" y="1502"/>
                  </a:lnTo>
                  <a:lnTo>
                    <a:pt x="1870" y="1512"/>
                  </a:lnTo>
                  <a:lnTo>
                    <a:pt x="1873" y="1515"/>
                  </a:lnTo>
                  <a:lnTo>
                    <a:pt x="1875" y="1521"/>
                  </a:lnTo>
                  <a:lnTo>
                    <a:pt x="1873" y="1532"/>
                  </a:lnTo>
                  <a:lnTo>
                    <a:pt x="1870" y="1538"/>
                  </a:lnTo>
                  <a:lnTo>
                    <a:pt x="1869" y="1540"/>
                  </a:lnTo>
                  <a:lnTo>
                    <a:pt x="1867" y="1541"/>
                  </a:lnTo>
                  <a:lnTo>
                    <a:pt x="1864" y="1544"/>
                  </a:lnTo>
                  <a:lnTo>
                    <a:pt x="1860" y="1549"/>
                  </a:lnTo>
                  <a:lnTo>
                    <a:pt x="1858" y="1552"/>
                  </a:lnTo>
                  <a:lnTo>
                    <a:pt x="1856" y="1554"/>
                  </a:lnTo>
                  <a:lnTo>
                    <a:pt x="1856" y="1558"/>
                  </a:lnTo>
                  <a:lnTo>
                    <a:pt x="1854" y="1561"/>
                  </a:lnTo>
                  <a:lnTo>
                    <a:pt x="1853" y="1572"/>
                  </a:lnTo>
                  <a:lnTo>
                    <a:pt x="1850" y="1579"/>
                  </a:lnTo>
                  <a:lnTo>
                    <a:pt x="1850" y="1581"/>
                  </a:lnTo>
                  <a:lnTo>
                    <a:pt x="1850" y="1583"/>
                  </a:lnTo>
                  <a:lnTo>
                    <a:pt x="1845" y="1588"/>
                  </a:lnTo>
                  <a:lnTo>
                    <a:pt x="1847" y="1599"/>
                  </a:lnTo>
                  <a:lnTo>
                    <a:pt x="1845" y="1610"/>
                  </a:lnTo>
                  <a:lnTo>
                    <a:pt x="1845" y="1615"/>
                  </a:lnTo>
                  <a:lnTo>
                    <a:pt x="1845" y="1618"/>
                  </a:lnTo>
                  <a:lnTo>
                    <a:pt x="1848" y="1621"/>
                  </a:lnTo>
                  <a:lnTo>
                    <a:pt x="1849" y="1623"/>
                  </a:lnTo>
                  <a:lnTo>
                    <a:pt x="1853" y="1629"/>
                  </a:lnTo>
                  <a:lnTo>
                    <a:pt x="1857" y="1633"/>
                  </a:lnTo>
                  <a:lnTo>
                    <a:pt x="1864" y="1646"/>
                  </a:lnTo>
                  <a:lnTo>
                    <a:pt x="1865" y="1649"/>
                  </a:lnTo>
                  <a:lnTo>
                    <a:pt x="1868" y="1657"/>
                  </a:lnTo>
                  <a:lnTo>
                    <a:pt x="1870" y="1663"/>
                  </a:lnTo>
                  <a:lnTo>
                    <a:pt x="1873" y="1666"/>
                  </a:lnTo>
                  <a:lnTo>
                    <a:pt x="1877" y="1673"/>
                  </a:lnTo>
                  <a:lnTo>
                    <a:pt x="1879" y="1676"/>
                  </a:lnTo>
                  <a:lnTo>
                    <a:pt x="1883" y="1682"/>
                  </a:lnTo>
                  <a:lnTo>
                    <a:pt x="1884" y="1684"/>
                  </a:lnTo>
                  <a:lnTo>
                    <a:pt x="1884" y="1687"/>
                  </a:lnTo>
                  <a:lnTo>
                    <a:pt x="1882" y="1690"/>
                  </a:lnTo>
                  <a:lnTo>
                    <a:pt x="1883" y="1694"/>
                  </a:lnTo>
                  <a:lnTo>
                    <a:pt x="1883" y="1697"/>
                  </a:lnTo>
                  <a:lnTo>
                    <a:pt x="1884" y="1702"/>
                  </a:lnTo>
                  <a:lnTo>
                    <a:pt x="1883" y="1704"/>
                  </a:lnTo>
                  <a:lnTo>
                    <a:pt x="1885" y="1710"/>
                  </a:lnTo>
                  <a:lnTo>
                    <a:pt x="1885" y="1712"/>
                  </a:lnTo>
                  <a:lnTo>
                    <a:pt x="1887" y="1716"/>
                  </a:lnTo>
                  <a:lnTo>
                    <a:pt x="1887" y="1718"/>
                  </a:lnTo>
                  <a:lnTo>
                    <a:pt x="1887" y="1724"/>
                  </a:lnTo>
                  <a:lnTo>
                    <a:pt x="1888" y="1726"/>
                  </a:lnTo>
                  <a:lnTo>
                    <a:pt x="1887" y="1728"/>
                  </a:lnTo>
                  <a:lnTo>
                    <a:pt x="1890" y="1734"/>
                  </a:lnTo>
                  <a:lnTo>
                    <a:pt x="1890" y="1737"/>
                  </a:lnTo>
                  <a:lnTo>
                    <a:pt x="1892" y="1738"/>
                  </a:lnTo>
                  <a:lnTo>
                    <a:pt x="1892" y="1742"/>
                  </a:lnTo>
                  <a:lnTo>
                    <a:pt x="1892" y="1744"/>
                  </a:lnTo>
                  <a:lnTo>
                    <a:pt x="1893" y="1746"/>
                  </a:lnTo>
                  <a:lnTo>
                    <a:pt x="1894" y="1752"/>
                  </a:lnTo>
                  <a:lnTo>
                    <a:pt x="1899" y="1760"/>
                  </a:lnTo>
                  <a:lnTo>
                    <a:pt x="1901" y="1763"/>
                  </a:lnTo>
                  <a:lnTo>
                    <a:pt x="1910" y="1771"/>
                  </a:lnTo>
                  <a:lnTo>
                    <a:pt x="1910" y="1771"/>
                  </a:lnTo>
                  <a:lnTo>
                    <a:pt x="1911" y="1774"/>
                  </a:lnTo>
                  <a:lnTo>
                    <a:pt x="1915" y="1779"/>
                  </a:lnTo>
                  <a:lnTo>
                    <a:pt x="1918" y="1787"/>
                  </a:lnTo>
                  <a:lnTo>
                    <a:pt x="1919" y="1789"/>
                  </a:lnTo>
                  <a:lnTo>
                    <a:pt x="1921" y="1797"/>
                  </a:lnTo>
                  <a:lnTo>
                    <a:pt x="1926" y="1805"/>
                  </a:lnTo>
                  <a:lnTo>
                    <a:pt x="1929" y="1812"/>
                  </a:lnTo>
                  <a:lnTo>
                    <a:pt x="1934" y="1818"/>
                  </a:lnTo>
                  <a:lnTo>
                    <a:pt x="1935" y="1820"/>
                  </a:lnTo>
                  <a:lnTo>
                    <a:pt x="1936" y="1827"/>
                  </a:lnTo>
                  <a:lnTo>
                    <a:pt x="1936" y="1829"/>
                  </a:lnTo>
                  <a:lnTo>
                    <a:pt x="1935" y="1832"/>
                  </a:lnTo>
                  <a:lnTo>
                    <a:pt x="1933" y="1834"/>
                  </a:lnTo>
                  <a:lnTo>
                    <a:pt x="1930" y="1834"/>
                  </a:lnTo>
                  <a:lnTo>
                    <a:pt x="1929" y="1836"/>
                  </a:lnTo>
                  <a:lnTo>
                    <a:pt x="1932" y="1837"/>
                  </a:lnTo>
                  <a:lnTo>
                    <a:pt x="1933" y="1840"/>
                  </a:lnTo>
                  <a:lnTo>
                    <a:pt x="1933" y="1841"/>
                  </a:lnTo>
                  <a:lnTo>
                    <a:pt x="1935" y="1844"/>
                  </a:lnTo>
                  <a:lnTo>
                    <a:pt x="1937" y="1848"/>
                  </a:lnTo>
                  <a:lnTo>
                    <a:pt x="1936" y="1853"/>
                  </a:lnTo>
                  <a:lnTo>
                    <a:pt x="1936" y="1856"/>
                  </a:lnTo>
                  <a:lnTo>
                    <a:pt x="1938" y="1858"/>
                  </a:lnTo>
                  <a:lnTo>
                    <a:pt x="1937" y="1855"/>
                  </a:lnTo>
                  <a:lnTo>
                    <a:pt x="1938" y="1854"/>
                  </a:lnTo>
                  <a:lnTo>
                    <a:pt x="1941" y="1854"/>
                  </a:lnTo>
                  <a:lnTo>
                    <a:pt x="1943" y="1854"/>
                  </a:lnTo>
                  <a:lnTo>
                    <a:pt x="1943" y="1856"/>
                  </a:lnTo>
                  <a:lnTo>
                    <a:pt x="1944" y="1858"/>
                  </a:lnTo>
                  <a:lnTo>
                    <a:pt x="1946" y="1858"/>
                  </a:lnTo>
                  <a:lnTo>
                    <a:pt x="1949" y="1860"/>
                  </a:lnTo>
                  <a:lnTo>
                    <a:pt x="1950" y="1862"/>
                  </a:lnTo>
                  <a:lnTo>
                    <a:pt x="1951" y="1862"/>
                  </a:lnTo>
                  <a:lnTo>
                    <a:pt x="1953" y="1864"/>
                  </a:lnTo>
                  <a:lnTo>
                    <a:pt x="1955" y="1864"/>
                  </a:lnTo>
                  <a:lnTo>
                    <a:pt x="1959" y="1865"/>
                  </a:lnTo>
                  <a:lnTo>
                    <a:pt x="1967" y="1860"/>
                  </a:lnTo>
                  <a:lnTo>
                    <a:pt x="1970" y="1860"/>
                  </a:lnTo>
                  <a:lnTo>
                    <a:pt x="1970" y="1858"/>
                  </a:lnTo>
                  <a:lnTo>
                    <a:pt x="1972" y="1858"/>
                  </a:lnTo>
                  <a:lnTo>
                    <a:pt x="1976" y="1860"/>
                  </a:lnTo>
                  <a:lnTo>
                    <a:pt x="1984" y="1858"/>
                  </a:lnTo>
                  <a:lnTo>
                    <a:pt x="1989" y="1854"/>
                  </a:lnTo>
                  <a:lnTo>
                    <a:pt x="1992" y="1854"/>
                  </a:lnTo>
                  <a:lnTo>
                    <a:pt x="1993" y="1854"/>
                  </a:lnTo>
                  <a:lnTo>
                    <a:pt x="1995" y="1853"/>
                  </a:lnTo>
                  <a:lnTo>
                    <a:pt x="1996" y="1853"/>
                  </a:lnTo>
                  <a:lnTo>
                    <a:pt x="1996" y="1853"/>
                  </a:lnTo>
                  <a:lnTo>
                    <a:pt x="1997" y="1853"/>
                  </a:lnTo>
                  <a:lnTo>
                    <a:pt x="1999" y="1854"/>
                  </a:lnTo>
                  <a:lnTo>
                    <a:pt x="2001" y="1854"/>
                  </a:lnTo>
                  <a:lnTo>
                    <a:pt x="2003" y="1854"/>
                  </a:lnTo>
                  <a:lnTo>
                    <a:pt x="2005" y="1853"/>
                  </a:lnTo>
                  <a:lnTo>
                    <a:pt x="2009" y="1853"/>
                  </a:lnTo>
                  <a:lnTo>
                    <a:pt x="2024" y="1855"/>
                  </a:lnTo>
                  <a:lnTo>
                    <a:pt x="2026" y="1853"/>
                  </a:lnTo>
                  <a:lnTo>
                    <a:pt x="2027" y="1852"/>
                  </a:lnTo>
                  <a:lnTo>
                    <a:pt x="2030" y="1852"/>
                  </a:lnTo>
                  <a:lnTo>
                    <a:pt x="2032" y="1853"/>
                  </a:lnTo>
                  <a:lnTo>
                    <a:pt x="2036" y="1854"/>
                  </a:lnTo>
                  <a:lnTo>
                    <a:pt x="2037" y="1853"/>
                  </a:lnTo>
                  <a:lnTo>
                    <a:pt x="2036" y="1851"/>
                  </a:lnTo>
                  <a:lnTo>
                    <a:pt x="2038" y="1848"/>
                  </a:lnTo>
                  <a:lnTo>
                    <a:pt x="2041" y="1848"/>
                  </a:lnTo>
                  <a:lnTo>
                    <a:pt x="2047" y="1849"/>
                  </a:lnTo>
                  <a:lnTo>
                    <a:pt x="2055" y="1846"/>
                  </a:lnTo>
                  <a:lnTo>
                    <a:pt x="2066" y="1838"/>
                  </a:lnTo>
                  <a:lnTo>
                    <a:pt x="2069" y="1836"/>
                  </a:lnTo>
                  <a:lnTo>
                    <a:pt x="2070" y="1835"/>
                  </a:lnTo>
                  <a:lnTo>
                    <a:pt x="2073" y="1832"/>
                  </a:lnTo>
                  <a:lnTo>
                    <a:pt x="2079" y="1828"/>
                  </a:lnTo>
                  <a:lnTo>
                    <a:pt x="2089" y="1817"/>
                  </a:lnTo>
                  <a:lnTo>
                    <a:pt x="2096" y="1811"/>
                  </a:lnTo>
                  <a:lnTo>
                    <a:pt x="2100" y="1805"/>
                  </a:lnTo>
                  <a:lnTo>
                    <a:pt x="2104" y="1800"/>
                  </a:lnTo>
                  <a:lnTo>
                    <a:pt x="2106" y="1795"/>
                  </a:lnTo>
                  <a:lnTo>
                    <a:pt x="2110" y="1791"/>
                  </a:lnTo>
                  <a:lnTo>
                    <a:pt x="2110" y="1788"/>
                  </a:lnTo>
                  <a:lnTo>
                    <a:pt x="2114" y="1783"/>
                  </a:lnTo>
                  <a:lnTo>
                    <a:pt x="2120" y="1776"/>
                  </a:lnTo>
                  <a:lnTo>
                    <a:pt x="2121" y="1776"/>
                  </a:lnTo>
                  <a:lnTo>
                    <a:pt x="2123" y="1775"/>
                  </a:lnTo>
                  <a:lnTo>
                    <a:pt x="2123" y="1774"/>
                  </a:lnTo>
                  <a:lnTo>
                    <a:pt x="2125" y="1772"/>
                  </a:lnTo>
                  <a:lnTo>
                    <a:pt x="2127" y="1770"/>
                  </a:lnTo>
                  <a:lnTo>
                    <a:pt x="2129" y="1768"/>
                  </a:lnTo>
                  <a:lnTo>
                    <a:pt x="2130" y="1767"/>
                  </a:lnTo>
                  <a:lnTo>
                    <a:pt x="2131" y="1763"/>
                  </a:lnTo>
                  <a:lnTo>
                    <a:pt x="2132" y="1758"/>
                  </a:lnTo>
                  <a:lnTo>
                    <a:pt x="2134" y="1748"/>
                  </a:lnTo>
                  <a:lnTo>
                    <a:pt x="2137" y="1734"/>
                  </a:lnTo>
                  <a:lnTo>
                    <a:pt x="2134" y="1737"/>
                  </a:lnTo>
                  <a:lnTo>
                    <a:pt x="2132" y="1735"/>
                  </a:lnTo>
                  <a:lnTo>
                    <a:pt x="2131" y="1733"/>
                  </a:lnTo>
                  <a:lnTo>
                    <a:pt x="2130" y="1733"/>
                  </a:lnTo>
                  <a:lnTo>
                    <a:pt x="2132" y="1732"/>
                  </a:lnTo>
                  <a:lnTo>
                    <a:pt x="2134" y="1727"/>
                  </a:lnTo>
                  <a:lnTo>
                    <a:pt x="2137" y="1725"/>
                  </a:lnTo>
                  <a:lnTo>
                    <a:pt x="2139" y="1724"/>
                  </a:lnTo>
                  <a:lnTo>
                    <a:pt x="2140" y="1723"/>
                  </a:lnTo>
                  <a:lnTo>
                    <a:pt x="2159" y="1715"/>
                  </a:lnTo>
                  <a:lnTo>
                    <a:pt x="2165" y="1712"/>
                  </a:lnTo>
                  <a:lnTo>
                    <a:pt x="2169" y="1707"/>
                  </a:lnTo>
                  <a:lnTo>
                    <a:pt x="2172" y="1702"/>
                  </a:lnTo>
                  <a:lnTo>
                    <a:pt x="2168" y="1703"/>
                  </a:lnTo>
                  <a:lnTo>
                    <a:pt x="2171" y="1692"/>
                  </a:lnTo>
                  <a:lnTo>
                    <a:pt x="2172" y="1690"/>
                  </a:lnTo>
                  <a:lnTo>
                    <a:pt x="2173" y="1689"/>
                  </a:lnTo>
                  <a:lnTo>
                    <a:pt x="2171" y="1685"/>
                  </a:lnTo>
                  <a:lnTo>
                    <a:pt x="2172" y="1678"/>
                  </a:lnTo>
                  <a:lnTo>
                    <a:pt x="2171" y="1676"/>
                  </a:lnTo>
                  <a:lnTo>
                    <a:pt x="2169" y="1678"/>
                  </a:lnTo>
                  <a:lnTo>
                    <a:pt x="2169" y="1682"/>
                  </a:lnTo>
                  <a:lnTo>
                    <a:pt x="2168" y="1678"/>
                  </a:lnTo>
                  <a:lnTo>
                    <a:pt x="2168" y="1676"/>
                  </a:lnTo>
                  <a:lnTo>
                    <a:pt x="2167" y="1669"/>
                  </a:lnTo>
                  <a:lnTo>
                    <a:pt x="2166" y="1666"/>
                  </a:lnTo>
                  <a:lnTo>
                    <a:pt x="2165" y="1661"/>
                  </a:lnTo>
                  <a:lnTo>
                    <a:pt x="2166" y="1660"/>
                  </a:lnTo>
                  <a:lnTo>
                    <a:pt x="2164" y="1657"/>
                  </a:lnTo>
                  <a:lnTo>
                    <a:pt x="2159" y="1651"/>
                  </a:lnTo>
                  <a:lnTo>
                    <a:pt x="2160" y="1646"/>
                  </a:lnTo>
                  <a:lnTo>
                    <a:pt x="2160" y="1644"/>
                  </a:lnTo>
                  <a:lnTo>
                    <a:pt x="2159" y="1642"/>
                  </a:lnTo>
                  <a:lnTo>
                    <a:pt x="2158" y="1641"/>
                  </a:lnTo>
                  <a:lnTo>
                    <a:pt x="2160" y="1642"/>
                  </a:lnTo>
                  <a:lnTo>
                    <a:pt x="2161" y="1644"/>
                  </a:lnTo>
                  <a:lnTo>
                    <a:pt x="2164" y="1643"/>
                  </a:lnTo>
                  <a:lnTo>
                    <a:pt x="2169" y="1639"/>
                  </a:lnTo>
                  <a:lnTo>
                    <a:pt x="2174" y="1633"/>
                  </a:lnTo>
                  <a:lnTo>
                    <a:pt x="2176" y="1632"/>
                  </a:lnTo>
                  <a:lnTo>
                    <a:pt x="2180" y="1629"/>
                  </a:lnTo>
                  <a:lnTo>
                    <a:pt x="2181" y="1630"/>
                  </a:lnTo>
                  <a:lnTo>
                    <a:pt x="2181" y="1627"/>
                  </a:lnTo>
                  <a:lnTo>
                    <a:pt x="2184" y="1627"/>
                  </a:lnTo>
                  <a:lnTo>
                    <a:pt x="2184" y="1625"/>
                  </a:lnTo>
                  <a:lnTo>
                    <a:pt x="2189" y="1621"/>
                  </a:lnTo>
                  <a:lnTo>
                    <a:pt x="2190" y="1617"/>
                  </a:lnTo>
                  <a:lnTo>
                    <a:pt x="2189" y="1616"/>
                  </a:lnTo>
                  <a:lnTo>
                    <a:pt x="2192" y="1617"/>
                  </a:lnTo>
                  <a:lnTo>
                    <a:pt x="2194" y="1614"/>
                  </a:lnTo>
                  <a:lnTo>
                    <a:pt x="2198" y="1612"/>
                  </a:lnTo>
                  <a:lnTo>
                    <a:pt x="2199" y="1610"/>
                  </a:lnTo>
                  <a:lnTo>
                    <a:pt x="2210" y="1606"/>
                  </a:lnTo>
                  <a:lnTo>
                    <a:pt x="2212" y="1606"/>
                  </a:lnTo>
                  <a:lnTo>
                    <a:pt x="2215" y="1604"/>
                  </a:lnTo>
                  <a:lnTo>
                    <a:pt x="2217" y="1604"/>
                  </a:lnTo>
                  <a:lnTo>
                    <a:pt x="2219" y="1604"/>
                  </a:lnTo>
                  <a:lnTo>
                    <a:pt x="2224" y="1600"/>
                  </a:lnTo>
                  <a:lnTo>
                    <a:pt x="2228" y="1597"/>
                  </a:lnTo>
                  <a:lnTo>
                    <a:pt x="2229" y="1593"/>
                  </a:lnTo>
                  <a:lnTo>
                    <a:pt x="2233" y="1592"/>
                  </a:lnTo>
                  <a:lnTo>
                    <a:pt x="2238" y="1584"/>
                  </a:lnTo>
                  <a:lnTo>
                    <a:pt x="2241" y="1581"/>
                  </a:lnTo>
                  <a:lnTo>
                    <a:pt x="2242" y="1579"/>
                  </a:lnTo>
                  <a:lnTo>
                    <a:pt x="2241" y="1577"/>
                  </a:lnTo>
                  <a:lnTo>
                    <a:pt x="2244" y="1571"/>
                  </a:lnTo>
                  <a:lnTo>
                    <a:pt x="2244" y="1569"/>
                  </a:lnTo>
                  <a:lnTo>
                    <a:pt x="2242" y="1569"/>
                  </a:lnTo>
                  <a:lnTo>
                    <a:pt x="2241" y="1566"/>
                  </a:lnTo>
                  <a:lnTo>
                    <a:pt x="2240" y="1564"/>
                  </a:lnTo>
                  <a:lnTo>
                    <a:pt x="2241" y="1561"/>
                  </a:lnTo>
                  <a:lnTo>
                    <a:pt x="2241" y="1558"/>
                  </a:lnTo>
                  <a:lnTo>
                    <a:pt x="2241" y="1555"/>
                  </a:lnTo>
                  <a:lnTo>
                    <a:pt x="2240" y="1555"/>
                  </a:lnTo>
                  <a:lnTo>
                    <a:pt x="2241" y="1549"/>
                  </a:lnTo>
                  <a:lnTo>
                    <a:pt x="2238" y="1547"/>
                  </a:lnTo>
                  <a:lnTo>
                    <a:pt x="2241" y="1545"/>
                  </a:lnTo>
                  <a:lnTo>
                    <a:pt x="2240" y="1541"/>
                  </a:lnTo>
                  <a:lnTo>
                    <a:pt x="2241" y="1539"/>
                  </a:lnTo>
                  <a:lnTo>
                    <a:pt x="2240" y="1537"/>
                  </a:lnTo>
                  <a:lnTo>
                    <a:pt x="2240" y="1531"/>
                  </a:lnTo>
                  <a:lnTo>
                    <a:pt x="2238" y="1529"/>
                  </a:lnTo>
                  <a:lnTo>
                    <a:pt x="2238" y="1527"/>
                  </a:lnTo>
                  <a:lnTo>
                    <a:pt x="2237" y="1524"/>
                  </a:lnTo>
                  <a:lnTo>
                    <a:pt x="2240" y="1522"/>
                  </a:lnTo>
                  <a:lnTo>
                    <a:pt x="2240" y="1514"/>
                  </a:lnTo>
                  <a:lnTo>
                    <a:pt x="2238" y="1513"/>
                  </a:lnTo>
                  <a:lnTo>
                    <a:pt x="2236" y="1510"/>
                  </a:lnTo>
                  <a:lnTo>
                    <a:pt x="2233" y="1507"/>
                  </a:lnTo>
                  <a:lnTo>
                    <a:pt x="2232" y="1509"/>
                  </a:lnTo>
                  <a:lnTo>
                    <a:pt x="2231" y="1506"/>
                  </a:lnTo>
                  <a:lnTo>
                    <a:pt x="2228" y="1506"/>
                  </a:lnTo>
                  <a:lnTo>
                    <a:pt x="2229" y="1503"/>
                  </a:lnTo>
                  <a:lnTo>
                    <a:pt x="2228" y="1498"/>
                  </a:lnTo>
                  <a:lnTo>
                    <a:pt x="2227" y="1496"/>
                  </a:lnTo>
                  <a:lnTo>
                    <a:pt x="2224" y="1490"/>
                  </a:lnTo>
                  <a:lnTo>
                    <a:pt x="2223" y="1485"/>
                  </a:lnTo>
                  <a:lnTo>
                    <a:pt x="2223" y="1483"/>
                  </a:lnTo>
                  <a:lnTo>
                    <a:pt x="2225" y="1479"/>
                  </a:lnTo>
                  <a:lnTo>
                    <a:pt x="2225" y="1478"/>
                  </a:lnTo>
                  <a:lnTo>
                    <a:pt x="2224" y="1476"/>
                  </a:lnTo>
                  <a:lnTo>
                    <a:pt x="2223" y="1476"/>
                  </a:lnTo>
                  <a:lnTo>
                    <a:pt x="2223" y="1471"/>
                  </a:lnTo>
                  <a:lnTo>
                    <a:pt x="2224" y="1469"/>
                  </a:lnTo>
                  <a:lnTo>
                    <a:pt x="2226" y="1466"/>
                  </a:lnTo>
                  <a:lnTo>
                    <a:pt x="2226" y="1464"/>
                  </a:lnTo>
                  <a:lnTo>
                    <a:pt x="2224" y="1462"/>
                  </a:lnTo>
                  <a:lnTo>
                    <a:pt x="2223" y="1462"/>
                  </a:lnTo>
                  <a:lnTo>
                    <a:pt x="2221" y="1460"/>
                  </a:lnTo>
                  <a:lnTo>
                    <a:pt x="2217" y="1455"/>
                  </a:lnTo>
                  <a:lnTo>
                    <a:pt x="2217" y="1453"/>
                  </a:lnTo>
                  <a:lnTo>
                    <a:pt x="2216" y="1451"/>
                  </a:lnTo>
                  <a:lnTo>
                    <a:pt x="2217" y="1446"/>
                  </a:lnTo>
                  <a:lnTo>
                    <a:pt x="2219" y="1441"/>
                  </a:lnTo>
                  <a:lnTo>
                    <a:pt x="2220" y="1437"/>
                  </a:lnTo>
                  <a:lnTo>
                    <a:pt x="2221" y="1435"/>
                  </a:lnTo>
                  <a:lnTo>
                    <a:pt x="2221" y="1433"/>
                  </a:lnTo>
                  <a:lnTo>
                    <a:pt x="2225" y="1432"/>
                  </a:lnTo>
                  <a:lnTo>
                    <a:pt x="2226" y="1428"/>
                  </a:lnTo>
                  <a:lnTo>
                    <a:pt x="2227" y="1426"/>
                  </a:lnTo>
                  <a:lnTo>
                    <a:pt x="2227" y="1424"/>
                  </a:lnTo>
                  <a:lnTo>
                    <a:pt x="2228" y="1424"/>
                  </a:lnTo>
                  <a:lnTo>
                    <a:pt x="2228" y="1422"/>
                  </a:lnTo>
                  <a:lnTo>
                    <a:pt x="2231" y="1420"/>
                  </a:lnTo>
                  <a:lnTo>
                    <a:pt x="2231" y="1418"/>
                  </a:lnTo>
                  <a:lnTo>
                    <a:pt x="2232" y="1416"/>
                  </a:lnTo>
                  <a:lnTo>
                    <a:pt x="2233" y="1415"/>
                  </a:lnTo>
                  <a:lnTo>
                    <a:pt x="2234" y="1412"/>
                  </a:lnTo>
                  <a:lnTo>
                    <a:pt x="2234" y="1411"/>
                  </a:lnTo>
                  <a:lnTo>
                    <a:pt x="2235" y="1409"/>
                  </a:lnTo>
                  <a:lnTo>
                    <a:pt x="2235" y="1407"/>
                  </a:lnTo>
                  <a:lnTo>
                    <a:pt x="2237" y="1403"/>
                  </a:lnTo>
                  <a:lnTo>
                    <a:pt x="2240" y="1403"/>
                  </a:lnTo>
                  <a:lnTo>
                    <a:pt x="2242" y="1402"/>
                  </a:lnTo>
                  <a:lnTo>
                    <a:pt x="2244" y="1400"/>
                  </a:lnTo>
                  <a:lnTo>
                    <a:pt x="2244" y="1399"/>
                  </a:lnTo>
                  <a:lnTo>
                    <a:pt x="2246" y="1394"/>
                  </a:lnTo>
                  <a:lnTo>
                    <a:pt x="2249" y="1395"/>
                  </a:lnTo>
                  <a:lnTo>
                    <a:pt x="2252" y="1394"/>
                  </a:lnTo>
                  <a:lnTo>
                    <a:pt x="2254" y="1392"/>
                  </a:lnTo>
                  <a:lnTo>
                    <a:pt x="2255" y="1389"/>
                  </a:lnTo>
                  <a:lnTo>
                    <a:pt x="2258" y="1386"/>
                  </a:lnTo>
                  <a:lnTo>
                    <a:pt x="2258" y="1385"/>
                  </a:lnTo>
                  <a:lnTo>
                    <a:pt x="2259" y="1382"/>
                  </a:lnTo>
                  <a:lnTo>
                    <a:pt x="2259" y="1381"/>
                  </a:lnTo>
                  <a:lnTo>
                    <a:pt x="2261" y="1381"/>
                  </a:lnTo>
                  <a:lnTo>
                    <a:pt x="2263" y="1378"/>
                  </a:lnTo>
                  <a:lnTo>
                    <a:pt x="2268" y="1373"/>
                  </a:lnTo>
                  <a:lnTo>
                    <a:pt x="2269" y="1372"/>
                  </a:lnTo>
                  <a:lnTo>
                    <a:pt x="2272" y="1368"/>
                  </a:lnTo>
                  <a:lnTo>
                    <a:pt x="2280" y="1360"/>
                  </a:lnTo>
                  <a:lnTo>
                    <a:pt x="2287" y="1353"/>
                  </a:lnTo>
                  <a:lnTo>
                    <a:pt x="2293" y="1349"/>
                  </a:lnTo>
                  <a:lnTo>
                    <a:pt x="2296" y="1347"/>
                  </a:lnTo>
                  <a:lnTo>
                    <a:pt x="2299" y="1345"/>
                  </a:lnTo>
                  <a:lnTo>
                    <a:pt x="2301" y="1343"/>
                  </a:lnTo>
                  <a:lnTo>
                    <a:pt x="2303" y="1342"/>
                  </a:lnTo>
                  <a:lnTo>
                    <a:pt x="2305" y="1341"/>
                  </a:lnTo>
                  <a:lnTo>
                    <a:pt x="2314" y="1335"/>
                  </a:lnTo>
                  <a:lnTo>
                    <a:pt x="2317" y="1333"/>
                  </a:lnTo>
                  <a:lnTo>
                    <a:pt x="2319" y="1332"/>
                  </a:lnTo>
                  <a:lnTo>
                    <a:pt x="2321" y="1329"/>
                  </a:lnTo>
                  <a:lnTo>
                    <a:pt x="2322" y="1329"/>
                  </a:lnTo>
                  <a:lnTo>
                    <a:pt x="2325" y="1325"/>
                  </a:lnTo>
                  <a:lnTo>
                    <a:pt x="2328" y="1322"/>
                  </a:lnTo>
                  <a:lnTo>
                    <a:pt x="2330" y="1321"/>
                  </a:lnTo>
                  <a:lnTo>
                    <a:pt x="2330" y="1319"/>
                  </a:lnTo>
                  <a:lnTo>
                    <a:pt x="2334" y="1316"/>
                  </a:lnTo>
                  <a:lnTo>
                    <a:pt x="2335" y="1315"/>
                  </a:lnTo>
                  <a:lnTo>
                    <a:pt x="2337" y="1313"/>
                  </a:lnTo>
                  <a:lnTo>
                    <a:pt x="2342" y="1308"/>
                  </a:lnTo>
                  <a:lnTo>
                    <a:pt x="2343" y="1305"/>
                  </a:lnTo>
                  <a:lnTo>
                    <a:pt x="2344" y="1302"/>
                  </a:lnTo>
                  <a:lnTo>
                    <a:pt x="2346" y="1300"/>
                  </a:lnTo>
                  <a:lnTo>
                    <a:pt x="2348" y="1297"/>
                  </a:lnTo>
                  <a:lnTo>
                    <a:pt x="2349" y="1295"/>
                  </a:lnTo>
                  <a:lnTo>
                    <a:pt x="2352" y="1292"/>
                  </a:lnTo>
                  <a:lnTo>
                    <a:pt x="2354" y="1289"/>
                  </a:lnTo>
                  <a:lnTo>
                    <a:pt x="2356" y="1284"/>
                  </a:lnTo>
                  <a:lnTo>
                    <a:pt x="2357" y="1279"/>
                  </a:lnTo>
                  <a:lnTo>
                    <a:pt x="2359" y="1275"/>
                  </a:lnTo>
                  <a:lnTo>
                    <a:pt x="2360" y="1273"/>
                  </a:lnTo>
                  <a:lnTo>
                    <a:pt x="2364" y="1267"/>
                  </a:lnTo>
                  <a:lnTo>
                    <a:pt x="2366" y="1264"/>
                  </a:lnTo>
                  <a:lnTo>
                    <a:pt x="2368" y="1262"/>
                  </a:lnTo>
                  <a:lnTo>
                    <a:pt x="2366" y="1261"/>
                  </a:lnTo>
                  <a:lnTo>
                    <a:pt x="2368" y="1259"/>
                  </a:lnTo>
                  <a:lnTo>
                    <a:pt x="2370" y="1257"/>
                  </a:lnTo>
                  <a:lnTo>
                    <a:pt x="2371" y="1254"/>
                  </a:lnTo>
                  <a:lnTo>
                    <a:pt x="2372" y="1254"/>
                  </a:lnTo>
                  <a:lnTo>
                    <a:pt x="2373" y="1252"/>
                  </a:lnTo>
                  <a:lnTo>
                    <a:pt x="2374" y="1249"/>
                  </a:lnTo>
                  <a:lnTo>
                    <a:pt x="2376" y="1246"/>
                  </a:lnTo>
                  <a:lnTo>
                    <a:pt x="2378" y="1244"/>
                  </a:lnTo>
                  <a:lnTo>
                    <a:pt x="2379" y="1241"/>
                  </a:lnTo>
                  <a:lnTo>
                    <a:pt x="2381" y="1239"/>
                  </a:lnTo>
                  <a:lnTo>
                    <a:pt x="2380" y="1237"/>
                  </a:lnTo>
                  <a:lnTo>
                    <a:pt x="2381" y="1231"/>
                  </a:lnTo>
                  <a:lnTo>
                    <a:pt x="2381" y="1229"/>
                  </a:lnTo>
                  <a:lnTo>
                    <a:pt x="2382" y="1227"/>
                  </a:lnTo>
                  <a:lnTo>
                    <a:pt x="2386" y="1225"/>
                  </a:lnTo>
                  <a:lnTo>
                    <a:pt x="2388" y="1227"/>
                  </a:lnTo>
                  <a:lnTo>
                    <a:pt x="2386" y="1225"/>
                  </a:lnTo>
                  <a:lnTo>
                    <a:pt x="2383" y="1225"/>
                  </a:lnTo>
                  <a:lnTo>
                    <a:pt x="2385" y="1223"/>
                  </a:lnTo>
                  <a:lnTo>
                    <a:pt x="2385" y="1220"/>
                  </a:lnTo>
                  <a:lnTo>
                    <a:pt x="2385" y="1218"/>
                  </a:lnTo>
                  <a:lnTo>
                    <a:pt x="2385" y="1214"/>
                  </a:lnTo>
                  <a:lnTo>
                    <a:pt x="2385" y="1212"/>
                  </a:lnTo>
                  <a:lnTo>
                    <a:pt x="2387" y="1206"/>
                  </a:lnTo>
                  <a:lnTo>
                    <a:pt x="2383" y="1205"/>
                  </a:lnTo>
                  <a:lnTo>
                    <a:pt x="2381" y="1204"/>
                  </a:lnTo>
                  <a:lnTo>
                    <a:pt x="2378" y="1204"/>
                  </a:lnTo>
                  <a:lnTo>
                    <a:pt x="2376" y="1207"/>
                  </a:lnTo>
                  <a:lnTo>
                    <a:pt x="2371" y="1211"/>
                  </a:lnTo>
                  <a:lnTo>
                    <a:pt x="2369" y="1211"/>
                  </a:lnTo>
                  <a:lnTo>
                    <a:pt x="2368" y="1211"/>
                  </a:lnTo>
                  <a:lnTo>
                    <a:pt x="2365" y="1211"/>
                  </a:lnTo>
                  <a:lnTo>
                    <a:pt x="2355" y="1214"/>
                  </a:lnTo>
                  <a:lnTo>
                    <a:pt x="2354" y="1214"/>
                  </a:lnTo>
                  <a:lnTo>
                    <a:pt x="2352" y="1213"/>
                  </a:lnTo>
                  <a:lnTo>
                    <a:pt x="2348" y="1213"/>
                  </a:lnTo>
                  <a:lnTo>
                    <a:pt x="2344" y="1215"/>
                  </a:lnTo>
                  <a:lnTo>
                    <a:pt x="2340" y="1215"/>
                  </a:lnTo>
                  <a:lnTo>
                    <a:pt x="2338" y="1216"/>
                  </a:lnTo>
                  <a:lnTo>
                    <a:pt x="2335" y="1215"/>
                  </a:lnTo>
                  <a:lnTo>
                    <a:pt x="2333" y="1215"/>
                  </a:lnTo>
                  <a:lnTo>
                    <a:pt x="2328" y="1218"/>
                  </a:lnTo>
                  <a:lnTo>
                    <a:pt x="2327" y="1219"/>
                  </a:lnTo>
                  <a:lnTo>
                    <a:pt x="2325" y="1221"/>
                  </a:lnTo>
                  <a:lnTo>
                    <a:pt x="2321" y="1221"/>
                  </a:lnTo>
                  <a:lnTo>
                    <a:pt x="2319" y="1221"/>
                  </a:lnTo>
                  <a:lnTo>
                    <a:pt x="2313" y="1220"/>
                  </a:lnTo>
                  <a:lnTo>
                    <a:pt x="2310" y="1220"/>
                  </a:lnTo>
                  <a:lnTo>
                    <a:pt x="2308" y="1222"/>
                  </a:lnTo>
                  <a:lnTo>
                    <a:pt x="2304" y="1223"/>
                  </a:lnTo>
                  <a:lnTo>
                    <a:pt x="2302" y="1224"/>
                  </a:lnTo>
                  <a:lnTo>
                    <a:pt x="2301" y="1225"/>
                  </a:lnTo>
                  <a:lnTo>
                    <a:pt x="2299" y="1225"/>
                  </a:lnTo>
                  <a:lnTo>
                    <a:pt x="2295" y="1225"/>
                  </a:lnTo>
                  <a:lnTo>
                    <a:pt x="2292" y="1225"/>
                  </a:lnTo>
                  <a:lnTo>
                    <a:pt x="2291" y="1224"/>
                  </a:lnTo>
                  <a:lnTo>
                    <a:pt x="2289" y="1224"/>
                  </a:lnTo>
                  <a:lnTo>
                    <a:pt x="2288" y="1223"/>
                  </a:lnTo>
                  <a:lnTo>
                    <a:pt x="2283" y="1219"/>
                  </a:lnTo>
                  <a:lnTo>
                    <a:pt x="2279" y="1213"/>
                  </a:lnTo>
                  <a:lnTo>
                    <a:pt x="2275" y="1210"/>
                  </a:lnTo>
                  <a:lnTo>
                    <a:pt x="2271" y="1210"/>
                  </a:lnTo>
                  <a:lnTo>
                    <a:pt x="2270" y="1210"/>
                  </a:lnTo>
                  <a:lnTo>
                    <a:pt x="2268" y="1210"/>
                  </a:lnTo>
                  <a:lnTo>
                    <a:pt x="2270" y="1207"/>
                  </a:lnTo>
                  <a:lnTo>
                    <a:pt x="2274" y="1206"/>
                  </a:lnTo>
                  <a:lnTo>
                    <a:pt x="2275" y="1206"/>
                  </a:lnTo>
                  <a:lnTo>
                    <a:pt x="2276" y="1205"/>
                  </a:lnTo>
                  <a:lnTo>
                    <a:pt x="2279" y="1204"/>
                  </a:lnTo>
                  <a:lnTo>
                    <a:pt x="2279" y="1202"/>
                  </a:lnTo>
                  <a:lnTo>
                    <a:pt x="2278" y="1199"/>
                  </a:lnTo>
                  <a:lnTo>
                    <a:pt x="2277" y="1196"/>
                  </a:lnTo>
                  <a:lnTo>
                    <a:pt x="2275" y="1194"/>
                  </a:lnTo>
                  <a:lnTo>
                    <a:pt x="2271" y="1191"/>
                  </a:lnTo>
                  <a:lnTo>
                    <a:pt x="2270" y="1189"/>
                  </a:lnTo>
                  <a:lnTo>
                    <a:pt x="2265" y="1184"/>
                  </a:lnTo>
                  <a:lnTo>
                    <a:pt x="2263" y="1181"/>
                  </a:lnTo>
                  <a:lnTo>
                    <a:pt x="2262" y="1180"/>
                  </a:lnTo>
                  <a:lnTo>
                    <a:pt x="2260" y="1179"/>
                  </a:lnTo>
                  <a:lnTo>
                    <a:pt x="2258" y="1178"/>
                  </a:lnTo>
                  <a:lnTo>
                    <a:pt x="2254" y="1176"/>
                  </a:lnTo>
                  <a:lnTo>
                    <a:pt x="2251" y="1170"/>
                  </a:lnTo>
                  <a:lnTo>
                    <a:pt x="2250" y="1169"/>
                  </a:lnTo>
                  <a:lnTo>
                    <a:pt x="2250" y="1168"/>
                  </a:lnTo>
                  <a:lnTo>
                    <a:pt x="2246" y="1167"/>
                  </a:lnTo>
                  <a:lnTo>
                    <a:pt x="2244" y="1165"/>
                  </a:lnTo>
                  <a:lnTo>
                    <a:pt x="2242" y="1163"/>
                  </a:lnTo>
                  <a:lnTo>
                    <a:pt x="2240" y="1162"/>
                  </a:lnTo>
                  <a:lnTo>
                    <a:pt x="2238" y="1162"/>
                  </a:lnTo>
                  <a:lnTo>
                    <a:pt x="2236" y="1162"/>
                  </a:lnTo>
                  <a:lnTo>
                    <a:pt x="2234" y="1162"/>
                  </a:lnTo>
                  <a:lnTo>
                    <a:pt x="2233" y="1159"/>
                  </a:lnTo>
                  <a:lnTo>
                    <a:pt x="2233" y="1156"/>
                  </a:lnTo>
                  <a:lnTo>
                    <a:pt x="2229" y="1155"/>
                  </a:lnTo>
                  <a:lnTo>
                    <a:pt x="2229" y="1159"/>
                  </a:lnTo>
                  <a:lnTo>
                    <a:pt x="2229" y="1161"/>
                  </a:lnTo>
                  <a:lnTo>
                    <a:pt x="2228" y="1159"/>
                  </a:lnTo>
                  <a:lnTo>
                    <a:pt x="2227" y="1155"/>
                  </a:lnTo>
                  <a:lnTo>
                    <a:pt x="2225" y="1154"/>
                  </a:lnTo>
                  <a:lnTo>
                    <a:pt x="2225" y="1153"/>
                  </a:lnTo>
                  <a:lnTo>
                    <a:pt x="2225" y="1152"/>
                  </a:lnTo>
                  <a:lnTo>
                    <a:pt x="2224" y="1150"/>
                  </a:lnTo>
                  <a:lnTo>
                    <a:pt x="2223" y="1147"/>
                  </a:lnTo>
                  <a:lnTo>
                    <a:pt x="2221" y="1143"/>
                  </a:lnTo>
                  <a:lnTo>
                    <a:pt x="2221" y="1142"/>
                  </a:lnTo>
                  <a:lnTo>
                    <a:pt x="2220" y="1139"/>
                  </a:lnTo>
                  <a:lnTo>
                    <a:pt x="2220" y="1137"/>
                  </a:lnTo>
                  <a:lnTo>
                    <a:pt x="2218" y="1129"/>
                  </a:lnTo>
                  <a:lnTo>
                    <a:pt x="2217" y="1127"/>
                  </a:lnTo>
                  <a:lnTo>
                    <a:pt x="2216" y="1125"/>
                  </a:lnTo>
                  <a:lnTo>
                    <a:pt x="2215" y="1122"/>
                  </a:lnTo>
                  <a:lnTo>
                    <a:pt x="2214" y="1119"/>
                  </a:lnTo>
                  <a:lnTo>
                    <a:pt x="2212" y="1119"/>
                  </a:lnTo>
                  <a:lnTo>
                    <a:pt x="2209" y="1117"/>
                  </a:lnTo>
                  <a:lnTo>
                    <a:pt x="2207" y="1114"/>
                  </a:lnTo>
                  <a:lnTo>
                    <a:pt x="2203" y="1111"/>
                  </a:lnTo>
                  <a:lnTo>
                    <a:pt x="2201" y="1110"/>
                  </a:lnTo>
                  <a:lnTo>
                    <a:pt x="2199" y="1109"/>
                  </a:lnTo>
                  <a:lnTo>
                    <a:pt x="2198" y="1107"/>
                  </a:lnTo>
                  <a:lnTo>
                    <a:pt x="2195" y="1099"/>
                  </a:lnTo>
                  <a:lnTo>
                    <a:pt x="2195" y="1095"/>
                  </a:lnTo>
                  <a:lnTo>
                    <a:pt x="2193" y="1088"/>
                  </a:lnTo>
                  <a:lnTo>
                    <a:pt x="2193" y="1086"/>
                  </a:lnTo>
                  <a:lnTo>
                    <a:pt x="2194" y="1083"/>
                  </a:lnTo>
                  <a:lnTo>
                    <a:pt x="2193" y="1075"/>
                  </a:lnTo>
                  <a:lnTo>
                    <a:pt x="2195" y="1076"/>
                  </a:lnTo>
                  <a:lnTo>
                    <a:pt x="2193" y="1074"/>
                  </a:lnTo>
                  <a:lnTo>
                    <a:pt x="2191" y="1071"/>
                  </a:lnTo>
                  <a:lnTo>
                    <a:pt x="2190" y="1068"/>
                  </a:lnTo>
                  <a:lnTo>
                    <a:pt x="2190" y="1062"/>
                  </a:lnTo>
                  <a:lnTo>
                    <a:pt x="2189" y="1060"/>
                  </a:lnTo>
                  <a:lnTo>
                    <a:pt x="2183" y="1057"/>
                  </a:lnTo>
                  <a:lnTo>
                    <a:pt x="2181" y="1053"/>
                  </a:lnTo>
                  <a:lnTo>
                    <a:pt x="2178" y="1053"/>
                  </a:lnTo>
                  <a:lnTo>
                    <a:pt x="2175" y="1052"/>
                  </a:lnTo>
                  <a:lnTo>
                    <a:pt x="2174" y="1049"/>
                  </a:lnTo>
                  <a:lnTo>
                    <a:pt x="2173" y="1047"/>
                  </a:lnTo>
                  <a:lnTo>
                    <a:pt x="2172" y="1045"/>
                  </a:lnTo>
                  <a:lnTo>
                    <a:pt x="2172" y="1042"/>
                  </a:lnTo>
                  <a:lnTo>
                    <a:pt x="2172" y="1041"/>
                  </a:lnTo>
                  <a:lnTo>
                    <a:pt x="2171" y="1036"/>
                  </a:lnTo>
                  <a:lnTo>
                    <a:pt x="2172" y="1034"/>
                  </a:lnTo>
                  <a:lnTo>
                    <a:pt x="2174" y="1034"/>
                  </a:lnTo>
                  <a:lnTo>
                    <a:pt x="2172" y="1033"/>
                  </a:lnTo>
                  <a:lnTo>
                    <a:pt x="2169" y="1030"/>
                  </a:lnTo>
                  <a:lnTo>
                    <a:pt x="2167" y="1027"/>
                  </a:lnTo>
                  <a:lnTo>
                    <a:pt x="2166" y="1025"/>
                  </a:lnTo>
                  <a:lnTo>
                    <a:pt x="2164" y="1022"/>
                  </a:lnTo>
                  <a:lnTo>
                    <a:pt x="2163" y="1019"/>
                  </a:lnTo>
                  <a:lnTo>
                    <a:pt x="2161" y="1016"/>
                  </a:lnTo>
                  <a:lnTo>
                    <a:pt x="2160" y="1015"/>
                  </a:lnTo>
                  <a:lnTo>
                    <a:pt x="2159" y="1011"/>
                  </a:lnTo>
                  <a:lnTo>
                    <a:pt x="2158" y="1009"/>
                  </a:lnTo>
                  <a:lnTo>
                    <a:pt x="2156" y="1007"/>
                  </a:lnTo>
                  <a:lnTo>
                    <a:pt x="2155" y="1004"/>
                  </a:lnTo>
                  <a:lnTo>
                    <a:pt x="2154" y="1001"/>
                  </a:lnTo>
                  <a:lnTo>
                    <a:pt x="2150" y="996"/>
                  </a:lnTo>
                  <a:lnTo>
                    <a:pt x="2149" y="993"/>
                  </a:lnTo>
                  <a:lnTo>
                    <a:pt x="2149" y="990"/>
                  </a:lnTo>
                  <a:lnTo>
                    <a:pt x="2148" y="988"/>
                  </a:lnTo>
                  <a:lnTo>
                    <a:pt x="2144" y="982"/>
                  </a:lnTo>
                  <a:lnTo>
                    <a:pt x="2144" y="980"/>
                  </a:lnTo>
                  <a:lnTo>
                    <a:pt x="2144" y="976"/>
                  </a:lnTo>
                  <a:lnTo>
                    <a:pt x="2141" y="973"/>
                  </a:lnTo>
                  <a:lnTo>
                    <a:pt x="2141" y="973"/>
                  </a:lnTo>
                  <a:lnTo>
                    <a:pt x="2140" y="973"/>
                  </a:lnTo>
                  <a:lnTo>
                    <a:pt x="2140" y="973"/>
                  </a:lnTo>
                  <a:lnTo>
                    <a:pt x="2138" y="970"/>
                  </a:lnTo>
                  <a:lnTo>
                    <a:pt x="2138" y="970"/>
                  </a:lnTo>
                  <a:lnTo>
                    <a:pt x="2137" y="968"/>
                  </a:lnTo>
                  <a:lnTo>
                    <a:pt x="2137" y="968"/>
                  </a:lnTo>
                  <a:lnTo>
                    <a:pt x="2137" y="968"/>
                  </a:lnTo>
                  <a:lnTo>
                    <a:pt x="2137" y="968"/>
                  </a:lnTo>
                  <a:lnTo>
                    <a:pt x="2137" y="967"/>
                  </a:lnTo>
                  <a:lnTo>
                    <a:pt x="2135" y="966"/>
                  </a:lnTo>
                  <a:lnTo>
                    <a:pt x="2131" y="960"/>
                  </a:lnTo>
                  <a:lnTo>
                    <a:pt x="2132" y="958"/>
                  </a:lnTo>
                  <a:lnTo>
                    <a:pt x="2131" y="956"/>
                  </a:lnTo>
                  <a:lnTo>
                    <a:pt x="2129" y="954"/>
                  </a:lnTo>
                  <a:lnTo>
                    <a:pt x="2129" y="953"/>
                  </a:lnTo>
                  <a:lnTo>
                    <a:pt x="2127" y="950"/>
                  </a:lnTo>
                  <a:lnTo>
                    <a:pt x="2130" y="947"/>
                  </a:lnTo>
                  <a:lnTo>
                    <a:pt x="2131" y="946"/>
                  </a:lnTo>
                  <a:lnTo>
                    <a:pt x="2131" y="946"/>
                  </a:lnTo>
                  <a:lnTo>
                    <a:pt x="2131" y="947"/>
                  </a:lnTo>
                  <a:lnTo>
                    <a:pt x="2132" y="948"/>
                  </a:lnTo>
                  <a:lnTo>
                    <a:pt x="2132" y="948"/>
                  </a:lnTo>
                  <a:lnTo>
                    <a:pt x="2132" y="949"/>
                  </a:lnTo>
                  <a:lnTo>
                    <a:pt x="2132" y="949"/>
                  </a:lnTo>
                  <a:lnTo>
                    <a:pt x="2132" y="951"/>
                  </a:lnTo>
                  <a:lnTo>
                    <a:pt x="2134" y="956"/>
                  </a:lnTo>
                  <a:lnTo>
                    <a:pt x="2135" y="957"/>
                  </a:lnTo>
                  <a:lnTo>
                    <a:pt x="2138" y="959"/>
                  </a:lnTo>
                  <a:lnTo>
                    <a:pt x="2139" y="960"/>
                  </a:lnTo>
                  <a:lnTo>
                    <a:pt x="2139" y="963"/>
                  </a:lnTo>
                  <a:lnTo>
                    <a:pt x="2140" y="965"/>
                  </a:lnTo>
                  <a:lnTo>
                    <a:pt x="2140" y="966"/>
                  </a:lnTo>
                  <a:lnTo>
                    <a:pt x="2140" y="967"/>
                  </a:lnTo>
                  <a:lnTo>
                    <a:pt x="2143" y="970"/>
                  </a:lnTo>
                  <a:lnTo>
                    <a:pt x="2144" y="971"/>
                  </a:lnTo>
                  <a:lnTo>
                    <a:pt x="2146" y="973"/>
                  </a:lnTo>
                  <a:lnTo>
                    <a:pt x="2149" y="976"/>
                  </a:lnTo>
                  <a:lnTo>
                    <a:pt x="2151" y="979"/>
                  </a:lnTo>
                  <a:lnTo>
                    <a:pt x="2154" y="979"/>
                  </a:lnTo>
                  <a:lnTo>
                    <a:pt x="2154" y="980"/>
                  </a:lnTo>
                  <a:lnTo>
                    <a:pt x="2154" y="979"/>
                  </a:lnTo>
                  <a:lnTo>
                    <a:pt x="2155" y="977"/>
                  </a:lnTo>
                  <a:lnTo>
                    <a:pt x="2155" y="977"/>
                  </a:lnTo>
                  <a:lnTo>
                    <a:pt x="2156" y="974"/>
                  </a:lnTo>
                  <a:lnTo>
                    <a:pt x="2156" y="974"/>
                  </a:lnTo>
                  <a:lnTo>
                    <a:pt x="2156" y="972"/>
                  </a:lnTo>
                  <a:lnTo>
                    <a:pt x="2157" y="970"/>
                  </a:lnTo>
                  <a:lnTo>
                    <a:pt x="2158" y="964"/>
                  </a:lnTo>
                  <a:lnTo>
                    <a:pt x="2159" y="962"/>
                  </a:lnTo>
                  <a:lnTo>
                    <a:pt x="2159" y="959"/>
                  </a:lnTo>
                  <a:lnTo>
                    <a:pt x="2160" y="956"/>
                  </a:lnTo>
                  <a:lnTo>
                    <a:pt x="2160" y="956"/>
                  </a:lnTo>
                  <a:lnTo>
                    <a:pt x="2163" y="954"/>
                  </a:lnTo>
                  <a:lnTo>
                    <a:pt x="2163" y="953"/>
                  </a:lnTo>
                  <a:lnTo>
                    <a:pt x="2164" y="953"/>
                  </a:lnTo>
                  <a:lnTo>
                    <a:pt x="2164" y="953"/>
                  </a:lnTo>
                  <a:lnTo>
                    <a:pt x="2164" y="955"/>
                  </a:lnTo>
                  <a:lnTo>
                    <a:pt x="2163" y="958"/>
                  </a:lnTo>
                  <a:lnTo>
                    <a:pt x="2163" y="960"/>
                  </a:lnTo>
                  <a:lnTo>
                    <a:pt x="2163" y="960"/>
                  </a:lnTo>
                  <a:lnTo>
                    <a:pt x="2161" y="965"/>
                  </a:lnTo>
                  <a:lnTo>
                    <a:pt x="2161" y="966"/>
                  </a:lnTo>
                  <a:lnTo>
                    <a:pt x="2159" y="972"/>
                  </a:lnTo>
                  <a:lnTo>
                    <a:pt x="2158" y="974"/>
                  </a:lnTo>
                  <a:lnTo>
                    <a:pt x="2159" y="975"/>
                  </a:lnTo>
                  <a:lnTo>
                    <a:pt x="2164" y="974"/>
                  </a:lnTo>
                  <a:lnTo>
                    <a:pt x="2167" y="974"/>
                  </a:lnTo>
                  <a:lnTo>
                    <a:pt x="2167" y="975"/>
                  </a:lnTo>
                  <a:lnTo>
                    <a:pt x="2169" y="979"/>
                  </a:lnTo>
                  <a:lnTo>
                    <a:pt x="2172" y="984"/>
                  </a:lnTo>
                  <a:lnTo>
                    <a:pt x="2175" y="987"/>
                  </a:lnTo>
                  <a:lnTo>
                    <a:pt x="2176" y="990"/>
                  </a:lnTo>
                  <a:lnTo>
                    <a:pt x="2181" y="996"/>
                  </a:lnTo>
                  <a:lnTo>
                    <a:pt x="2183" y="999"/>
                  </a:lnTo>
                  <a:lnTo>
                    <a:pt x="2183" y="1000"/>
                  </a:lnTo>
                  <a:lnTo>
                    <a:pt x="2185" y="1004"/>
                  </a:lnTo>
                  <a:lnTo>
                    <a:pt x="2188" y="1006"/>
                  </a:lnTo>
                  <a:lnTo>
                    <a:pt x="2186" y="1006"/>
                  </a:lnTo>
                  <a:lnTo>
                    <a:pt x="2190" y="1009"/>
                  </a:lnTo>
                  <a:lnTo>
                    <a:pt x="2191" y="1011"/>
                  </a:lnTo>
                  <a:lnTo>
                    <a:pt x="2193" y="1015"/>
                  </a:lnTo>
                  <a:lnTo>
                    <a:pt x="2194" y="1017"/>
                  </a:lnTo>
                  <a:lnTo>
                    <a:pt x="2195" y="1019"/>
                  </a:lnTo>
                  <a:lnTo>
                    <a:pt x="2193" y="1022"/>
                  </a:lnTo>
                  <a:lnTo>
                    <a:pt x="2195" y="1025"/>
                  </a:lnTo>
                  <a:lnTo>
                    <a:pt x="2198" y="1028"/>
                  </a:lnTo>
                  <a:lnTo>
                    <a:pt x="2201" y="1030"/>
                  </a:lnTo>
                  <a:lnTo>
                    <a:pt x="2203" y="1032"/>
                  </a:lnTo>
                  <a:lnTo>
                    <a:pt x="2207" y="1034"/>
                  </a:lnTo>
                  <a:lnTo>
                    <a:pt x="2211" y="1036"/>
                  </a:lnTo>
                  <a:lnTo>
                    <a:pt x="2212" y="1040"/>
                  </a:lnTo>
                  <a:lnTo>
                    <a:pt x="2215" y="1042"/>
                  </a:lnTo>
                  <a:lnTo>
                    <a:pt x="2215" y="1045"/>
                  </a:lnTo>
                  <a:lnTo>
                    <a:pt x="2216" y="1048"/>
                  </a:lnTo>
                  <a:lnTo>
                    <a:pt x="2218" y="1050"/>
                  </a:lnTo>
                  <a:lnTo>
                    <a:pt x="2219" y="1053"/>
                  </a:lnTo>
                  <a:lnTo>
                    <a:pt x="2219" y="1054"/>
                  </a:lnTo>
                  <a:lnTo>
                    <a:pt x="2220" y="1058"/>
                  </a:lnTo>
                  <a:lnTo>
                    <a:pt x="2219" y="1060"/>
                  </a:lnTo>
                  <a:lnTo>
                    <a:pt x="2219" y="1062"/>
                  </a:lnTo>
                  <a:lnTo>
                    <a:pt x="2219" y="1066"/>
                  </a:lnTo>
                  <a:lnTo>
                    <a:pt x="2220" y="1068"/>
                  </a:lnTo>
                  <a:lnTo>
                    <a:pt x="2221" y="1071"/>
                  </a:lnTo>
                  <a:lnTo>
                    <a:pt x="2220" y="1074"/>
                  </a:lnTo>
                  <a:lnTo>
                    <a:pt x="2221" y="1076"/>
                  </a:lnTo>
                  <a:lnTo>
                    <a:pt x="2224" y="1079"/>
                  </a:lnTo>
                  <a:lnTo>
                    <a:pt x="2227" y="1084"/>
                  </a:lnTo>
                  <a:lnTo>
                    <a:pt x="2231" y="1086"/>
                  </a:lnTo>
                  <a:lnTo>
                    <a:pt x="2235" y="1088"/>
                  </a:lnTo>
                  <a:lnTo>
                    <a:pt x="2237" y="1091"/>
                  </a:lnTo>
                  <a:lnTo>
                    <a:pt x="2243" y="1096"/>
                  </a:lnTo>
                  <a:lnTo>
                    <a:pt x="2249" y="1104"/>
                  </a:lnTo>
                  <a:lnTo>
                    <a:pt x="2250" y="1110"/>
                  </a:lnTo>
                  <a:lnTo>
                    <a:pt x="2250" y="1111"/>
                  </a:lnTo>
                  <a:lnTo>
                    <a:pt x="2252" y="1113"/>
                  </a:lnTo>
                  <a:lnTo>
                    <a:pt x="2253" y="1117"/>
                  </a:lnTo>
                  <a:lnTo>
                    <a:pt x="2254" y="1118"/>
                  </a:lnTo>
                  <a:lnTo>
                    <a:pt x="2255" y="1120"/>
                  </a:lnTo>
                  <a:lnTo>
                    <a:pt x="2259" y="1122"/>
                  </a:lnTo>
                  <a:lnTo>
                    <a:pt x="2261" y="1125"/>
                  </a:lnTo>
                  <a:lnTo>
                    <a:pt x="2263" y="1127"/>
                  </a:lnTo>
                  <a:lnTo>
                    <a:pt x="2265" y="1133"/>
                  </a:lnTo>
                  <a:lnTo>
                    <a:pt x="2266" y="1133"/>
                  </a:lnTo>
                  <a:lnTo>
                    <a:pt x="2267" y="1136"/>
                  </a:lnTo>
                  <a:lnTo>
                    <a:pt x="2270" y="1138"/>
                  </a:lnTo>
                  <a:lnTo>
                    <a:pt x="2271" y="1147"/>
                  </a:lnTo>
                  <a:lnTo>
                    <a:pt x="2270" y="1150"/>
                  </a:lnTo>
                  <a:lnTo>
                    <a:pt x="2269" y="1153"/>
                  </a:lnTo>
                  <a:lnTo>
                    <a:pt x="2270" y="1155"/>
                  </a:lnTo>
                  <a:lnTo>
                    <a:pt x="2271" y="1159"/>
                  </a:lnTo>
                  <a:lnTo>
                    <a:pt x="2268" y="1159"/>
                  </a:lnTo>
                  <a:lnTo>
                    <a:pt x="2268" y="1159"/>
                  </a:lnTo>
                  <a:lnTo>
                    <a:pt x="2271" y="1160"/>
                  </a:lnTo>
                  <a:lnTo>
                    <a:pt x="2272" y="1162"/>
                  </a:lnTo>
                  <a:lnTo>
                    <a:pt x="2272" y="1164"/>
                  </a:lnTo>
                  <a:lnTo>
                    <a:pt x="2274" y="1167"/>
                  </a:lnTo>
                  <a:lnTo>
                    <a:pt x="2274" y="1170"/>
                  </a:lnTo>
                  <a:lnTo>
                    <a:pt x="2275" y="1172"/>
                  </a:lnTo>
                  <a:lnTo>
                    <a:pt x="2275" y="1176"/>
                  </a:lnTo>
                  <a:lnTo>
                    <a:pt x="2277" y="1178"/>
                  </a:lnTo>
                  <a:lnTo>
                    <a:pt x="2277" y="1180"/>
                  </a:lnTo>
                  <a:lnTo>
                    <a:pt x="2277" y="1181"/>
                  </a:lnTo>
                  <a:lnTo>
                    <a:pt x="2277" y="1184"/>
                  </a:lnTo>
                  <a:lnTo>
                    <a:pt x="2277" y="1187"/>
                  </a:lnTo>
                  <a:lnTo>
                    <a:pt x="2280" y="1193"/>
                  </a:lnTo>
                  <a:lnTo>
                    <a:pt x="2280" y="1194"/>
                  </a:lnTo>
                  <a:lnTo>
                    <a:pt x="2284" y="1194"/>
                  </a:lnTo>
                  <a:lnTo>
                    <a:pt x="2286" y="1195"/>
                  </a:lnTo>
                  <a:lnTo>
                    <a:pt x="2292" y="1195"/>
                  </a:lnTo>
                  <a:lnTo>
                    <a:pt x="2294" y="1193"/>
                  </a:lnTo>
                  <a:lnTo>
                    <a:pt x="2297" y="1193"/>
                  </a:lnTo>
                  <a:lnTo>
                    <a:pt x="2300" y="1194"/>
                  </a:lnTo>
                  <a:lnTo>
                    <a:pt x="2300" y="1193"/>
                  </a:lnTo>
                  <a:lnTo>
                    <a:pt x="2301" y="1193"/>
                  </a:lnTo>
                  <a:lnTo>
                    <a:pt x="2301" y="1191"/>
                  </a:lnTo>
                  <a:lnTo>
                    <a:pt x="2301" y="1193"/>
                  </a:lnTo>
                  <a:lnTo>
                    <a:pt x="2301" y="1193"/>
                  </a:lnTo>
                  <a:lnTo>
                    <a:pt x="2301" y="1193"/>
                  </a:lnTo>
                  <a:lnTo>
                    <a:pt x="2302" y="1190"/>
                  </a:lnTo>
                  <a:lnTo>
                    <a:pt x="2305" y="1189"/>
                  </a:lnTo>
                  <a:lnTo>
                    <a:pt x="2309" y="1187"/>
                  </a:lnTo>
                  <a:lnTo>
                    <a:pt x="2311" y="1185"/>
                  </a:lnTo>
                  <a:lnTo>
                    <a:pt x="2313" y="1185"/>
                  </a:lnTo>
                  <a:lnTo>
                    <a:pt x="2317" y="1185"/>
                  </a:lnTo>
                  <a:lnTo>
                    <a:pt x="2319" y="1184"/>
                  </a:lnTo>
                  <a:lnTo>
                    <a:pt x="2321" y="1184"/>
                  </a:lnTo>
                  <a:lnTo>
                    <a:pt x="2325" y="1184"/>
                  </a:lnTo>
                  <a:lnTo>
                    <a:pt x="2327" y="1182"/>
                  </a:lnTo>
                  <a:lnTo>
                    <a:pt x="2330" y="1181"/>
                  </a:lnTo>
                  <a:lnTo>
                    <a:pt x="2333" y="1181"/>
                  </a:lnTo>
                  <a:lnTo>
                    <a:pt x="2335" y="1180"/>
                  </a:lnTo>
                  <a:lnTo>
                    <a:pt x="2337" y="1178"/>
                  </a:lnTo>
                  <a:lnTo>
                    <a:pt x="2340" y="1177"/>
                  </a:lnTo>
                  <a:lnTo>
                    <a:pt x="2343" y="1176"/>
                  </a:lnTo>
                  <a:lnTo>
                    <a:pt x="2345" y="1176"/>
                  </a:lnTo>
                  <a:lnTo>
                    <a:pt x="2348" y="1176"/>
                  </a:lnTo>
                  <a:lnTo>
                    <a:pt x="2349" y="1176"/>
                  </a:lnTo>
                  <a:lnTo>
                    <a:pt x="2351" y="1176"/>
                  </a:lnTo>
                  <a:lnTo>
                    <a:pt x="2354" y="1173"/>
                  </a:lnTo>
                  <a:lnTo>
                    <a:pt x="2356" y="1170"/>
                  </a:lnTo>
                  <a:lnTo>
                    <a:pt x="2359" y="1168"/>
                  </a:lnTo>
                  <a:lnTo>
                    <a:pt x="2364" y="1165"/>
                  </a:lnTo>
                  <a:lnTo>
                    <a:pt x="2366" y="1164"/>
                  </a:lnTo>
                  <a:lnTo>
                    <a:pt x="2369" y="1164"/>
                  </a:lnTo>
                  <a:lnTo>
                    <a:pt x="2372" y="1164"/>
                  </a:lnTo>
                  <a:lnTo>
                    <a:pt x="2378" y="1161"/>
                  </a:lnTo>
                  <a:lnTo>
                    <a:pt x="2379" y="1161"/>
                  </a:lnTo>
                  <a:lnTo>
                    <a:pt x="2382" y="1160"/>
                  </a:lnTo>
                  <a:lnTo>
                    <a:pt x="2385" y="1160"/>
                  </a:lnTo>
                  <a:lnTo>
                    <a:pt x="2385" y="1160"/>
                  </a:lnTo>
                  <a:lnTo>
                    <a:pt x="2388" y="1159"/>
                  </a:lnTo>
                  <a:lnTo>
                    <a:pt x="2390" y="1158"/>
                  </a:lnTo>
                  <a:lnTo>
                    <a:pt x="2391" y="1156"/>
                  </a:lnTo>
                  <a:lnTo>
                    <a:pt x="2396" y="1154"/>
                  </a:lnTo>
                  <a:lnTo>
                    <a:pt x="2398" y="1154"/>
                  </a:lnTo>
                  <a:lnTo>
                    <a:pt x="2399" y="1152"/>
                  </a:lnTo>
                  <a:lnTo>
                    <a:pt x="2399" y="1148"/>
                  </a:lnTo>
                  <a:lnTo>
                    <a:pt x="2399" y="1146"/>
                  </a:lnTo>
                  <a:lnTo>
                    <a:pt x="2400" y="1145"/>
                  </a:lnTo>
                  <a:lnTo>
                    <a:pt x="2403" y="1142"/>
                  </a:lnTo>
                  <a:lnTo>
                    <a:pt x="2404" y="1142"/>
                  </a:lnTo>
                  <a:lnTo>
                    <a:pt x="2410" y="1139"/>
                  </a:lnTo>
                  <a:lnTo>
                    <a:pt x="2411" y="1139"/>
                  </a:lnTo>
                  <a:lnTo>
                    <a:pt x="2412" y="1139"/>
                  </a:lnTo>
                  <a:lnTo>
                    <a:pt x="2412" y="1138"/>
                  </a:lnTo>
                  <a:lnTo>
                    <a:pt x="2415" y="1137"/>
                  </a:lnTo>
                  <a:lnTo>
                    <a:pt x="2417" y="1137"/>
                  </a:lnTo>
                  <a:lnTo>
                    <a:pt x="2420" y="1136"/>
                  </a:lnTo>
                  <a:lnTo>
                    <a:pt x="2423" y="1135"/>
                  </a:lnTo>
                  <a:lnTo>
                    <a:pt x="2425" y="1134"/>
                  </a:lnTo>
                  <a:lnTo>
                    <a:pt x="2425" y="1134"/>
                  </a:lnTo>
                  <a:lnTo>
                    <a:pt x="2431" y="1133"/>
                  </a:lnTo>
                  <a:lnTo>
                    <a:pt x="2434" y="1134"/>
                  </a:lnTo>
                  <a:lnTo>
                    <a:pt x="2437" y="1134"/>
                  </a:lnTo>
                  <a:lnTo>
                    <a:pt x="2439" y="1133"/>
                  </a:lnTo>
                  <a:lnTo>
                    <a:pt x="2441" y="1131"/>
                  </a:lnTo>
                  <a:lnTo>
                    <a:pt x="2442" y="1128"/>
                  </a:lnTo>
                  <a:lnTo>
                    <a:pt x="2441" y="1126"/>
                  </a:lnTo>
                  <a:lnTo>
                    <a:pt x="2444" y="1124"/>
                  </a:lnTo>
                  <a:lnTo>
                    <a:pt x="2446" y="1121"/>
                  </a:lnTo>
                  <a:lnTo>
                    <a:pt x="2456" y="1120"/>
                  </a:lnTo>
                  <a:lnTo>
                    <a:pt x="2458" y="1118"/>
                  </a:lnTo>
                  <a:lnTo>
                    <a:pt x="2459" y="1116"/>
                  </a:lnTo>
                  <a:lnTo>
                    <a:pt x="2461" y="1112"/>
                  </a:lnTo>
                  <a:lnTo>
                    <a:pt x="2462" y="1110"/>
                  </a:lnTo>
                  <a:lnTo>
                    <a:pt x="2463" y="1109"/>
                  </a:lnTo>
                  <a:lnTo>
                    <a:pt x="2468" y="1107"/>
                  </a:lnTo>
                  <a:lnTo>
                    <a:pt x="2472" y="1107"/>
                  </a:lnTo>
                  <a:lnTo>
                    <a:pt x="2473" y="1107"/>
                  </a:lnTo>
                  <a:lnTo>
                    <a:pt x="2476" y="1105"/>
                  </a:lnTo>
                  <a:lnTo>
                    <a:pt x="2476" y="1103"/>
                  </a:lnTo>
                  <a:lnTo>
                    <a:pt x="2476" y="1101"/>
                  </a:lnTo>
                  <a:lnTo>
                    <a:pt x="2475" y="1097"/>
                  </a:lnTo>
                  <a:lnTo>
                    <a:pt x="2475" y="1096"/>
                  </a:lnTo>
                  <a:lnTo>
                    <a:pt x="2476" y="1093"/>
                  </a:lnTo>
                  <a:lnTo>
                    <a:pt x="2476" y="1091"/>
                  </a:lnTo>
                  <a:lnTo>
                    <a:pt x="2476" y="1088"/>
                  </a:lnTo>
                  <a:lnTo>
                    <a:pt x="2480" y="1083"/>
                  </a:lnTo>
                  <a:lnTo>
                    <a:pt x="2482" y="1086"/>
                  </a:lnTo>
                  <a:lnTo>
                    <a:pt x="2485" y="1086"/>
                  </a:lnTo>
                  <a:lnTo>
                    <a:pt x="2487" y="1083"/>
                  </a:lnTo>
                  <a:lnTo>
                    <a:pt x="2489" y="1081"/>
                  </a:lnTo>
                  <a:lnTo>
                    <a:pt x="2491" y="1075"/>
                  </a:lnTo>
                  <a:lnTo>
                    <a:pt x="2494" y="1073"/>
                  </a:lnTo>
                  <a:lnTo>
                    <a:pt x="2497" y="1071"/>
                  </a:lnTo>
                  <a:lnTo>
                    <a:pt x="2499" y="1068"/>
                  </a:lnTo>
                  <a:lnTo>
                    <a:pt x="2500" y="1066"/>
                  </a:lnTo>
                  <a:lnTo>
                    <a:pt x="2501" y="1062"/>
                  </a:lnTo>
                  <a:lnTo>
                    <a:pt x="2504" y="1060"/>
                  </a:lnTo>
                  <a:lnTo>
                    <a:pt x="2504" y="1059"/>
                  </a:lnTo>
                  <a:lnTo>
                    <a:pt x="2505" y="1057"/>
                  </a:lnTo>
                  <a:lnTo>
                    <a:pt x="2504" y="1054"/>
                  </a:lnTo>
                  <a:lnTo>
                    <a:pt x="2501" y="1054"/>
                  </a:lnTo>
                  <a:lnTo>
                    <a:pt x="2498" y="1053"/>
                  </a:lnTo>
                  <a:lnTo>
                    <a:pt x="2497" y="1050"/>
                  </a:lnTo>
                  <a:lnTo>
                    <a:pt x="2493" y="1048"/>
                  </a:lnTo>
                  <a:lnTo>
                    <a:pt x="2492" y="1045"/>
                  </a:lnTo>
                  <a:lnTo>
                    <a:pt x="2490" y="1042"/>
                  </a:lnTo>
                  <a:lnTo>
                    <a:pt x="2488" y="1040"/>
                  </a:lnTo>
                  <a:lnTo>
                    <a:pt x="2482" y="1039"/>
                  </a:lnTo>
                  <a:lnTo>
                    <a:pt x="2480" y="1037"/>
                  </a:lnTo>
                  <a:lnTo>
                    <a:pt x="2476" y="1037"/>
                  </a:lnTo>
                  <a:lnTo>
                    <a:pt x="2473" y="1036"/>
                  </a:lnTo>
                  <a:lnTo>
                    <a:pt x="2472" y="1036"/>
                  </a:lnTo>
                  <a:lnTo>
                    <a:pt x="2468" y="1035"/>
                  </a:lnTo>
                  <a:lnTo>
                    <a:pt x="2466" y="1034"/>
                  </a:lnTo>
                  <a:lnTo>
                    <a:pt x="2464" y="1031"/>
                  </a:lnTo>
                  <a:lnTo>
                    <a:pt x="2462" y="1028"/>
                  </a:lnTo>
                  <a:lnTo>
                    <a:pt x="2459" y="1026"/>
                  </a:lnTo>
                  <a:lnTo>
                    <a:pt x="2458" y="1023"/>
                  </a:lnTo>
                  <a:lnTo>
                    <a:pt x="2457" y="1020"/>
                  </a:lnTo>
                  <a:lnTo>
                    <a:pt x="2457" y="1019"/>
                  </a:lnTo>
                  <a:lnTo>
                    <a:pt x="2457" y="1019"/>
                  </a:lnTo>
                  <a:lnTo>
                    <a:pt x="2456" y="1018"/>
                  </a:lnTo>
                  <a:lnTo>
                    <a:pt x="2457" y="1015"/>
                  </a:lnTo>
                  <a:lnTo>
                    <a:pt x="2457" y="1015"/>
                  </a:lnTo>
                  <a:lnTo>
                    <a:pt x="2456" y="1010"/>
                  </a:lnTo>
                  <a:lnTo>
                    <a:pt x="2455" y="1010"/>
                  </a:lnTo>
                  <a:lnTo>
                    <a:pt x="2457" y="1005"/>
                  </a:lnTo>
                  <a:lnTo>
                    <a:pt x="2456" y="1001"/>
                  </a:lnTo>
                  <a:lnTo>
                    <a:pt x="2457" y="999"/>
                  </a:lnTo>
                  <a:lnTo>
                    <a:pt x="2456" y="999"/>
                  </a:lnTo>
                  <a:lnTo>
                    <a:pt x="2455" y="1001"/>
                  </a:lnTo>
                  <a:lnTo>
                    <a:pt x="2453" y="1004"/>
                  </a:lnTo>
                  <a:lnTo>
                    <a:pt x="2451" y="1006"/>
                  </a:lnTo>
                  <a:lnTo>
                    <a:pt x="2446" y="1011"/>
                  </a:lnTo>
                  <a:lnTo>
                    <a:pt x="2446" y="1010"/>
                  </a:lnTo>
                  <a:lnTo>
                    <a:pt x="2445" y="1011"/>
                  </a:lnTo>
                  <a:lnTo>
                    <a:pt x="2445" y="1011"/>
                  </a:lnTo>
                  <a:lnTo>
                    <a:pt x="2445" y="1013"/>
                  </a:lnTo>
                  <a:lnTo>
                    <a:pt x="2442" y="1015"/>
                  </a:lnTo>
                  <a:lnTo>
                    <a:pt x="2442" y="1015"/>
                  </a:lnTo>
                  <a:lnTo>
                    <a:pt x="2442" y="1016"/>
                  </a:lnTo>
                  <a:lnTo>
                    <a:pt x="2442" y="1016"/>
                  </a:lnTo>
                  <a:lnTo>
                    <a:pt x="2439" y="1018"/>
                  </a:lnTo>
                  <a:lnTo>
                    <a:pt x="2438" y="1019"/>
                  </a:lnTo>
                  <a:lnTo>
                    <a:pt x="2438" y="1019"/>
                  </a:lnTo>
                  <a:lnTo>
                    <a:pt x="2438" y="1019"/>
                  </a:lnTo>
                  <a:lnTo>
                    <a:pt x="2438" y="1019"/>
                  </a:lnTo>
                  <a:lnTo>
                    <a:pt x="2436" y="1022"/>
                  </a:lnTo>
                  <a:lnTo>
                    <a:pt x="2433" y="1024"/>
                  </a:lnTo>
                  <a:lnTo>
                    <a:pt x="2432" y="1026"/>
                  </a:lnTo>
                  <a:lnTo>
                    <a:pt x="2428" y="1031"/>
                  </a:lnTo>
                  <a:lnTo>
                    <a:pt x="2425" y="1030"/>
                  </a:lnTo>
                  <a:lnTo>
                    <a:pt x="2425" y="1030"/>
                  </a:lnTo>
                  <a:lnTo>
                    <a:pt x="2425" y="1030"/>
                  </a:lnTo>
                  <a:lnTo>
                    <a:pt x="2423" y="1033"/>
                  </a:lnTo>
                  <a:lnTo>
                    <a:pt x="2420" y="1033"/>
                  </a:lnTo>
                  <a:lnTo>
                    <a:pt x="2417" y="1032"/>
                  </a:lnTo>
                  <a:lnTo>
                    <a:pt x="2416" y="1032"/>
                  </a:lnTo>
                  <a:lnTo>
                    <a:pt x="2412" y="1032"/>
                  </a:lnTo>
                  <a:lnTo>
                    <a:pt x="2411" y="1032"/>
                  </a:lnTo>
                  <a:lnTo>
                    <a:pt x="2408" y="1032"/>
                  </a:lnTo>
                  <a:lnTo>
                    <a:pt x="2407" y="1032"/>
                  </a:lnTo>
                  <a:lnTo>
                    <a:pt x="2405" y="1031"/>
                  </a:lnTo>
                  <a:lnTo>
                    <a:pt x="2403" y="1033"/>
                  </a:lnTo>
                  <a:lnTo>
                    <a:pt x="2396" y="1034"/>
                  </a:lnTo>
                  <a:lnTo>
                    <a:pt x="2394" y="1033"/>
                  </a:lnTo>
                  <a:lnTo>
                    <a:pt x="2394" y="1031"/>
                  </a:lnTo>
                  <a:lnTo>
                    <a:pt x="2391" y="1028"/>
                  </a:lnTo>
                  <a:lnTo>
                    <a:pt x="2391" y="1030"/>
                  </a:lnTo>
                  <a:lnTo>
                    <a:pt x="2388" y="1030"/>
                  </a:lnTo>
                  <a:lnTo>
                    <a:pt x="2388" y="1030"/>
                  </a:lnTo>
                  <a:lnTo>
                    <a:pt x="2388" y="1027"/>
                  </a:lnTo>
                  <a:lnTo>
                    <a:pt x="2387" y="1026"/>
                  </a:lnTo>
                  <a:lnTo>
                    <a:pt x="2386" y="1025"/>
                  </a:lnTo>
                  <a:lnTo>
                    <a:pt x="2389" y="1024"/>
                  </a:lnTo>
                  <a:lnTo>
                    <a:pt x="2389" y="1023"/>
                  </a:lnTo>
                  <a:lnTo>
                    <a:pt x="2389" y="1023"/>
                  </a:lnTo>
                  <a:lnTo>
                    <a:pt x="2391" y="1019"/>
                  </a:lnTo>
                  <a:lnTo>
                    <a:pt x="2391" y="1018"/>
                  </a:lnTo>
                  <a:lnTo>
                    <a:pt x="2391" y="1018"/>
                  </a:lnTo>
                  <a:lnTo>
                    <a:pt x="2391" y="1017"/>
                  </a:lnTo>
                  <a:lnTo>
                    <a:pt x="2391" y="1016"/>
                  </a:lnTo>
                  <a:lnTo>
                    <a:pt x="2390" y="1014"/>
                  </a:lnTo>
                  <a:lnTo>
                    <a:pt x="2389" y="1011"/>
                  </a:lnTo>
                  <a:lnTo>
                    <a:pt x="2391" y="1009"/>
                  </a:lnTo>
                  <a:lnTo>
                    <a:pt x="2391" y="1006"/>
                  </a:lnTo>
                  <a:lnTo>
                    <a:pt x="2390" y="1006"/>
                  </a:lnTo>
                  <a:lnTo>
                    <a:pt x="2389" y="1006"/>
                  </a:lnTo>
                  <a:lnTo>
                    <a:pt x="2388" y="1004"/>
                  </a:lnTo>
                  <a:lnTo>
                    <a:pt x="2385" y="1004"/>
                  </a:lnTo>
                  <a:lnTo>
                    <a:pt x="2382" y="1006"/>
                  </a:lnTo>
                  <a:lnTo>
                    <a:pt x="2382" y="1007"/>
                  </a:lnTo>
                  <a:lnTo>
                    <a:pt x="2381" y="1009"/>
                  </a:lnTo>
                  <a:lnTo>
                    <a:pt x="2381" y="1011"/>
                  </a:lnTo>
                  <a:lnTo>
                    <a:pt x="2380" y="1011"/>
                  </a:lnTo>
                  <a:lnTo>
                    <a:pt x="2380" y="1011"/>
                  </a:lnTo>
                  <a:lnTo>
                    <a:pt x="2380" y="1017"/>
                  </a:lnTo>
                  <a:lnTo>
                    <a:pt x="2381" y="1022"/>
                  </a:lnTo>
                  <a:lnTo>
                    <a:pt x="2381" y="1023"/>
                  </a:lnTo>
                  <a:lnTo>
                    <a:pt x="2380" y="1023"/>
                  </a:lnTo>
                  <a:lnTo>
                    <a:pt x="2380" y="1023"/>
                  </a:lnTo>
                  <a:lnTo>
                    <a:pt x="2379" y="1019"/>
                  </a:lnTo>
                  <a:lnTo>
                    <a:pt x="2378" y="1019"/>
                  </a:lnTo>
                  <a:lnTo>
                    <a:pt x="2378" y="1019"/>
                  </a:lnTo>
                  <a:lnTo>
                    <a:pt x="2376" y="1014"/>
                  </a:lnTo>
                  <a:lnTo>
                    <a:pt x="2371" y="1008"/>
                  </a:lnTo>
                  <a:lnTo>
                    <a:pt x="2371" y="1006"/>
                  </a:lnTo>
                  <a:lnTo>
                    <a:pt x="2370" y="1005"/>
                  </a:lnTo>
                  <a:lnTo>
                    <a:pt x="2369" y="1005"/>
                  </a:lnTo>
                  <a:lnTo>
                    <a:pt x="2369" y="1005"/>
                  </a:lnTo>
                  <a:lnTo>
                    <a:pt x="2370" y="1004"/>
                  </a:lnTo>
                  <a:lnTo>
                    <a:pt x="2370" y="1002"/>
                  </a:lnTo>
                  <a:lnTo>
                    <a:pt x="2372" y="1002"/>
                  </a:lnTo>
                  <a:lnTo>
                    <a:pt x="2372" y="1001"/>
                  </a:lnTo>
                  <a:lnTo>
                    <a:pt x="2372" y="1001"/>
                  </a:lnTo>
                  <a:lnTo>
                    <a:pt x="2371" y="998"/>
                  </a:lnTo>
                  <a:lnTo>
                    <a:pt x="2370" y="997"/>
                  </a:lnTo>
                  <a:lnTo>
                    <a:pt x="2370" y="994"/>
                  </a:lnTo>
                  <a:lnTo>
                    <a:pt x="2369" y="994"/>
                  </a:lnTo>
                  <a:lnTo>
                    <a:pt x="2370" y="993"/>
                  </a:lnTo>
                  <a:lnTo>
                    <a:pt x="2370" y="994"/>
                  </a:lnTo>
                  <a:lnTo>
                    <a:pt x="2370" y="994"/>
                  </a:lnTo>
                  <a:lnTo>
                    <a:pt x="2370" y="994"/>
                  </a:lnTo>
                  <a:lnTo>
                    <a:pt x="2371" y="996"/>
                  </a:lnTo>
                  <a:lnTo>
                    <a:pt x="2370" y="993"/>
                  </a:lnTo>
                  <a:lnTo>
                    <a:pt x="2370" y="993"/>
                  </a:lnTo>
                  <a:lnTo>
                    <a:pt x="2370" y="993"/>
                  </a:lnTo>
                  <a:lnTo>
                    <a:pt x="2369" y="992"/>
                  </a:lnTo>
                  <a:lnTo>
                    <a:pt x="2369" y="992"/>
                  </a:lnTo>
                  <a:lnTo>
                    <a:pt x="2369" y="992"/>
                  </a:lnTo>
                  <a:lnTo>
                    <a:pt x="2369" y="992"/>
                  </a:lnTo>
                  <a:lnTo>
                    <a:pt x="2368" y="992"/>
                  </a:lnTo>
                  <a:lnTo>
                    <a:pt x="2364" y="990"/>
                  </a:lnTo>
                  <a:lnTo>
                    <a:pt x="2364" y="990"/>
                  </a:lnTo>
                  <a:lnTo>
                    <a:pt x="2364" y="990"/>
                  </a:lnTo>
                  <a:lnTo>
                    <a:pt x="2363" y="988"/>
                  </a:lnTo>
                  <a:lnTo>
                    <a:pt x="2363" y="988"/>
                  </a:lnTo>
                  <a:lnTo>
                    <a:pt x="2361" y="988"/>
                  </a:lnTo>
                  <a:lnTo>
                    <a:pt x="2361" y="987"/>
                  </a:lnTo>
                  <a:lnTo>
                    <a:pt x="2360" y="987"/>
                  </a:lnTo>
                  <a:lnTo>
                    <a:pt x="2357" y="983"/>
                  </a:lnTo>
                  <a:lnTo>
                    <a:pt x="2357" y="982"/>
                  </a:lnTo>
                  <a:lnTo>
                    <a:pt x="2356" y="982"/>
                  </a:lnTo>
                  <a:lnTo>
                    <a:pt x="2356" y="982"/>
                  </a:lnTo>
                  <a:lnTo>
                    <a:pt x="2356" y="981"/>
                  </a:lnTo>
                  <a:lnTo>
                    <a:pt x="2355" y="981"/>
                  </a:lnTo>
                  <a:lnTo>
                    <a:pt x="2354" y="981"/>
                  </a:lnTo>
                  <a:lnTo>
                    <a:pt x="2354" y="981"/>
                  </a:lnTo>
                  <a:lnTo>
                    <a:pt x="2353" y="981"/>
                  </a:lnTo>
                  <a:lnTo>
                    <a:pt x="2353" y="979"/>
                  </a:lnTo>
                  <a:lnTo>
                    <a:pt x="2354" y="979"/>
                  </a:lnTo>
                  <a:lnTo>
                    <a:pt x="2354" y="979"/>
                  </a:lnTo>
                  <a:lnTo>
                    <a:pt x="2354" y="979"/>
                  </a:lnTo>
                  <a:lnTo>
                    <a:pt x="2354" y="977"/>
                  </a:lnTo>
                  <a:lnTo>
                    <a:pt x="2353" y="976"/>
                  </a:lnTo>
                  <a:lnTo>
                    <a:pt x="2353" y="975"/>
                  </a:lnTo>
                  <a:lnTo>
                    <a:pt x="2352" y="975"/>
                  </a:lnTo>
                  <a:lnTo>
                    <a:pt x="2349" y="970"/>
                  </a:lnTo>
                  <a:lnTo>
                    <a:pt x="2347" y="967"/>
                  </a:lnTo>
                  <a:lnTo>
                    <a:pt x="2347" y="964"/>
                  </a:lnTo>
                  <a:lnTo>
                    <a:pt x="2344" y="959"/>
                  </a:lnTo>
                  <a:lnTo>
                    <a:pt x="2344" y="959"/>
                  </a:lnTo>
                  <a:lnTo>
                    <a:pt x="2344" y="958"/>
                  </a:lnTo>
                  <a:lnTo>
                    <a:pt x="2343" y="956"/>
                  </a:lnTo>
                  <a:lnTo>
                    <a:pt x="2340" y="955"/>
                  </a:lnTo>
                  <a:lnTo>
                    <a:pt x="2339" y="953"/>
                  </a:lnTo>
                  <a:lnTo>
                    <a:pt x="2343" y="951"/>
                  </a:lnTo>
                  <a:lnTo>
                    <a:pt x="2344" y="951"/>
                  </a:lnTo>
                  <a:lnTo>
                    <a:pt x="2342" y="948"/>
                  </a:lnTo>
                  <a:lnTo>
                    <a:pt x="2342" y="947"/>
                  </a:lnTo>
                  <a:lnTo>
                    <a:pt x="2342" y="946"/>
                  </a:lnTo>
                  <a:lnTo>
                    <a:pt x="2342" y="943"/>
                  </a:lnTo>
                  <a:lnTo>
                    <a:pt x="2348" y="947"/>
                  </a:lnTo>
                  <a:lnTo>
                    <a:pt x="2349" y="946"/>
                  </a:lnTo>
                  <a:lnTo>
                    <a:pt x="2349" y="946"/>
                  </a:lnTo>
                  <a:lnTo>
                    <a:pt x="2351" y="946"/>
                  </a:lnTo>
                  <a:lnTo>
                    <a:pt x="2351" y="946"/>
                  </a:lnTo>
                  <a:lnTo>
                    <a:pt x="2351" y="945"/>
                  </a:lnTo>
                  <a:lnTo>
                    <a:pt x="2352" y="945"/>
                  </a:lnTo>
                  <a:lnTo>
                    <a:pt x="2354" y="945"/>
                  </a:lnTo>
                  <a:lnTo>
                    <a:pt x="2355" y="942"/>
                  </a:lnTo>
                  <a:lnTo>
                    <a:pt x="2354" y="940"/>
                  </a:lnTo>
                  <a:lnTo>
                    <a:pt x="2355" y="938"/>
                  </a:lnTo>
                  <a:lnTo>
                    <a:pt x="2356" y="938"/>
                  </a:lnTo>
                  <a:lnTo>
                    <a:pt x="2357" y="938"/>
                  </a:lnTo>
                  <a:lnTo>
                    <a:pt x="2355" y="940"/>
                  </a:lnTo>
                  <a:lnTo>
                    <a:pt x="2359" y="941"/>
                  </a:lnTo>
                  <a:lnTo>
                    <a:pt x="2361" y="943"/>
                  </a:lnTo>
                  <a:lnTo>
                    <a:pt x="2363" y="943"/>
                  </a:lnTo>
                  <a:lnTo>
                    <a:pt x="2363" y="945"/>
                  </a:lnTo>
                  <a:lnTo>
                    <a:pt x="2365" y="945"/>
                  </a:lnTo>
                  <a:lnTo>
                    <a:pt x="2368" y="942"/>
                  </a:lnTo>
                  <a:lnTo>
                    <a:pt x="2370" y="942"/>
                  </a:lnTo>
                  <a:lnTo>
                    <a:pt x="2370" y="942"/>
                  </a:lnTo>
                  <a:lnTo>
                    <a:pt x="2371" y="945"/>
                  </a:lnTo>
                  <a:lnTo>
                    <a:pt x="2371" y="946"/>
                  </a:lnTo>
                  <a:lnTo>
                    <a:pt x="2373" y="948"/>
                  </a:lnTo>
                  <a:lnTo>
                    <a:pt x="2373" y="948"/>
                  </a:lnTo>
                  <a:lnTo>
                    <a:pt x="2376" y="950"/>
                  </a:lnTo>
                  <a:lnTo>
                    <a:pt x="2376" y="951"/>
                  </a:lnTo>
                  <a:lnTo>
                    <a:pt x="2376" y="951"/>
                  </a:lnTo>
                  <a:lnTo>
                    <a:pt x="2379" y="954"/>
                  </a:lnTo>
                  <a:lnTo>
                    <a:pt x="2379" y="957"/>
                  </a:lnTo>
                  <a:lnTo>
                    <a:pt x="2378" y="958"/>
                  </a:lnTo>
                  <a:lnTo>
                    <a:pt x="2380" y="958"/>
                  </a:lnTo>
                  <a:lnTo>
                    <a:pt x="2381" y="960"/>
                  </a:lnTo>
                  <a:lnTo>
                    <a:pt x="2383" y="964"/>
                  </a:lnTo>
                  <a:lnTo>
                    <a:pt x="2385" y="966"/>
                  </a:lnTo>
                  <a:lnTo>
                    <a:pt x="2385" y="967"/>
                  </a:lnTo>
                  <a:lnTo>
                    <a:pt x="2386" y="971"/>
                  </a:lnTo>
                  <a:lnTo>
                    <a:pt x="2387" y="973"/>
                  </a:lnTo>
                  <a:lnTo>
                    <a:pt x="2388" y="975"/>
                  </a:lnTo>
                  <a:lnTo>
                    <a:pt x="2391" y="977"/>
                  </a:lnTo>
                  <a:lnTo>
                    <a:pt x="2394" y="977"/>
                  </a:lnTo>
                  <a:lnTo>
                    <a:pt x="2397" y="977"/>
                  </a:lnTo>
                  <a:lnTo>
                    <a:pt x="2399" y="980"/>
                  </a:lnTo>
                  <a:lnTo>
                    <a:pt x="2402" y="981"/>
                  </a:lnTo>
                  <a:lnTo>
                    <a:pt x="2405" y="982"/>
                  </a:lnTo>
                  <a:lnTo>
                    <a:pt x="2406" y="985"/>
                  </a:lnTo>
                  <a:lnTo>
                    <a:pt x="2408" y="987"/>
                  </a:lnTo>
                  <a:lnTo>
                    <a:pt x="2411" y="989"/>
                  </a:lnTo>
                  <a:lnTo>
                    <a:pt x="2414" y="989"/>
                  </a:lnTo>
                  <a:lnTo>
                    <a:pt x="2416" y="990"/>
                  </a:lnTo>
                  <a:lnTo>
                    <a:pt x="2416" y="991"/>
                  </a:lnTo>
                  <a:lnTo>
                    <a:pt x="2419" y="993"/>
                  </a:lnTo>
                  <a:lnTo>
                    <a:pt x="2422" y="994"/>
                  </a:lnTo>
                  <a:lnTo>
                    <a:pt x="2424" y="993"/>
                  </a:lnTo>
                  <a:lnTo>
                    <a:pt x="2427" y="994"/>
                  </a:lnTo>
                  <a:lnTo>
                    <a:pt x="2430" y="996"/>
                  </a:lnTo>
                  <a:lnTo>
                    <a:pt x="2432" y="997"/>
                  </a:lnTo>
                  <a:lnTo>
                    <a:pt x="2436" y="997"/>
                  </a:lnTo>
                  <a:lnTo>
                    <a:pt x="2438" y="996"/>
                  </a:lnTo>
                  <a:lnTo>
                    <a:pt x="2439" y="996"/>
                  </a:lnTo>
                  <a:lnTo>
                    <a:pt x="2441" y="993"/>
                  </a:lnTo>
                  <a:lnTo>
                    <a:pt x="2444" y="993"/>
                  </a:lnTo>
                  <a:lnTo>
                    <a:pt x="2446" y="991"/>
                  </a:lnTo>
                  <a:lnTo>
                    <a:pt x="2446" y="991"/>
                  </a:lnTo>
                  <a:lnTo>
                    <a:pt x="2448" y="990"/>
                  </a:lnTo>
                  <a:lnTo>
                    <a:pt x="2449" y="990"/>
                  </a:lnTo>
                  <a:lnTo>
                    <a:pt x="2451" y="989"/>
                  </a:lnTo>
                  <a:lnTo>
                    <a:pt x="2454" y="988"/>
                  </a:lnTo>
                  <a:lnTo>
                    <a:pt x="2457" y="988"/>
                  </a:lnTo>
                  <a:lnTo>
                    <a:pt x="2459" y="988"/>
                  </a:lnTo>
                  <a:lnTo>
                    <a:pt x="2463" y="988"/>
                  </a:lnTo>
                  <a:lnTo>
                    <a:pt x="2463" y="989"/>
                  </a:lnTo>
                  <a:lnTo>
                    <a:pt x="2465" y="992"/>
                  </a:lnTo>
                  <a:lnTo>
                    <a:pt x="2466" y="994"/>
                  </a:lnTo>
                  <a:lnTo>
                    <a:pt x="2466" y="997"/>
                  </a:lnTo>
                  <a:lnTo>
                    <a:pt x="2467" y="1000"/>
                  </a:lnTo>
                  <a:lnTo>
                    <a:pt x="2467" y="1002"/>
                  </a:lnTo>
                  <a:lnTo>
                    <a:pt x="2468" y="1006"/>
                  </a:lnTo>
                  <a:lnTo>
                    <a:pt x="2471" y="1008"/>
                  </a:lnTo>
                  <a:lnTo>
                    <a:pt x="2473" y="1008"/>
                  </a:lnTo>
                  <a:lnTo>
                    <a:pt x="2476" y="1010"/>
                  </a:lnTo>
                  <a:lnTo>
                    <a:pt x="2477" y="1009"/>
                  </a:lnTo>
                  <a:lnTo>
                    <a:pt x="2480" y="1011"/>
                  </a:lnTo>
                  <a:lnTo>
                    <a:pt x="2483" y="1011"/>
                  </a:lnTo>
                  <a:lnTo>
                    <a:pt x="2485" y="1010"/>
                  </a:lnTo>
                  <a:lnTo>
                    <a:pt x="2488" y="1011"/>
                  </a:lnTo>
                  <a:lnTo>
                    <a:pt x="2491" y="1011"/>
                  </a:lnTo>
                  <a:lnTo>
                    <a:pt x="2493" y="1014"/>
                  </a:lnTo>
                  <a:lnTo>
                    <a:pt x="2496" y="1013"/>
                  </a:lnTo>
                  <a:lnTo>
                    <a:pt x="2498" y="1013"/>
                  </a:lnTo>
                  <a:lnTo>
                    <a:pt x="2501" y="1014"/>
                  </a:lnTo>
                  <a:lnTo>
                    <a:pt x="2504" y="1014"/>
                  </a:lnTo>
                  <a:lnTo>
                    <a:pt x="2506" y="1014"/>
                  </a:lnTo>
                  <a:lnTo>
                    <a:pt x="2509" y="1014"/>
                  </a:lnTo>
                  <a:lnTo>
                    <a:pt x="2513" y="1015"/>
                  </a:lnTo>
                  <a:lnTo>
                    <a:pt x="2514" y="1013"/>
                  </a:lnTo>
                  <a:lnTo>
                    <a:pt x="2516" y="1015"/>
                  </a:lnTo>
                  <a:lnTo>
                    <a:pt x="2518" y="1016"/>
                  </a:lnTo>
                  <a:lnTo>
                    <a:pt x="2522" y="1016"/>
                  </a:lnTo>
                  <a:lnTo>
                    <a:pt x="2524" y="1018"/>
                  </a:lnTo>
                  <a:lnTo>
                    <a:pt x="2527" y="1016"/>
                  </a:lnTo>
                  <a:lnTo>
                    <a:pt x="2528" y="1016"/>
                  </a:lnTo>
                  <a:lnTo>
                    <a:pt x="2530" y="1016"/>
                  </a:lnTo>
                  <a:lnTo>
                    <a:pt x="2530" y="1018"/>
                  </a:lnTo>
                  <a:lnTo>
                    <a:pt x="2533" y="1017"/>
                  </a:lnTo>
                  <a:lnTo>
                    <a:pt x="2535" y="1016"/>
                  </a:lnTo>
                  <a:lnTo>
                    <a:pt x="2538" y="1017"/>
                  </a:lnTo>
                  <a:lnTo>
                    <a:pt x="2541" y="1016"/>
                  </a:lnTo>
                  <a:lnTo>
                    <a:pt x="2543" y="1015"/>
                  </a:lnTo>
                  <a:lnTo>
                    <a:pt x="2545" y="1016"/>
                  </a:lnTo>
                  <a:lnTo>
                    <a:pt x="2549" y="1016"/>
                  </a:lnTo>
                  <a:lnTo>
                    <a:pt x="2555" y="1016"/>
                  </a:lnTo>
                  <a:lnTo>
                    <a:pt x="2555" y="1014"/>
                  </a:lnTo>
                  <a:lnTo>
                    <a:pt x="2558" y="1014"/>
                  </a:lnTo>
                  <a:lnTo>
                    <a:pt x="2560" y="1015"/>
                  </a:lnTo>
                  <a:lnTo>
                    <a:pt x="2562" y="1013"/>
                  </a:lnTo>
                  <a:lnTo>
                    <a:pt x="2566" y="1015"/>
                  </a:lnTo>
                  <a:lnTo>
                    <a:pt x="2568" y="1015"/>
                  </a:lnTo>
                  <a:lnTo>
                    <a:pt x="2572" y="1015"/>
                  </a:lnTo>
                  <a:lnTo>
                    <a:pt x="2577" y="1015"/>
                  </a:lnTo>
                  <a:lnTo>
                    <a:pt x="2581" y="1014"/>
                  </a:lnTo>
                  <a:lnTo>
                    <a:pt x="2584" y="1015"/>
                  </a:lnTo>
                  <a:lnTo>
                    <a:pt x="2590" y="1013"/>
                  </a:lnTo>
                  <a:lnTo>
                    <a:pt x="2592" y="1013"/>
                  </a:lnTo>
                  <a:lnTo>
                    <a:pt x="2594" y="1013"/>
                  </a:lnTo>
                  <a:lnTo>
                    <a:pt x="2592" y="1011"/>
                  </a:lnTo>
                  <a:lnTo>
                    <a:pt x="2594" y="1010"/>
                  </a:lnTo>
                  <a:lnTo>
                    <a:pt x="2599" y="1016"/>
                  </a:lnTo>
                  <a:lnTo>
                    <a:pt x="2598" y="1019"/>
                  </a:lnTo>
                  <a:lnTo>
                    <a:pt x="2598" y="1020"/>
                  </a:lnTo>
                  <a:lnTo>
                    <a:pt x="2601" y="1022"/>
                  </a:lnTo>
                  <a:lnTo>
                    <a:pt x="2603" y="1023"/>
                  </a:lnTo>
                  <a:lnTo>
                    <a:pt x="2604" y="1025"/>
                  </a:lnTo>
                  <a:lnTo>
                    <a:pt x="2605" y="1027"/>
                  </a:lnTo>
                  <a:lnTo>
                    <a:pt x="2607" y="1032"/>
                  </a:lnTo>
                  <a:lnTo>
                    <a:pt x="2610" y="1033"/>
                  </a:lnTo>
                  <a:lnTo>
                    <a:pt x="2609" y="1034"/>
                  </a:lnTo>
                  <a:lnTo>
                    <a:pt x="2610" y="1035"/>
                  </a:lnTo>
                  <a:lnTo>
                    <a:pt x="2611" y="1035"/>
                  </a:lnTo>
                  <a:lnTo>
                    <a:pt x="2611" y="1036"/>
                  </a:lnTo>
                  <a:lnTo>
                    <a:pt x="2613" y="1035"/>
                  </a:lnTo>
                  <a:lnTo>
                    <a:pt x="2615" y="1035"/>
                  </a:lnTo>
                  <a:lnTo>
                    <a:pt x="2615" y="1035"/>
                  </a:lnTo>
                  <a:lnTo>
                    <a:pt x="2616" y="1035"/>
                  </a:lnTo>
                  <a:lnTo>
                    <a:pt x="2619" y="1037"/>
                  </a:lnTo>
                  <a:lnTo>
                    <a:pt x="2619" y="1040"/>
                  </a:lnTo>
                  <a:lnTo>
                    <a:pt x="2622" y="1037"/>
                  </a:lnTo>
                  <a:lnTo>
                    <a:pt x="2625" y="1036"/>
                  </a:lnTo>
                  <a:lnTo>
                    <a:pt x="2627" y="1036"/>
                  </a:lnTo>
                  <a:lnTo>
                    <a:pt x="2624" y="1037"/>
                  </a:lnTo>
                  <a:lnTo>
                    <a:pt x="2621" y="1040"/>
                  </a:lnTo>
                  <a:lnTo>
                    <a:pt x="2622" y="1042"/>
                  </a:lnTo>
                  <a:lnTo>
                    <a:pt x="2624" y="1044"/>
                  </a:lnTo>
                  <a:lnTo>
                    <a:pt x="2625" y="1045"/>
                  </a:lnTo>
                  <a:lnTo>
                    <a:pt x="2627" y="1048"/>
                  </a:lnTo>
                  <a:lnTo>
                    <a:pt x="2629" y="1049"/>
                  </a:lnTo>
                  <a:lnTo>
                    <a:pt x="2633" y="1050"/>
                  </a:lnTo>
                  <a:lnTo>
                    <a:pt x="2635" y="1051"/>
                  </a:lnTo>
                  <a:lnTo>
                    <a:pt x="2637" y="1052"/>
                  </a:lnTo>
                  <a:lnTo>
                    <a:pt x="2641" y="1050"/>
                  </a:lnTo>
                  <a:lnTo>
                    <a:pt x="2643" y="1050"/>
                  </a:lnTo>
                  <a:lnTo>
                    <a:pt x="2646" y="1049"/>
                  </a:lnTo>
                  <a:lnTo>
                    <a:pt x="2649" y="1049"/>
                  </a:lnTo>
                  <a:lnTo>
                    <a:pt x="2650" y="1047"/>
                  </a:lnTo>
                  <a:lnTo>
                    <a:pt x="2650" y="1049"/>
                  </a:lnTo>
                  <a:lnTo>
                    <a:pt x="2650" y="1049"/>
                  </a:lnTo>
                  <a:lnTo>
                    <a:pt x="2647" y="1051"/>
                  </a:lnTo>
                  <a:lnTo>
                    <a:pt x="2646" y="1054"/>
                  </a:lnTo>
                  <a:lnTo>
                    <a:pt x="2643" y="1054"/>
                  </a:lnTo>
                  <a:lnTo>
                    <a:pt x="2641" y="1057"/>
                  </a:lnTo>
                  <a:lnTo>
                    <a:pt x="2638" y="1058"/>
                  </a:lnTo>
                  <a:lnTo>
                    <a:pt x="2635" y="1058"/>
                  </a:lnTo>
                  <a:lnTo>
                    <a:pt x="2633" y="1059"/>
                  </a:lnTo>
                  <a:lnTo>
                    <a:pt x="2630" y="1056"/>
                  </a:lnTo>
                  <a:lnTo>
                    <a:pt x="2629" y="1058"/>
                  </a:lnTo>
                  <a:lnTo>
                    <a:pt x="2630" y="1060"/>
                  </a:lnTo>
                  <a:lnTo>
                    <a:pt x="2633" y="1062"/>
                  </a:lnTo>
                  <a:lnTo>
                    <a:pt x="2635" y="1066"/>
                  </a:lnTo>
                  <a:lnTo>
                    <a:pt x="2637" y="1068"/>
                  </a:lnTo>
                  <a:lnTo>
                    <a:pt x="2638" y="1068"/>
                  </a:lnTo>
                  <a:lnTo>
                    <a:pt x="2641" y="1070"/>
                  </a:lnTo>
                  <a:lnTo>
                    <a:pt x="2641" y="1071"/>
                  </a:lnTo>
                  <a:lnTo>
                    <a:pt x="2643" y="1074"/>
                  </a:lnTo>
                  <a:lnTo>
                    <a:pt x="2646" y="1076"/>
                  </a:lnTo>
                  <a:lnTo>
                    <a:pt x="2649" y="1078"/>
                  </a:lnTo>
                  <a:lnTo>
                    <a:pt x="2651" y="1079"/>
                  </a:lnTo>
                  <a:lnTo>
                    <a:pt x="2653" y="1081"/>
                  </a:lnTo>
                  <a:lnTo>
                    <a:pt x="2656" y="1081"/>
                  </a:lnTo>
                  <a:lnTo>
                    <a:pt x="2659" y="1081"/>
                  </a:lnTo>
                  <a:lnTo>
                    <a:pt x="2662" y="1079"/>
                  </a:lnTo>
                  <a:lnTo>
                    <a:pt x="2664" y="1077"/>
                  </a:lnTo>
                  <a:lnTo>
                    <a:pt x="2667" y="1076"/>
                  </a:lnTo>
                  <a:lnTo>
                    <a:pt x="2670" y="1075"/>
                  </a:lnTo>
                  <a:lnTo>
                    <a:pt x="2670" y="1075"/>
                  </a:lnTo>
                  <a:lnTo>
                    <a:pt x="2672" y="1073"/>
                  </a:lnTo>
                  <a:lnTo>
                    <a:pt x="2672" y="1071"/>
                  </a:lnTo>
                  <a:lnTo>
                    <a:pt x="2675" y="1069"/>
                  </a:lnTo>
                  <a:lnTo>
                    <a:pt x="2673" y="1066"/>
                  </a:lnTo>
                  <a:lnTo>
                    <a:pt x="2671" y="1065"/>
                  </a:lnTo>
                  <a:lnTo>
                    <a:pt x="2672" y="1062"/>
                  </a:lnTo>
                  <a:lnTo>
                    <a:pt x="2675" y="1061"/>
                  </a:lnTo>
                  <a:lnTo>
                    <a:pt x="2673" y="1059"/>
                  </a:lnTo>
                  <a:lnTo>
                    <a:pt x="2673" y="1059"/>
                  </a:lnTo>
                  <a:lnTo>
                    <a:pt x="2676" y="1058"/>
                  </a:lnTo>
                  <a:lnTo>
                    <a:pt x="2678" y="1059"/>
                  </a:lnTo>
                  <a:lnTo>
                    <a:pt x="2680" y="1059"/>
                  </a:lnTo>
                  <a:lnTo>
                    <a:pt x="2684" y="1059"/>
                  </a:lnTo>
                  <a:lnTo>
                    <a:pt x="2684" y="1059"/>
                  </a:lnTo>
                  <a:lnTo>
                    <a:pt x="2680" y="1060"/>
                  </a:lnTo>
                  <a:lnTo>
                    <a:pt x="2678" y="1061"/>
                  </a:lnTo>
                  <a:lnTo>
                    <a:pt x="2678" y="1064"/>
                  </a:lnTo>
                  <a:lnTo>
                    <a:pt x="2680" y="1062"/>
                  </a:lnTo>
                  <a:lnTo>
                    <a:pt x="2678" y="1066"/>
                  </a:lnTo>
                  <a:lnTo>
                    <a:pt x="2679" y="1067"/>
                  </a:lnTo>
                  <a:lnTo>
                    <a:pt x="2681" y="1067"/>
                  </a:lnTo>
                  <a:lnTo>
                    <a:pt x="2685" y="1067"/>
                  </a:lnTo>
                  <a:lnTo>
                    <a:pt x="2685" y="1067"/>
                  </a:lnTo>
                  <a:lnTo>
                    <a:pt x="2683" y="1068"/>
                  </a:lnTo>
                  <a:lnTo>
                    <a:pt x="2680" y="1069"/>
                  </a:lnTo>
                  <a:lnTo>
                    <a:pt x="2679" y="1073"/>
                  </a:lnTo>
                  <a:lnTo>
                    <a:pt x="2680" y="1075"/>
                  </a:lnTo>
                  <a:lnTo>
                    <a:pt x="2680" y="1076"/>
                  </a:lnTo>
                  <a:lnTo>
                    <a:pt x="2681" y="1075"/>
                  </a:lnTo>
                  <a:lnTo>
                    <a:pt x="2683" y="1078"/>
                  </a:lnTo>
                  <a:lnTo>
                    <a:pt x="2684" y="1081"/>
                  </a:lnTo>
                  <a:lnTo>
                    <a:pt x="2683" y="1083"/>
                  </a:lnTo>
                  <a:lnTo>
                    <a:pt x="2681" y="1086"/>
                  </a:lnTo>
                  <a:lnTo>
                    <a:pt x="2681" y="1087"/>
                  </a:lnTo>
                  <a:lnTo>
                    <a:pt x="2680" y="1087"/>
                  </a:lnTo>
                  <a:lnTo>
                    <a:pt x="2680" y="1090"/>
                  </a:lnTo>
                  <a:lnTo>
                    <a:pt x="2680" y="1091"/>
                  </a:lnTo>
                  <a:lnTo>
                    <a:pt x="2680" y="1093"/>
                  </a:lnTo>
                  <a:lnTo>
                    <a:pt x="2680" y="1095"/>
                  </a:lnTo>
                  <a:lnTo>
                    <a:pt x="2683" y="1097"/>
                  </a:lnTo>
                  <a:lnTo>
                    <a:pt x="2681" y="1097"/>
                  </a:lnTo>
                  <a:lnTo>
                    <a:pt x="2683" y="1101"/>
                  </a:lnTo>
                  <a:lnTo>
                    <a:pt x="2683" y="1101"/>
                  </a:lnTo>
                  <a:lnTo>
                    <a:pt x="2685" y="1102"/>
                  </a:lnTo>
                  <a:lnTo>
                    <a:pt x="2685" y="1102"/>
                  </a:lnTo>
                  <a:lnTo>
                    <a:pt x="2685" y="1102"/>
                  </a:lnTo>
                  <a:lnTo>
                    <a:pt x="2683" y="1101"/>
                  </a:lnTo>
                  <a:lnTo>
                    <a:pt x="2683" y="1101"/>
                  </a:lnTo>
                  <a:lnTo>
                    <a:pt x="2681" y="1103"/>
                  </a:lnTo>
                  <a:lnTo>
                    <a:pt x="2683" y="1105"/>
                  </a:lnTo>
                  <a:lnTo>
                    <a:pt x="2684" y="1104"/>
                  </a:lnTo>
                  <a:lnTo>
                    <a:pt x="2685" y="1104"/>
                  </a:lnTo>
                  <a:lnTo>
                    <a:pt x="2685" y="1105"/>
                  </a:lnTo>
                  <a:lnTo>
                    <a:pt x="2683" y="1108"/>
                  </a:lnTo>
                  <a:lnTo>
                    <a:pt x="2683" y="1109"/>
                  </a:lnTo>
                  <a:lnTo>
                    <a:pt x="2684" y="1112"/>
                  </a:lnTo>
                  <a:lnTo>
                    <a:pt x="2684" y="1114"/>
                  </a:lnTo>
                  <a:lnTo>
                    <a:pt x="2684" y="1118"/>
                  </a:lnTo>
                  <a:lnTo>
                    <a:pt x="2685" y="1120"/>
                  </a:lnTo>
                  <a:lnTo>
                    <a:pt x="2686" y="1122"/>
                  </a:lnTo>
                  <a:lnTo>
                    <a:pt x="2687" y="1126"/>
                  </a:lnTo>
                  <a:lnTo>
                    <a:pt x="2687" y="1128"/>
                  </a:lnTo>
                  <a:lnTo>
                    <a:pt x="2687" y="1129"/>
                  </a:lnTo>
                  <a:lnTo>
                    <a:pt x="2688" y="1133"/>
                  </a:lnTo>
                  <a:lnTo>
                    <a:pt x="2688" y="1135"/>
                  </a:lnTo>
                  <a:lnTo>
                    <a:pt x="2688" y="1137"/>
                  </a:lnTo>
                  <a:lnTo>
                    <a:pt x="2689" y="1139"/>
                  </a:lnTo>
                  <a:lnTo>
                    <a:pt x="2689" y="1142"/>
                  </a:lnTo>
                  <a:lnTo>
                    <a:pt x="2690" y="1145"/>
                  </a:lnTo>
                  <a:lnTo>
                    <a:pt x="2690" y="1147"/>
                  </a:lnTo>
                  <a:lnTo>
                    <a:pt x="2693" y="1151"/>
                  </a:lnTo>
                  <a:lnTo>
                    <a:pt x="2694" y="1152"/>
                  </a:lnTo>
                  <a:lnTo>
                    <a:pt x="2694" y="1152"/>
                  </a:lnTo>
                  <a:lnTo>
                    <a:pt x="2696" y="1154"/>
                  </a:lnTo>
                  <a:lnTo>
                    <a:pt x="2695" y="1155"/>
                  </a:lnTo>
                  <a:lnTo>
                    <a:pt x="2697" y="1159"/>
                  </a:lnTo>
                  <a:lnTo>
                    <a:pt x="2697" y="1161"/>
                  </a:lnTo>
                  <a:lnTo>
                    <a:pt x="2700" y="1163"/>
                  </a:lnTo>
                  <a:lnTo>
                    <a:pt x="2700" y="1164"/>
                  </a:lnTo>
                  <a:lnTo>
                    <a:pt x="2700" y="1164"/>
                  </a:lnTo>
                  <a:lnTo>
                    <a:pt x="2701" y="1165"/>
                  </a:lnTo>
                  <a:lnTo>
                    <a:pt x="2702" y="1167"/>
                  </a:lnTo>
                  <a:lnTo>
                    <a:pt x="2703" y="1169"/>
                  </a:lnTo>
                  <a:lnTo>
                    <a:pt x="2704" y="1172"/>
                  </a:lnTo>
                  <a:lnTo>
                    <a:pt x="2705" y="1172"/>
                  </a:lnTo>
                  <a:lnTo>
                    <a:pt x="2704" y="1172"/>
                  </a:lnTo>
                  <a:lnTo>
                    <a:pt x="2704" y="1172"/>
                  </a:lnTo>
                  <a:lnTo>
                    <a:pt x="2705" y="1176"/>
                  </a:lnTo>
                  <a:lnTo>
                    <a:pt x="2706" y="1178"/>
                  </a:lnTo>
                  <a:lnTo>
                    <a:pt x="2707" y="1180"/>
                  </a:lnTo>
                  <a:lnTo>
                    <a:pt x="2707" y="1180"/>
                  </a:lnTo>
                  <a:lnTo>
                    <a:pt x="2707" y="1181"/>
                  </a:lnTo>
                  <a:lnTo>
                    <a:pt x="2707" y="1184"/>
                  </a:lnTo>
                  <a:lnTo>
                    <a:pt x="2709" y="1187"/>
                  </a:lnTo>
                  <a:lnTo>
                    <a:pt x="2709" y="1189"/>
                  </a:lnTo>
                  <a:lnTo>
                    <a:pt x="2710" y="1191"/>
                  </a:lnTo>
                  <a:lnTo>
                    <a:pt x="2710" y="1193"/>
                  </a:lnTo>
                  <a:lnTo>
                    <a:pt x="2710" y="1193"/>
                  </a:lnTo>
                  <a:lnTo>
                    <a:pt x="2710" y="1193"/>
                  </a:lnTo>
                  <a:lnTo>
                    <a:pt x="2711" y="1195"/>
                  </a:lnTo>
                  <a:lnTo>
                    <a:pt x="2712" y="1197"/>
                  </a:lnTo>
                  <a:lnTo>
                    <a:pt x="2712" y="1198"/>
                  </a:lnTo>
                  <a:lnTo>
                    <a:pt x="2713" y="1201"/>
                  </a:lnTo>
                  <a:lnTo>
                    <a:pt x="2715" y="1203"/>
                  </a:lnTo>
                  <a:lnTo>
                    <a:pt x="2715" y="1204"/>
                  </a:lnTo>
                  <a:lnTo>
                    <a:pt x="2717" y="1204"/>
                  </a:lnTo>
                  <a:lnTo>
                    <a:pt x="2717" y="1204"/>
                  </a:lnTo>
                  <a:lnTo>
                    <a:pt x="2717" y="1205"/>
                  </a:lnTo>
                  <a:lnTo>
                    <a:pt x="2718" y="1206"/>
                  </a:lnTo>
                  <a:lnTo>
                    <a:pt x="2720" y="1208"/>
                  </a:lnTo>
                  <a:lnTo>
                    <a:pt x="2720" y="1210"/>
                  </a:lnTo>
                  <a:lnTo>
                    <a:pt x="2720" y="1210"/>
                  </a:lnTo>
                  <a:lnTo>
                    <a:pt x="2722" y="1213"/>
                  </a:lnTo>
                  <a:lnTo>
                    <a:pt x="2722" y="1215"/>
                  </a:lnTo>
                  <a:lnTo>
                    <a:pt x="2723" y="1218"/>
                  </a:lnTo>
                  <a:lnTo>
                    <a:pt x="2724" y="1221"/>
                  </a:lnTo>
                  <a:lnTo>
                    <a:pt x="2726" y="1223"/>
                  </a:lnTo>
                  <a:lnTo>
                    <a:pt x="2727" y="1225"/>
                  </a:lnTo>
                  <a:lnTo>
                    <a:pt x="2728" y="1229"/>
                  </a:lnTo>
                  <a:lnTo>
                    <a:pt x="2728" y="1231"/>
                  </a:lnTo>
                  <a:lnTo>
                    <a:pt x="2729" y="1231"/>
                  </a:lnTo>
                  <a:lnTo>
                    <a:pt x="2729" y="1232"/>
                  </a:lnTo>
                  <a:lnTo>
                    <a:pt x="2730" y="1233"/>
                  </a:lnTo>
                  <a:lnTo>
                    <a:pt x="2730" y="1236"/>
                  </a:lnTo>
                  <a:lnTo>
                    <a:pt x="2729" y="1233"/>
                  </a:lnTo>
                  <a:lnTo>
                    <a:pt x="2729" y="1232"/>
                  </a:lnTo>
                  <a:lnTo>
                    <a:pt x="2729" y="1232"/>
                  </a:lnTo>
                  <a:lnTo>
                    <a:pt x="2729" y="1233"/>
                  </a:lnTo>
                  <a:lnTo>
                    <a:pt x="2729" y="1236"/>
                  </a:lnTo>
                  <a:lnTo>
                    <a:pt x="2729" y="1238"/>
                  </a:lnTo>
                  <a:lnTo>
                    <a:pt x="2730" y="1240"/>
                  </a:lnTo>
                  <a:lnTo>
                    <a:pt x="2731" y="1244"/>
                  </a:lnTo>
                  <a:lnTo>
                    <a:pt x="2732" y="1246"/>
                  </a:lnTo>
                  <a:lnTo>
                    <a:pt x="2732" y="1246"/>
                  </a:lnTo>
                  <a:lnTo>
                    <a:pt x="2733" y="1247"/>
                  </a:lnTo>
                  <a:lnTo>
                    <a:pt x="2733" y="1247"/>
                  </a:lnTo>
                  <a:lnTo>
                    <a:pt x="2736" y="1249"/>
                  </a:lnTo>
                  <a:lnTo>
                    <a:pt x="2738" y="1253"/>
                  </a:lnTo>
                  <a:lnTo>
                    <a:pt x="2740" y="1255"/>
                  </a:lnTo>
                  <a:lnTo>
                    <a:pt x="2741" y="1255"/>
                  </a:lnTo>
                  <a:lnTo>
                    <a:pt x="2744" y="1257"/>
                  </a:lnTo>
                  <a:lnTo>
                    <a:pt x="2746" y="1258"/>
                  </a:lnTo>
                  <a:lnTo>
                    <a:pt x="2749" y="1256"/>
                  </a:lnTo>
                  <a:lnTo>
                    <a:pt x="2752" y="1255"/>
                  </a:lnTo>
                  <a:lnTo>
                    <a:pt x="2754" y="1253"/>
                  </a:lnTo>
                  <a:lnTo>
                    <a:pt x="2754" y="1249"/>
                  </a:lnTo>
                  <a:lnTo>
                    <a:pt x="2755" y="1248"/>
                  </a:lnTo>
                  <a:lnTo>
                    <a:pt x="2756" y="1245"/>
                  </a:lnTo>
                  <a:lnTo>
                    <a:pt x="2760" y="1244"/>
                  </a:lnTo>
                  <a:lnTo>
                    <a:pt x="2764" y="1241"/>
                  </a:lnTo>
                  <a:lnTo>
                    <a:pt x="2767" y="1241"/>
                  </a:lnTo>
                  <a:lnTo>
                    <a:pt x="2770" y="1241"/>
                  </a:lnTo>
                  <a:lnTo>
                    <a:pt x="2772" y="1244"/>
                  </a:lnTo>
                  <a:lnTo>
                    <a:pt x="2773" y="1244"/>
                  </a:lnTo>
                  <a:lnTo>
                    <a:pt x="2771" y="1241"/>
                  </a:lnTo>
                  <a:lnTo>
                    <a:pt x="2769" y="1241"/>
                  </a:lnTo>
                  <a:lnTo>
                    <a:pt x="2765" y="1239"/>
                  </a:lnTo>
                  <a:lnTo>
                    <a:pt x="2766" y="1237"/>
                  </a:lnTo>
                  <a:lnTo>
                    <a:pt x="2767" y="1233"/>
                  </a:lnTo>
                  <a:lnTo>
                    <a:pt x="2770" y="1231"/>
                  </a:lnTo>
                  <a:lnTo>
                    <a:pt x="2770" y="1230"/>
                  </a:lnTo>
                  <a:lnTo>
                    <a:pt x="2771" y="1228"/>
                  </a:lnTo>
                  <a:lnTo>
                    <a:pt x="2773" y="1227"/>
                  </a:lnTo>
                  <a:lnTo>
                    <a:pt x="2775" y="1227"/>
                  </a:lnTo>
                  <a:lnTo>
                    <a:pt x="2779" y="1225"/>
                  </a:lnTo>
                  <a:lnTo>
                    <a:pt x="2778" y="1223"/>
                  </a:lnTo>
                  <a:lnTo>
                    <a:pt x="2778" y="1215"/>
                  </a:lnTo>
                  <a:lnTo>
                    <a:pt x="2775" y="1213"/>
                  </a:lnTo>
                  <a:lnTo>
                    <a:pt x="2777" y="1213"/>
                  </a:lnTo>
                  <a:lnTo>
                    <a:pt x="2777" y="1211"/>
                  </a:lnTo>
                  <a:lnTo>
                    <a:pt x="2777" y="1207"/>
                  </a:lnTo>
                  <a:lnTo>
                    <a:pt x="2778" y="1207"/>
                  </a:lnTo>
                  <a:lnTo>
                    <a:pt x="2778" y="1206"/>
                  </a:lnTo>
                  <a:lnTo>
                    <a:pt x="2778" y="1206"/>
                  </a:lnTo>
                  <a:lnTo>
                    <a:pt x="2778" y="1206"/>
                  </a:lnTo>
                  <a:lnTo>
                    <a:pt x="2778" y="1204"/>
                  </a:lnTo>
                  <a:lnTo>
                    <a:pt x="2779" y="1204"/>
                  </a:lnTo>
                  <a:lnTo>
                    <a:pt x="2779" y="1203"/>
                  </a:lnTo>
                  <a:lnTo>
                    <a:pt x="2780" y="1201"/>
                  </a:lnTo>
                  <a:lnTo>
                    <a:pt x="2780" y="1201"/>
                  </a:lnTo>
                  <a:lnTo>
                    <a:pt x="2782" y="1197"/>
                  </a:lnTo>
                  <a:lnTo>
                    <a:pt x="2782" y="1197"/>
                  </a:lnTo>
                  <a:lnTo>
                    <a:pt x="2783" y="1195"/>
                  </a:lnTo>
                  <a:lnTo>
                    <a:pt x="2783" y="1191"/>
                  </a:lnTo>
                  <a:lnTo>
                    <a:pt x="2784" y="1189"/>
                  </a:lnTo>
                  <a:lnTo>
                    <a:pt x="2784" y="1186"/>
                  </a:lnTo>
                  <a:lnTo>
                    <a:pt x="2784" y="1184"/>
                  </a:lnTo>
                  <a:lnTo>
                    <a:pt x="2783" y="1184"/>
                  </a:lnTo>
                  <a:lnTo>
                    <a:pt x="2782" y="1182"/>
                  </a:lnTo>
                  <a:lnTo>
                    <a:pt x="2781" y="1182"/>
                  </a:lnTo>
                  <a:lnTo>
                    <a:pt x="2782" y="1181"/>
                  </a:lnTo>
                  <a:lnTo>
                    <a:pt x="2784" y="1182"/>
                  </a:lnTo>
                  <a:lnTo>
                    <a:pt x="2784" y="1182"/>
                  </a:lnTo>
                  <a:lnTo>
                    <a:pt x="2783" y="1180"/>
                  </a:lnTo>
                  <a:lnTo>
                    <a:pt x="2783" y="1177"/>
                  </a:lnTo>
                  <a:lnTo>
                    <a:pt x="2782" y="1174"/>
                  </a:lnTo>
                  <a:lnTo>
                    <a:pt x="2782" y="1171"/>
                  </a:lnTo>
                  <a:lnTo>
                    <a:pt x="2782" y="1169"/>
                  </a:lnTo>
                  <a:lnTo>
                    <a:pt x="2782" y="1168"/>
                  </a:lnTo>
                  <a:lnTo>
                    <a:pt x="2782" y="1167"/>
                  </a:lnTo>
                  <a:lnTo>
                    <a:pt x="2781" y="1164"/>
                  </a:lnTo>
                  <a:lnTo>
                    <a:pt x="2781" y="1162"/>
                  </a:lnTo>
                  <a:lnTo>
                    <a:pt x="2781" y="1159"/>
                  </a:lnTo>
                  <a:lnTo>
                    <a:pt x="2782" y="1156"/>
                  </a:lnTo>
                  <a:lnTo>
                    <a:pt x="2783" y="1154"/>
                  </a:lnTo>
                  <a:lnTo>
                    <a:pt x="2786" y="1151"/>
                  </a:lnTo>
                  <a:lnTo>
                    <a:pt x="2788" y="1150"/>
                  </a:lnTo>
                  <a:lnTo>
                    <a:pt x="2791" y="1150"/>
                  </a:lnTo>
                  <a:lnTo>
                    <a:pt x="2792" y="1147"/>
                  </a:lnTo>
                  <a:lnTo>
                    <a:pt x="2794" y="1150"/>
                  </a:lnTo>
                  <a:lnTo>
                    <a:pt x="2794" y="1151"/>
                  </a:lnTo>
                  <a:lnTo>
                    <a:pt x="2796" y="1148"/>
                  </a:lnTo>
                  <a:lnTo>
                    <a:pt x="2797" y="1145"/>
                  </a:lnTo>
                  <a:lnTo>
                    <a:pt x="2798" y="1143"/>
                  </a:lnTo>
                  <a:lnTo>
                    <a:pt x="2800" y="1143"/>
                  </a:lnTo>
                  <a:lnTo>
                    <a:pt x="2804" y="1143"/>
                  </a:lnTo>
                  <a:lnTo>
                    <a:pt x="2804" y="1143"/>
                  </a:lnTo>
                  <a:lnTo>
                    <a:pt x="2806" y="1143"/>
                  </a:lnTo>
                  <a:lnTo>
                    <a:pt x="2807" y="1142"/>
                  </a:lnTo>
                  <a:lnTo>
                    <a:pt x="2809" y="1141"/>
                  </a:lnTo>
                  <a:lnTo>
                    <a:pt x="2812" y="1139"/>
                  </a:lnTo>
                  <a:lnTo>
                    <a:pt x="2813" y="1136"/>
                  </a:lnTo>
                  <a:lnTo>
                    <a:pt x="2813" y="1133"/>
                  </a:lnTo>
                  <a:lnTo>
                    <a:pt x="2814" y="1131"/>
                  </a:lnTo>
                  <a:lnTo>
                    <a:pt x="2816" y="1129"/>
                  </a:lnTo>
                  <a:lnTo>
                    <a:pt x="2820" y="1128"/>
                  </a:lnTo>
                  <a:lnTo>
                    <a:pt x="2822" y="1127"/>
                  </a:lnTo>
                  <a:lnTo>
                    <a:pt x="2825" y="1125"/>
                  </a:lnTo>
                  <a:lnTo>
                    <a:pt x="2824" y="1124"/>
                  </a:lnTo>
                  <a:lnTo>
                    <a:pt x="2825" y="1124"/>
                  </a:lnTo>
                  <a:lnTo>
                    <a:pt x="2828" y="1121"/>
                  </a:lnTo>
                  <a:lnTo>
                    <a:pt x="2830" y="1119"/>
                  </a:lnTo>
                  <a:lnTo>
                    <a:pt x="2832" y="1118"/>
                  </a:lnTo>
                  <a:lnTo>
                    <a:pt x="2834" y="1117"/>
                  </a:lnTo>
                  <a:lnTo>
                    <a:pt x="2837" y="1114"/>
                  </a:lnTo>
                  <a:lnTo>
                    <a:pt x="2839" y="1112"/>
                  </a:lnTo>
                  <a:lnTo>
                    <a:pt x="2841" y="1110"/>
                  </a:lnTo>
                  <a:lnTo>
                    <a:pt x="2843" y="1107"/>
                  </a:lnTo>
                  <a:lnTo>
                    <a:pt x="2846" y="1104"/>
                  </a:lnTo>
                  <a:lnTo>
                    <a:pt x="2846" y="1104"/>
                  </a:lnTo>
                  <a:lnTo>
                    <a:pt x="2848" y="1101"/>
                  </a:lnTo>
                  <a:lnTo>
                    <a:pt x="2851" y="1099"/>
                  </a:lnTo>
                  <a:lnTo>
                    <a:pt x="2854" y="1097"/>
                  </a:lnTo>
                  <a:lnTo>
                    <a:pt x="2854" y="1096"/>
                  </a:lnTo>
                  <a:lnTo>
                    <a:pt x="2854" y="1096"/>
                  </a:lnTo>
                  <a:lnTo>
                    <a:pt x="2854" y="1096"/>
                  </a:lnTo>
                  <a:lnTo>
                    <a:pt x="2852" y="1096"/>
                  </a:lnTo>
                  <a:lnTo>
                    <a:pt x="2850" y="1099"/>
                  </a:lnTo>
                  <a:lnTo>
                    <a:pt x="2851" y="1095"/>
                  </a:lnTo>
                  <a:lnTo>
                    <a:pt x="2855" y="1093"/>
                  </a:lnTo>
                  <a:lnTo>
                    <a:pt x="2856" y="1095"/>
                  </a:lnTo>
                  <a:lnTo>
                    <a:pt x="2855" y="1095"/>
                  </a:lnTo>
                  <a:lnTo>
                    <a:pt x="2858" y="1095"/>
                  </a:lnTo>
                  <a:lnTo>
                    <a:pt x="2866" y="1093"/>
                  </a:lnTo>
                  <a:lnTo>
                    <a:pt x="2866" y="1091"/>
                  </a:lnTo>
                  <a:lnTo>
                    <a:pt x="2865" y="1090"/>
                  </a:lnTo>
                  <a:lnTo>
                    <a:pt x="2867" y="1091"/>
                  </a:lnTo>
                  <a:lnTo>
                    <a:pt x="2867" y="1091"/>
                  </a:lnTo>
                  <a:lnTo>
                    <a:pt x="2869" y="1088"/>
                  </a:lnTo>
                  <a:lnTo>
                    <a:pt x="2872" y="1087"/>
                  </a:lnTo>
                  <a:lnTo>
                    <a:pt x="2872" y="1087"/>
                  </a:lnTo>
                  <a:lnTo>
                    <a:pt x="2873" y="1084"/>
                  </a:lnTo>
                  <a:lnTo>
                    <a:pt x="2875" y="1083"/>
                  </a:lnTo>
                  <a:lnTo>
                    <a:pt x="2876" y="1082"/>
                  </a:lnTo>
                  <a:lnTo>
                    <a:pt x="2875" y="1082"/>
                  </a:lnTo>
                  <a:lnTo>
                    <a:pt x="2874" y="1081"/>
                  </a:lnTo>
                  <a:lnTo>
                    <a:pt x="2875" y="1077"/>
                  </a:lnTo>
                  <a:lnTo>
                    <a:pt x="2874" y="1075"/>
                  </a:lnTo>
                  <a:lnTo>
                    <a:pt x="2875" y="1073"/>
                  </a:lnTo>
                  <a:lnTo>
                    <a:pt x="2877" y="1069"/>
                  </a:lnTo>
                  <a:lnTo>
                    <a:pt x="2881" y="1069"/>
                  </a:lnTo>
                  <a:lnTo>
                    <a:pt x="2881" y="1069"/>
                  </a:lnTo>
                  <a:lnTo>
                    <a:pt x="2883" y="1068"/>
                  </a:lnTo>
                  <a:lnTo>
                    <a:pt x="2885" y="1068"/>
                  </a:lnTo>
                  <a:lnTo>
                    <a:pt x="2888" y="1066"/>
                  </a:lnTo>
                  <a:lnTo>
                    <a:pt x="2890" y="1064"/>
                  </a:lnTo>
                  <a:lnTo>
                    <a:pt x="2892" y="1061"/>
                  </a:lnTo>
                  <a:lnTo>
                    <a:pt x="2893" y="1062"/>
                  </a:lnTo>
                  <a:lnTo>
                    <a:pt x="2892" y="1065"/>
                  </a:lnTo>
                  <a:lnTo>
                    <a:pt x="2892" y="1067"/>
                  </a:lnTo>
                  <a:lnTo>
                    <a:pt x="2893" y="1068"/>
                  </a:lnTo>
                  <a:lnTo>
                    <a:pt x="2893" y="1068"/>
                  </a:lnTo>
                  <a:lnTo>
                    <a:pt x="2893" y="1069"/>
                  </a:lnTo>
                  <a:lnTo>
                    <a:pt x="2893" y="1068"/>
                  </a:lnTo>
                  <a:lnTo>
                    <a:pt x="2894" y="1067"/>
                  </a:lnTo>
                  <a:lnTo>
                    <a:pt x="2895" y="1067"/>
                  </a:lnTo>
                  <a:lnTo>
                    <a:pt x="2895" y="1068"/>
                  </a:lnTo>
                  <a:lnTo>
                    <a:pt x="2897" y="1066"/>
                  </a:lnTo>
                  <a:lnTo>
                    <a:pt x="2897" y="1065"/>
                  </a:lnTo>
                  <a:lnTo>
                    <a:pt x="2897" y="1067"/>
                  </a:lnTo>
                  <a:lnTo>
                    <a:pt x="2897" y="1068"/>
                  </a:lnTo>
                  <a:lnTo>
                    <a:pt x="2897" y="1068"/>
                  </a:lnTo>
                  <a:lnTo>
                    <a:pt x="2898" y="1069"/>
                  </a:lnTo>
                  <a:lnTo>
                    <a:pt x="2898" y="1069"/>
                  </a:lnTo>
                  <a:lnTo>
                    <a:pt x="2898" y="1068"/>
                  </a:lnTo>
                  <a:lnTo>
                    <a:pt x="2898" y="1066"/>
                  </a:lnTo>
                  <a:lnTo>
                    <a:pt x="2898" y="1064"/>
                  </a:lnTo>
                  <a:lnTo>
                    <a:pt x="2898" y="1061"/>
                  </a:lnTo>
                  <a:lnTo>
                    <a:pt x="2899" y="1060"/>
                  </a:lnTo>
                  <a:lnTo>
                    <a:pt x="2899" y="1060"/>
                  </a:lnTo>
                  <a:lnTo>
                    <a:pt x="2899" y="1062"/>
                  </a:lnTo>
                  <a:lnTo>
                    <a:pt x="2900" y="1061"/>
                  </a:lnTo>
                  <a:lnTo>
                    <a:pt x="2900" y="1062"/>
                  </a:lnTo>
                  <a:lnTo>
                    <a:pt x="2899" y="1065"/>
                  </a:lnTo>
                  <a:lnTo>
                    <a:pt x="2899" y="1067"/>
                  </a:lnTo>
                  <a:lnTo>
                    <a:pt x="2900" y="1068"/>
                  </a:lnTo>
                  <a:lnTo>
                    <a:pt x="2901" y="1067"/>
                  </a:lnTo>
                  <a:lnTo>
                    <a:pt x="2901" y="1067"/>
                  </a:lnTo>
                  <a:lnTo>
                    <a:pt x="2901" y="1066"/>
                  </a:lnTo>
                  <a:lnTo>
                    <a:pt x="2902" y="1068"/>
                  </a:lnTo>
                  <a:lnTo>
                    <a:pt x="2903" y="1065"/>
                  </a:lnTo>
                  <a:lnTo>
                    <a:pt x="2903" y="1065"/>
                  </a:lnTo>
                  <a:lnTo>
                    <a:pt x="2902" y="1064"/>
                  </a:lnTo>
                  <a:lnTo>
                    <a:pt x="2902" y="1062"/>
                  </a:lnTo>
                  <a:lnTo>
                    <a:pt x="2902" y="1062"/>
                  </a:lnTo>
                  <a:lnTo>
                    <a:pt x="2905" y="1060"/>
                  </a:lnTo>
                  <a:lnTo>
                    <a:pt x="2905" y="1061"/>
                  </a:lnTo>
                  <a:lnTo>
                    <a:pt x="2905" y="1064"/>
                  </a:lnTo>
                  <a:lnTo>
                    <a:pt x="2906" y="1066"/>
                  </a:lnTo>
                  <a:lnTo>
                    <a:pt x="2907" y="1066"/>
                  </a:lnTo>
                  <a:lnTo>
                    <a:pt x="2908" y="1064"/>
                  </a:lnTo>
                  <a:lnTo>
                    <a:pt x="2908" y="1062"/>
                  </a:lnTo>
                  <a:lnTo>
                    <a:pt x="2908" y="1066"/>
                  </a:lnTo>
                  <a:lnTo>
                    <a:pt x="2910" y="1065"/>
                  </a:lnTo>
                  <a:lnTo>
                    <a:pt x="2910" y="1061"/>
                  </a:lnTo>
                  <a:lnTo>
                    <a:pt x="2910" y="1059"/>
                  </a:lnTo>
                  <a:lnTo>
                    <a:pt x="2910" y="1058"/>
                  </a:lnTo>
                  <a:lnTo>
                    <a:pt x="2910" y="1061"/>
                  </a:lnTo>
                  <a:lnTo>
                    <a:pt x="2911" y="1062"/>
                  </a:lnTo>
                  <a:lnTo>
                    <a:pt x="2911" y="1060"/>
                  </a:lnTo>
                  <a:lnTo>
                    <a:pt x="2911" y="1058"/>
                  </a:lnTo>
                  <a:lnTo>
                    <a:pt x="2911" y="1060"/>
                  </a:lnTo>
                  <a:lnTo>
                    <a:pt x="2911" y="1064"/>
                  </a:lnTo>
                  <a:lnTo>
                    <a:pt x="2911" y="1064"/>
                  </a:lnTo>
                  <a:lnTo>
                    <a:pt x="2911" y="1065"/>
                  </a:lnTo>
                  <a:lnTo>
                    <a:pt x="2911" y="1066"/>
                  </a:lnTo>
                  <a:lnTo>
                    <a:pt x="2912" y="1064"/>
                  </a:lnTo>
                  <a:lnTo>
                    <a:pt x="2912" y="1064"/>
                  </a:lnTo>
                  <a:lnTo>
                    <a:pt x="2915" y="1065"/>
                  </a:lnTo>
                  <a:lnTo>
                    <a:pt x="2915" y="1061"/>
                  </a:lnTo>
                  <a:lnTo>
                    <a:pt x="2915" y="1059"/>
                  </a:lnTo>
                  <a:lnTo>
                    <a:pt x="2915" y="1057"/>
                  </a:lnTo>
                  <a:lnTo>
                    <a:pt x="2917" y="1056"/>
                  </a:lnTo>
                  <a:lnTo>
                    <a:pt x="2917" y="1056"/>
                  </a:lnTo>
                  <a:lnTo>
                    <a:pt x="2916" y="1058"/>
                  </a:lnTo>
                  <a:lnTo>
                    <a:pt x="2916" y="1060"/>
                  </a:lnTo>
                  <a:lnTo>
                    <a:pt x="2916" y="1062"/>
                  </a:lnTo>
                  <a:lnTo>
                    <a:pt x="2917" y="1062"/>
                  </a:lnTo>
                  <a:lnTo>
                    <a:pt x="2918" y="1060"/>
                  </a:lnTo>
                  <a:lnTo>
                    <a:pt x="2917" y="1062"/>
                  </a:lnTo>
                  <a:lnTo>
                    <a:pt x="2917" y="1062"/>
                  </a:lnTo>
                  <a:lnTo>
                    <a:pt x="2919" y="1061"/>
                  </a:lnTo>
                  <a:lnTo>
                    <a:pt x="2918" y="1062"/>
                  </a:lnTo>
                  <a:lnTo>
                    <a:pt x="2919" y="1064"/>
                  </a:lnTo>
                  <a:lnTo>
                    <a:pt x="2920" y="1065"/>
                  </a:lnTo>
                  <a:lnTo>
                    <a:pt x="2922" y="1062"/>
                  </a:lnTo>
                  <a:lnTo>
                    <a:pt x="2922" y="1062"/>
                  </a:lnTo>
                  <a:lnTo>
                    <a:pt x="2923" y="1061"/>
                  </a:lnTo>
                  <a:lnTo>
                    <a:pt x="2923" y="1059"/>
                  </a:lnTo>
                  <a:lnTo>
                    <a:pt x="2923" y="1061"/>
                  </a:lnTo>
                  <a:lnTo>
                    <a:pt x="2925" y="1059"/>
                  </a:lnTo>
                  <a:lnTo>
                    <a:pt x="2925" y="1057"/>
                  </a:lnTo>
                  <a:lnTo>
                    <a:pt x="2924" y="1056"/>
                  </a:lnTo>
                  <a:lnTo>
                    <a:pt x="2924" y="1053"/>
                  </a:lnTo>
                  <a:lnTo>
                    <a:pt x="2923" y="1052"/>
                  </a:lnTo>
                  <a:lnTo>
                    <a:pt x="2923" y="1052"/>
                  </a:lnTo>
                  <a:lnTo>
                    <a:pt x="2923" y="1051"/>
                  </a:lnTo>
                  <a:lnTo>
                    <a:pt x="2924" y="1049"/>
                  </a:lnTo>
                  <a:lnTo>
                    <a:pt x="2924" y="1048"/>
                  </a:lnTo>
                  <a:lnTo>
                    <a:pt x="2924" y="1048"/>
                  </a:lnTo>
                  <a:lnTo>
                    <a:pt x="2924" y="1048"/>
                  </a:lnTo>
                  <a:lnTo>
                    <a:pt x="2925" y="1044"/>
                  </a:lnTo>
                  <a:lnTo>
                    <a:pt x="2924" y="1044"/>
                  </a:lnTo>
                  <a:lnTo>
                    <a:pt x="2922" y="1042"/>
                  </a:lnTo>
                  <a:lnTo>
                    <a:pt x="2920" y="1042"/>
                  </a:lnTo>
                  <a:lnTo>
                    <a:pt x="2920" y="1042"/>
                  </a:lnTo>
                  <a:lnTo>
                    <a:pt x="2920" y="1042"/>
                  </a:lnTo>
                  <a:lnTo>
                    <a:pt x="2924" y="1042"/>
                  </a:lnTo>
                  <a:lnTo>
                    <a:pt x="2924" y="1040"/>
                  </a:lnTo>
                  <a:lnTo>
                    <a:pt x="2924" y="1040"/>
                  </a:lnTo>
                  <a:lnTo>
                    <a:pt x="2926" y="1040"/>
                  </a:lnTo>
                  <a:lnTo>
                    <a:pt x="2926" y="1041"/>
                  </a:lnTo>
                  <a:lnTo>
                    <a:pt x="2927" y="1041"/>
                  </a:lnTo>
                  <a:lnTo>
                    <a:pt x="2927" y="1041"/>
                  </a:lnTo>
                  <a:lnTo>
                    <a:pt x="2926" y="1043"/>
                  </a:lnTo>
                  <a:lnTo>
                    <a:pt x="2926" y="1045"/>
                  </a:lnTo>
                  <a:lnTo>
                    <a:pt x="2926" y="1048"/>
                  </a:lnTo>
                  <a:lnTo>
                    <a:pt x="2926" y="1048"/>
                  </a:lnTo>
                  <a:lnTo>
                    <a:pt x="2927" y="1049"/>
                  </a:lnTo>
                  <a:lnTo>
                    <a:pt x="2928" y="1051"/>
                  </a:lnTo>
                  <a:lnTo>
                    <a:pt x="2929" y="1054"/>
                  </a:lnTo>
                  <a:lnTo>
                    <a:pt x="2931" y="1054"/>
                  </a:lnTo>
                  <a:lnTo>
                    <a:pt x="2933" y="1051"/>
                  </a:lnTo>
                  <a:lnTo>
                    <a:pt x="2936" y="1051"/>
                  </a:lnTo>
                  <a:lnTo>
                    <a:pt x="2937" y="1050"/>
                  </a:lnTo>
                  <a:lnTo>
                    <a:pt x="2937" y="1052"/>
                  </a:lnTo>
                  <a:lnTo>
                    <a:pt x="2940" y="1054"/>
                  </a:lnTo>
                  <a:lnTo>
                    <a:pt x="2941" y="1058"/>
                  </a:lnTo>
                  <a:lnTo>
                    <a:pt x="2942" y="1058"/>
                  </a:lnTo>
                  <a:lnTo>
                    <a:pt x="2943" y="1058"/>
                  </a:lnTo>
                  <a:lnTo>
                    <a:pt x="2943" y="1058"/>
                  </a:lnTo>
                  <a:lnTo>
                    <a:pt x="2942" y="1058"/>
                  </a:lnTo>
                  <a:lnTo>
                    <a:pt x="2942" y="1061"/>
                  </a:lnTo>
                  <a:lnTo>
                    <a:pt x="2943" y="1062"/>
                  </a:lnTo>
                  <a:lnTo>
                    <a:pt x="2943" y="1064"/>
                  </a:lnTo>
                  <a:lnTo>
                    <a:pt x="2944" y="1067"/>
                  </a:lnTo>
                  <a:lnTo>
                    <a:pt x="2944" y="1069"/>
                  </a:lnTo>
                  <a:lnTo>
                    <a:pt x="2945" y="1071"/>
                  </a:lnTo>
                  <a:lnTo>
                    <a:pt x="2945" y="1075"/>
                  </a:lnTo>
                  <a:lnTo>
                    <a:pt x="2948" y="1077"/>
                  </a:lnTo>
                  <a:lnTo>
                    <a:pt x="2948" y="1078"/>
                  </a:lnTo>
                  <a:lnTo>
                    <a:pt x="2948" y="1076"/>
                  </a:lnTo>
                  <a:lnTo>
                    <a:pt x="2949" y="1079"/>
                  </a:lnTo>
                  <a:lnTo>
                    <a:pt x="2950" y="1082"/>
                  </a:lnTo>
                  <a:lnTo>
                    <a:pt x="2952" y="1084"/>
                  </a:lnTo>
                  <a:lnTo>
                    <a:pt x="2954" y="1087"/>
                  </a:lnTo>
                  <a:lnTo>
                    <a:pt x="2954" y="1084"/>
                  </a:lnTo>
                  <a:lnTo>
                    <a:pt x="2954" y="1083"/>
                  </a:lnTo>
                  <a:lnTo>
                    <a:pt x="2956" y="1085"/>
                  </a:lnTo>
                  <a:lnTo>
                    <a:pt x="2957" y="1086"/>
                  </a:lnTo>
                  <a:lnTo>
                    <a:pt x="2956" y="1087"/>
                  </a:lnTo>
                  <a:lnTo>
                    <a:pt x="2957" y="1088"/>
                  </a:lnTo>
                  <a:lnTo>
                    <a:pt x="2959" y="1086"/>
                  </a:lnTo>
                  <a:lnTo>
                    <a:pt x="2959" y="1084"/>
                  </a:lnTo>
                  <a:lnTo>
                    <a:pt x="2959" y="1084"/>
                  </a:lnTo>
                  <a:lnTo>
                    <a:pt x="2959" y="1084"/>
                  </a:lnTo>
                  <a:lnTo>
                    <a:pt x="2959" y="1084"/>
                  </a:lnTo>
                  <a:lnTo>
                    <a:pt x="2959" y="1086"/>
                  </a:lnTo>
                  <a:lnTo>
                    <a:pt x="2959" y="1086"/>
                  </a:lnTo>
                  <a:lnTo>
                    <a:pt x="2960" y="1086"/>
                  </a:lnTo>
                  <a:lnTo>
                    <a:pt x="2958" y="1088"/>
                  </a:lnTo>
                  <a:lnTo>
                    <a:pt x="2960" y="1088"/>
                  </a:lnTo>
                  <a:lnTo>
                    <a:pt x="2960" y="1088"/>
                  </a:lnTo>
                  <a:lnTo>
                    <a:pt x="2959" y="1091"/>
                  </a:lnTo>
                  <a:lnTo>
                    <a:pt x="2960" y="1094"/>
                  </a:lnTo>
                  <a:lnTo>
                    <a:pt x="2960" y="1091"/>
                  </a:lnTo>
                  <a:lnTo>
                    <a:pt x="2960" y="1091"/>
                  </a:lnTo>
                  <a:lnTo>
                    <a:pt x="2961" y="1091"/>
                  </a:lnTo>
                  <a:lnTo>
                    <a:pt x="2962" y="1091"/>
                  </a:lnTo>
                  <a:lnTo>
                    <a:pt x="2962" y="1090"/>
                  </a:lnTo>
                  <a:lnTo>
                    <a:pt x="2961" y="1087"/>
                  </a:lnTo>
                  <a:lnTo>
                    <a:pt x="2963" y="1090"/>
                  </a:lnTo>
                  <a:lnTo>
                    <a:pt x="2963" y="1090"/>
                  </a:lnTo>
                  <a:lnTo>
                    <a:pt x="2962" y="1090"/>
                  </a:lnTo>
                  <a:lnTo>
                    <a:pt x="2970" y="1102"/>
                  </a:lnTo>
                  <a:lnTo>
                    <a:pt x="2970" y="1102"/>
                  </a:lnTo>
                  <a:lnTo>
                    <a:pt x="2970" y="1102"/>
                  </a:lnTo>
                  <a:lnTo>
                    <a:pt x="2972" y="1101"/>
                  </a:lnTo>
                  <a:lnTo>
                    <a:pt x="2972" y="1101"/>
                  </a:lnTo>
                  <a:lnTo>
                    <a:pt x="2972" y="1103"/>
                  </a:lnTo>
                  <a:lnTo>
                    <a:pt x="2972" y="1105"/>
                  </a:lnTo>
                  <a:lnTo>
                    <a:pt x="2975" y="1109"/>
                  </a:lnTo>
                  <a:lnTo>
                    <a:pt x="2975" y="1110"/>
                  </a:lnTo>
                  <a:lnTo>
                    <a:pt x="2976" y="1113"/>
                  </a:lnTo>
                  <a:lnTo>
                    <a:pt x="2977" y="1116"/>
                  </a:lnTo>
                  <a:lnTo>
                    <a:pt x="2978" y="1117"/>
                  </a:lnTo>
                  <a:lnTo>
                    <a:pt x="2978" y="1119"/>
                  </a:lnTo>
                  <a:lnTo>
                    <a:pt x="2978" y="1122"/>
                  </a:lnTo>
                  <a:lnTo>
                    <a:pt x="2980" y="1125"/>
                  </a:lnTo>
                  <a:lnTo>
                    <a:pt x="2979" y="1127"/>
                  </a:lnTo>
                  <a:lnTo>
                    <a:pt x="2979" y="1130"/>
                  </a:lnTo>
                  <a:lnTo>
                    <a:pt x="2978" y="1131"/>
                  </a:lnTo>
                  <a:lnTo>
                    <a:pt x="2978" y="1134"/>
                  </a:lnTo>
                  <a:lnTo>
                    <a:pt x="2977" y="1136"/>
                  </a:lnTo>
                  <a:lnTo>
                    <a:pt x="2976" y="1139"/>
                  </a:lnTo>
                  <a:lnTo>
                    <a:pt x="2976" y="1142"/>
                  </a:lnTo>
                  <a:lnTo>
                    <a:pt x="2975" y="1145"/>
                  </a:lnTo>
                  <a:lnTo>
                    <a:pt x="2975" y="1147"/>
                  </a:lnTo>
                  <a:lnTo>
                    <a:pt x="2977" y="1147"/>
                  </a:lnTo>
                  <a:lnTo>
                    <a:pt x="2979" y="1144"/>
                  </a:lnTo>
                  <a:lnTo>
                    <a:pt x="2982" y="1142"/>
                  </a:lnTo>
                  <a:lnTo>
                    <a:pt x="2982" y="1141"/>
                  </a:lnTo>
                  <a:lnTo>
                    <a:pt x="2982" y="1141"/>
                  </a:lnTo>
                  <a:lnTo>
                    <a:pt x="2982" y="1141"/>
                  </a:lnTo>
                  <a:lnTo>
                    <a:pt x="2982" y="1143"/>
                  </a:lnTo>
                  <a:lnTo>
                    <a:pt x="2982" y="1145"/>
                  </a:lnTo>
                  <a:lnTo>
                    <a:pt x="2980" y="1147"/>
                  </a:lnTo>
                  <a:lnTo>
                    <a:pt x="2983" y="1145"/>
                  </a:lnTo>
                  <a:lnTo>
                    <a:pt x="2982" y="1148"/>
                  </a:lnTo>
                  <a:lnTo>
                    <a:pt x="2984" y="1145"/>
                  </a:lnTo>
                  <a:lnTo>
                    <a:pt x="2985" y="1144"/>
                  </a:lnTo>
                  <a:lnTo>
                    <a:pt x="2984" y="1147"/>
                  </a:lnTo>
                  <a:lnTo>
                    <a:pt x="2985" y="1147"/>
                  </a:lnTo>
                  <a:lnTo>
                    <a:pt x="2984" y="1150"/>
                  </a:lnTo>
                  <a:lnTo>
                    <a:pt x="2985" y="1151"/>
                  </a:lnTo>
                  <a:lnTo>
                    <a:pt x="2986" y="1148"/>
                  </a:lnTo>
                  <a:lnTo>
                    <a:pt x="2987" y="1145"/>
                  </a:lnTo>
                  <a:lnTo>
                    <a:pt x="2988" y="1146"/>
                  </a:lnTo>
                  <a:lnTo>
                    <a:pt x="2988" y="1146"/>
                  </a:lnTo>
                  <a:lnTo>
                    <a:pt x="2987" y="1147"/>
                  </a:lnTo>
                  <a:lnTo>
                    <a:pt x="2987" y="1150"/>
                  </a:lnTo>
                  <a:lnTo>
                    <a:pt x="2989" y="1147"/>
                  </a:lnTo>
                  <a:lnTo>
                    <a:pt x="2989" y="1146"/>
                  </a:lnTo>
                  <a:lnTo>
                    <a:pt x="2989" y="1146"/>
                  </a:lnTo>
                  <a:lnTo>
                    <a:pt x="2991" y="1145"/>
                  </a:lnTo>
                  <a:lnTo>
                    <a:pt x="2991" y="1148"/>
                  </a:lnTo>
                  <a:lnTo>
                    <a:pt x="2989" y="1151"/>
                  </a:lnTo>
                  <a:lnTo>
                    <a:pt x="2992" y="1151"/>
                  </a:lnTo>
                  <a:lnTo>
                    <a:pt x="2994" y="1148"/>
                  </a:lnTo>
                  <a:lnTo>
                    <a:pt x="2995" y="1146"/>
                  </a:lnTo>
                  <a:lnTo>
                    <a:pt x="2995" y="1145"/>
                  </a:lnTo>
                  <a:lnTo>
                    <a:pt x="2997" y="1144"/>
                  </a:lnTo>
                  <a:lnTo>
                    <a:pt x="3000" y="1143"/>
                  </a:lnTo>
                  <a:lnTo>
                    <a:pt x="3002" y="1143"/>
                  </a:lnTo>
                  <a:lnTo>
                    <a:pt x="3003" y="1141"/>
                  </a:lnTo>
                  <a:lnTo>
                    <a:pt x="3003" y="1139"/>
                  </a:lnTo>
                  <a:lnTo>
                    <a:pt x="3002" y="1137"/>
                  </a:lnTo>
                  <a:lnTo>
                    <a:pt x="3002" y="1137"/>
                  </a:lnTo>
                  <a:lnTo>
                    <a:pt x="3002" y="1137"/>
                  </a:lnTo>
                  <a:lnTo>
                    <a:pt x="3003" y="1136"/>
                  </a:lnTo>
                  <a:lnTo>
                    <a:pt x="3003" y="1136"/>
                  </a:lnTo>
                  <a:lnTo>
                    <a:pt x="3003" y="1138"/>
                  </a:lnTo>
                  <a:lnTo>
                    <a:pt x="3005" y="1141"/>
                  </a:lnTo>
                  <a:lnTo>
                    <a:pt x="3008" y="1139"/>
                  </a:lnTo>
                  <a:lnTo>
                    <a:pt x="3011" y="1137"/>
                  </a:lnTo>
                  <a:lnTo>
                    <a:pt x="3011" y="1135"/>
                  </a:lnTo>
                  <a:lnTo>
                    <a:pt x="3011" y="1133"/>
                  </a:lnTo>
                  <a:lnTo>
                    <a:pt x="3011" y="1131"/>
                  </a:lnTo>
                  <a:lnTo>
                    <a:pt x="3012" y="1129"/>
                  </a:lnTo>
                  <a:lnTo>
                    <a:pt x="3011" y="1127"/>
                  </a:lnTo>
                  <a:lnTo>
                    <a:pt x="3013" y="1130"/>
                  </a:lnTo>
                  <a:lnTo>
                    <a:pt x="3016" y="1131"/>
                  </a:lnTo>
                  <a:lnTo>
                    <a:pt x="3016" y="1135"/>
                  </a:lnTo>
                  <a:lnTo>
                    <a:pt x="3017" y="1136"/>
                  </a:lnTo>
                  <a:lnTo>
                    <a:pt x="3018" y="1139"/>
                  </a:lnTo>
                  <a:lnTo>
                    <a:pt x="3020" y="1141"/>
                  </a:lnTo>
                  <a:lnTo>
                    <a:pt x="3021" y="1141"/>
                  </a:lnTo>
                  <a:lnTo>
                    <a:pt x="3022" y="1139"/>
                  </a:lnTo>
                  <a:lnTo>
                    <a:pt x="3023" y="1139"/>
                  </a:lnTo>
                  <a:lnTo>
                    <a:pt x="3022" y="1141"/>
                  </a:lnTo>
                  <a:lnTo>
                    <a:pt x="3021" y="1142"/>
                  </a:lnTo>
                  <a:lnTo>
                    <a:pt x="3021" y="1145"/>
                  </a:lnTo>
                  <a:lnTo>
                    <a:pt x="3021" y="1146"/>
                  </a:lnTo>
                  <a:lnTo>
                    <a:pt x="3022" y="1150"/>
                  </a:lnTo>
                  <a:lnTo>
                    <a:pt x="3023" y="1152"/>
                  </a:lnTo>
                  <a:lnTo>
                    <a:pt x="3023" y="1153"/>
                  </a:lnTo>
                  <a:lnTo>
                    <a:pt x="3023" y="1155"/>
                  </a:lnTo>
                  <a:lnTo>
                    <a:pt x="3023" y="1159"/>
                  </a:lnTo>
                  <a:lnTo>
                    <a:pt x="3023" y="1161"/>
                  </a:lnTo>
                  <a:lnTo>
                    <a:pt x="3025" y="1162"/>
                  </a:lnTo>
                  <a:lnTo>
                    <a:pt x="3023" y="1163"/>
                  </a:lnTo>
                  <a:lnTo>
                    <a:pt x="3027" y="1165"/>
                  </a:lnTo>
                  <a:lnTo>
                    <a:pt x="3026" y="1168"/>
                  </a:lnTo>
                  <a:lnTo>
                    <a:pt x="3027" y="1171"/>
                  </a:lnTo>
                  <a:lnTo>
                    <a:pt x="3027" y="1172"/>
                  </a:lnTo>
                  <a:lnTo>
                    <a:pt x="3028" y="1176"/>
                  </a:lnTo>
                  <a:lnTo>
                    <a:pt x="3028" y="1178"/>
                  </a:lnTo>
                  <a:lnTo>
                    <a:pt x="3029" y="1180"/>
                  </a:lnTo>
                  <a:lnTo>
                    <a:pt x="3029" y="1178"/>
                  </a:lnTo>
                  <a:lnTo>
                    <a:pt x="3029" y="1176"/>
                  </a:lnTo>
                  <a:lnTo>
                    <a:pt x="3029" y="1174"/>
                  </a:lnTo>
                  <a:lnTo>
                    <a:pt x="3029" y="1176"/>
                  </a:lnTo>
                  <a:lnTo>
                    <a:pt x="3030" y="1178"/>
                  </a:lnTo>
                  <a:lnTo>
                    <a:pt x="3031" y="1180"/>
                  </a:lnTo>
                  <a:lnTo>
                    <a:pt x="3033" y="1184"/>
                  </a:lnTo>
                  <a:lnTo>
                    <a:pt x="3034" y="1186"/>
                  </a:lnTo>
                  <a:lnTo>
                    <a:pt x="3035" y="1188"/>
                  </a:lnTo>
                  <a:lnTo>
                    <a:pt x="3035" y="1191"/>
                  </a:lnTo>
                  <a:lnTo>
                    <a:pt x="3036" y="1194"/>
                  </a:lnTo>
                  <a:lnTo>
                    <a:pt x="3036" y="1194"/>
                  </a:lnTo>
                  <a:lnTo>
                    <a:pt x="3036" y="1195"/>
                  </a:lnTo>
                  <a:lnTo>
                    <a:pt x="3035" y="1197"/>
                  </a:lnTo>
                  <a:lnTo>
                    <a:pt x="3036" y="1198"/>
                  </a:lnTo>
                  <a:lnTo>
                    <a:pt x="3036" y="1199"/>
                  </a:lnTo>
                  <a:lnTo>
                    <a:pt x="3037" y="1201"/>
                  </a:lnTo>
                  <a:lnTo>
                    <a:pt x="3036" y="1202"/>
                  </a:lnTo>
                  <a:lnTo>
                    <a:pt x="3036" y="1205"/>
                  </a:lnTo>
                  <a:lnTo>
                    <a:pt x="3035" y="1207"/>
                  </a:lnTo>
                  <a:lnTo>
                    <a:pt x="3038" y="1206"/>
                  </a:lnTo>
                  <a:lnTo>
                    <a:pt x="3037" y="1208"/>
                  </a:lnTo>
                  <a:lnTo>
                    <a:pt x="3037" y="1211"/>
                  </a:lnTo>
                  <a:lnTo>
                    <a:pt x="3037" y="1214"/>
                  </a:lnTo>
                  <a:lnTo>
                    <a:pt x="3037" y="1216"/>
                  </a:lnTo>
                  <a:lnTo>
                    <a:pt x="3035" y="1219"/>
                  </a:lnTo>
                  <a:lnTo>
                    <a:pt x="3033" y="1221"/>
                  </a:lnTo>
                  <a:lnTo>
                    <a:pt x="3034" y="1224"/>
                  </a:lnTo>
                  <a:lnTo>
                    <a:pt x="3034" y="1225"/>
                  </a:lnTo>
                  <a:lnTo>
                    <a:pt x="3034" y="1229"/>
                  </a:lnTo>
                  <a:lnTo>
                    <a:pt x="3034" y="1231"/>
                  </a:lnTo>
                  <a:lnTo>
                    <a:pt x="3034" y="1231"/>
                  </a:lnTo>
                  <a:lnTo>
                    <a:pt x="3035" y="1231"/>
                  </a:lnTo>
                  <a:lnTo>
                    <a:pt x="3036" y="1229"/>
                  </a:lnTo>
                  <a:lnTo>
                    <a:pt x="3037" y="1227"/>
                  </a:lnTo>
                  <a:lnTo>
                    <a:pt x="3037" y="1227"/>
                  </a:lnTo>
                  <a:lnTo>
                    <a:pt x="3037" y="1227"/>
                  </a:lnTo>
                  <a:lnTo>
                    <a:pt x="3036" y="1229"/>
                  </a:lnTo>
                  <a:lnTo>
                    <a:pt x="3036" y="1230"/>
                  </a:lnTo>
                  <a:lnTo>
                    <a:pt x="3035" y="1231"/>
                  </a:lnTo>
                  <a:lnTo>
                    <a:pt x="3035" y="1231"/>
                  </a:lnTo>
                  <a:lnTo>
                    <a:pt x="3035" y="1231"/>
                  </a:lnTo>
                  <a:lnTo>
                    <a:pt x="3035" y="1231"/>
                  </a:lnTo>
                  <a:lnTo>
                    <a:pt x="3035" y="1232"/>
                  </a:lnTo>
                  <a:lnTo>
                    <a:pt x="3035" y="1233"/>
                  </a:lnTo>
                  <a:lnTo>
                    <a:pt x="3035" y="1235"/>
                  </a:lnTo>
                  <a:lnTo>
                    <a:pt x="3033" y="1238"/>
                  </a:lnTo>
                  <a:lnTo>
                    <a:pt x="3033" y="1238"/>
                  </a:lnTo>
                  <a:lnTo>
                    <a:pt x="3033" y="1238"/>
                  </a:lnTo>
                  <a:lnTo>
                    <a:pt x="3031" y="1241"/>
                  </a:lnTo>
                  <a:lnTo>
                    <a:pt x="3031" y="1244"/>
                  </a:lnTo>
                  <a:lnTo>
                    <a:pt x="3031" y="1244"/>
                  </a:lnTo>
                  <a:lnTo>
                    <a:pt x="3030" y="1247"/>
                  </a:lnTo>
                  <a:lnTo>
                    <a:pt x="3030" y="1248"/>
                  </a:lnTo>
                  <a:lnTo>
                    <a:pt x="3030" y="1249"/>
                  </a:lnTo>
                  <a:lnTo>
                    <a:pt x="3029" y="1250"/>
                  </a:lnTo>
                  <a:lnTo>
                    <a:pt x="3029" y="1253"/>
                  </a:lnTo>
                  <a:lnTo>
                    <a:pt x="3030" y="1255"/>
                  </a:lnTo>
                  <a:lnTo>
                    <a:pt x="3036" y="1254"/>
                  </a:lnTo>
                  <a:lnTo>
                    <a:pt x="3036" y="1256"/>
                  </a:lnTo>
                  <a:lnTo>
                    <a:pt x="3042" y="1261"/>
                  </a:lnTo>
                  <a:lnTo>
                    <a:pt x="3042" y="1263"/>
                  </a:lnTo>
                  <a:lnTo>
                    <a:pt x="3044" y="1264"/>
                  </a:lnTo>
                  <a:lnTo>
                    <a:pt x="3045" y="1266"/>
                  </a:lnTo>
                  <a:lnTo>
                    <a:pt x="3048" y="1268"/>
                  </a:lnTo>
                  <a:lnTo>
                    <a:pt x="3050" y="1271"/>
                  </a:lnTo>
                  <a:lnTo>
                    <a:pt x="3051" y="1271"/>
                  </a:lnTo>
                  <a:lnTo>
                    <a:pt x="3050" y="1273"/>
                  </a:lnTo>
                  <a:lnTo>
                    <a:pt x="3055" y="1281"/>
                  </a:lnTo>
                  <a:lnTo>
                    <a:pt x="3055" y="1281"/>
                  </a:lnTo>
                  <a:lnTo>
                    <a:pt x="3055" y="1281"/>
                  </a:lnTo>
                  <a:lnTo>
                    <a:pt x="3055" y="1281"/>
                  </a:lnTo>
                  <a:lnTo>
                    <a:pt x="3056" y="1283"/>
                  </a:lnTo>
                  <a:lnTo>
                    <a:pt x="3057" y="1284"/>
                  </a:lnTo>
                  <a:lnTo>
                    <a:pt x="3059" y="1287"/>
                  </a:lnTo>
                  <a:lnTo>
                    <a:pt x="3060" y="1290"/>
                  </a:lnTo>
                  <a:lnTo>
                    <a:pt x="3059" y="1292"/>
                  </a:lnTo>
                  <a:lnTo>
                    <a:pt x="3060" y="1293"/>
                  </a:lnTo>
                  <a:lnTo>
                    <a:pt x="3060" y="1296"/>
                  </a:lnTo>
                  <a:lnTo>
                    <a:pt x="3060" y="1298"/>
                  </a:lnTo>
                  <a:lnTo>
                    <a:pt x="3060" y="1301"/>
                  </a:lnTo>
                  <a:lnTo>
                    <a:pt x="3062" y="1304"/>
                  </a:lnTo>
                  <a:lnTo>
                    <a:pt x="3063" y="1306"/>
                  </a:lnTo>
                  <a:lnTo>
                    <a:pt x="3062" y="1309"/>
                  </a:lnTo>
                  <a:lnTo>
                    <a:pt x="3063" y="1312"/>
                  </a:lnTo>
                  <a:lnTo>
                    <a:pt x="3067" y="1314"/>
                  </a:lnTo>
                  <a:lnTo>
                    <a:pt x="3065" y="1316"/>
                  </a:lnTo>
                  <a:lnTo>
                    <a:pt x="3065" y="1317"/>
                  </a:lnTo>
                  <a:lnTo>
                    <a:pt x="3068" y="1319"/>
                  </a:lnTo>
                  <a:lnTo>
                    <a:pt x="3070" y="1322"/>
                  </a:lnTo>
                  <a:lnTo>
                    <a:pt x="3072" y="1324"/>
                  </a:lnTo>
                  <a:lnTo>
                    <a:pt x="3073" y="1327"/>
                  </a:lnTo>
                  <a:lnTo>
                    <a:pt x="3072" y="1330"/>
                  </a:lnTo>
                  <a:lnTo>
                    <a:pt x="3074" y="1332"/>
                  </a:lnTo>
                  <a:lnTo>
                    <a:pt x="3077" y="1333"/>
                  </a:lnTo>
                  <a:lnTo>
                    <a:pt x="3078" y="1333"/>
                  </a:lnTo>
                  <a:lnTo>
                    <a:pt x="3079" y="1333"/>
                  </a:lnTo>
                  <a:lnTo>
                    <a:pt x="3081" y="1336"/>
                  </a:lnTo>
                  <a:lnTo>
                    <a:pt x="3084" y="1339"/>
                  </a:lnTo>
                  <a:lnTo>
                    <a:pt x="3087" y="1340"/>
                  </a:lnTo>
                  <a:lnTo>
                    <a:pt x="3088" y="1340"/>
                  </a:lnTo>
                  <a:lnTo>
                    <a:pt x="3089" y="1341"/>
                  </a:lnTo>
                  <a:lnTo>
                    <a:pt x="3091" y="1343"/>
                  </a:lnTo>
                  <a:lnTo>
                    <a:pt x="3094" y="1344"/>
                  </a:lnTo>
                  <a:lnTo>
                    <a:pt x="3096" y="1345"/>
                  </a:lnTo>
                  <a:lnTo>
                    <a:pt x="3099" y="1347"/>
                  </a:lnTo>
                  <a:lnTo>
                    <a:pt x="3102" y="1350"/>
                  </a:lnTo>
                  <a:lnTo>
                    <a:pt x="3104" y="1350"/>
                  </a:lnTo>
                  <a:lnTo>
                    <a:pt x="3105" y="1349"/>
                  </a:lnTo>
                  <a:lnTo>
                    <a:pt x="3108" y="1349"/>
                  </a:lnTo>
                  <a:lnTo>
                    <a:pt x="3108" y="1347"/>
                  </a:lnTo>
                  <a:lnTo>
                    <a:pt x="3108" y="1345"/>
                  </a:lnTo>
                  <a:lnTo>
                    <a:pt x="3110" y="1349"/>
                  </a:lnTo>
                  <a:lnTo>
                    <a:pt x="3113" y="1350"/>
                  </a:lnTo>
                  <a:lnTo>
                    <a:pt x="3112" y="1347"/>
                  </a:lnTo>
                  <a:lnTo>
                    <a:pt x="3112" y="1344"/>
                  </a:lnTo>
                  <a:lnTo>
                    <a:pt x="3111" y="1341"/>
                  </a:lnTo>
                  <a:lnTo>
                    <a:pt x="3108" y="1339"/>
                  </a:lnTo>
                  <a:lnTo>
                    <a:pt x="3107" y="1336"/>
                  </a:lnTo>
                  <a:lnTo>
                    <a:pt x="3107" y="1335"/>
                  </a:lnTo>
                  <a:lnTo>
                    <a:pt x="3106" y="1333"/>
                  </a:lnTo>
                  <a:lnTo>
                    <a:pt x="3104" y="1332"/>
                  </a:lnTo>
                  <a:lnTo>
                    <a:pt x="3103" y="1332"/>
                  </a:lnTo>
                  <a:lnTo>
                    <a:pt x="3102" y="1329"/>
                  </a:lnTo>
                  <a:lnTo>
                    <a:pt x="3102" y="1324"/>
                  </a:lnTo>
                  <a:lnTo>
                    <a:pt x="3102" y="1321"/>
                  </a:lnTo>
                  <a:lnTo>
                    <a:pt x="3100" y="1319"/>
                  </a:lnTo>
                  <a:lnTo>
                    <a:pt x="3100" y="1317"/>
                  </a:lnTo>
                  <a:lnTo>
                    <a:pt x="3102" y="1314"/>
                  </a:lnTo>
                  <a:lnTo>
                    <a:pt x="3102" y="1312"/>
                  </a:lnTo>
                  <a:lnTo>
                    <a:pt x="3102" y="1312"/>
                  </a:lnTo>
                  <a:lnTo>
                    <a:pt x="3102" y="1309"/>
                  </a:lnTo>
                  <a:lnTo>
                    <a:pt x="3102" y="1306"/>
                  </a:lnTo>
                  <a:lnTo>
                    <a:pt x="3102" y="1304"/>
                  </a:lnTo>
                  <a:lnTo>
                    <a:pt x="3099" y="1300"/>
                  </a:lnTo>
                  <a:lnTo>
                    <a:pt x="3098" y="1298"/>
                  </a:lnTo>
                  <a:lnTo>
                    <a:pt x="3097" y="1296"/>
                  </a:lnTo>
                  <a:lnTo>
                    <a:pt x="3097" y="1296"/>
                  </a:lnTo>
                  <a:lnTo>
                    <a:pt x="3094" y="1292"/>
                  </a:lnTo>
                  <a:lnTo>
                    <a:pt x="3091" y="1291"/>
                  </a:lnTo>
                  <a:lnTo>
                    <a:pt x="3089" y="1289"/>
                  </a:lnTo>
                  <a:lnTo>
                    <a:pt x="3087" y="1285"/>
                  </a:lnTo>
                  <a:lnTo>
                    <a:pt x="3085" y="1283"/>
                  </a:lnTo>
                  <a:lnTo>
                    <a:pt x="3082" y="1283"/>
                  </a:lnTo>
                  <a:lnTo>
                    <a:pt x="3080" y="1281"/>
                  </a:lnTo>
                  <a:lnTo>
                    <a:pt x="3078" y="1279"/>
                  </a:lnTo>
                  <a:lnTo>
                    <a:pt x="3076" y="1275"/>
                  </a:lnTo>
                  <a:lnTo>
                    <a:pt x="3073" y="1274"/>
                  </a:lnTo>
                  <a:lnTo>
                    <a:pt x="3072" y="1274"/>
                  </a:lnTo>
                  <a:lnTo>
                    <a:pt x="3069" y="1274"/>
                  </a:lnTo>
                  <a:lnTo>
                    <a:pt x="3067" y="1273"/>
                  </a:lnTo>
                  <a:lnTo>
                    <a:pt x="3063" y="1272"/>
                  </a:lnTo>
                  <a:lnTo>
                    <a:pt x="3061" y="1271"/>
                  </a:lnTo>
                  <a:lnTo>
                    <a:pt x="3060" y="1268"/>
                  </a:lnTo>
                  <a:lnTo>
                    <a:pt x="3056" y="1266"/>
                  </a:lnTo>
                  <a:lnTo>
                    <a:pt x="3056" y="1263"/>
                  </a:lnTo>
                  <a:lnTo>
                    <a:pt x="3056" y="1262"/>
                  </a:lnTo>
                  <a:lnTo>
                    <a:pt x="3057" y="1265"/>
                  </a:lnTo>
                  <a:lnTo>
                    <a:pt x="3060" y="1267"/>
                  </a:lnTo>
                  <a:lnTo>
                    <a:pt x="3060" y="1267"/>
                  </a:lnTo>
                  <a:lnTo>
                    <a:pt x="3060" y="1267"/>
                  </a:lnTo>
                  <a:lnTo>
                    <a:pt x="3060" y="1265"/>
                  </a:lnTo>
                  <a:lnTo>
                    <a:pt x="3060" y="1262"/>
                  </a:lnTo>
                  <a:lnTo>
                    <a:pt x="3059" y="1261"/>
                  </a:lnTo>
                  <a:lnTo>
                    <a:pt x="3057" y="1256"/>
                  </a:lnTo>
                  <a:lnTo>
                    <a:pt x="3057" y="1254"/>
                  </a:lnTo>
                  <a:lnTo>
                    <a:pt x="3056" y="1252"/>
                  </a:lnTo>
                  <a:lnTo>
                    <a:pt x="3056" y="1253"/>
                  </a:lnTo>
                  <a:lnTo>
                    <a:pt x="3056" y="1252"/>
                  </a:lnTo>
                  <a:lnTo>
                    <a:pt x="3056" y="1254"/>
                  </a:lnTo>
                  <a:lnTo>
                    <a:pt x="3054" y="1252"/>
                  </a:lnTo>
                  <a:lnTo>
                    <a:pt x="3054" y="1250"/>
                  </a:lnTo>
                  <a:lnTo>
                    <a:pt x="3053" y="1247"/>
                  </a:lnTo>
                  <a:lnTo>
                    <a:pt x="3053" y="1246"/>
                  </a:lnTo>
                  <a:lnTo>
                    <a:pt x="3053" y="1244"/>
                  </a:lnTo>
                  <a:lnTo>
                    <a:pt x="3051" y="1241"/>
                  </a:lnTo>
                  <a:lnTo>
                    <a:pt x="3048" y="1241"/>
                  </a:lnTo>
                  <a:lnTo>
                    <a:pt x="3046" y="1242"/>
                  </a:lnTo>
                  <a:lnTo>
                    <a:pt x="3045" y="1240"/>
                  </a:lnTo>
                  <a:lnTo>
                    <a:pt x="3044" y="1239"/>
                  </a:lnTo>
                  <a:lnTo>
                    <a:pt x="3044" y="1237"/>
                  </a:lnTo>
                  <a:lnTo>
                    <a:pt x="3043" y="1235"/>
                  </a:lnTo>
                  <a:lnTo>
                    <a:pt x="3043" y="1231"/>
                  </a:lnTo>
                  <a:lnTo>
                    <a:pt x="3043" y="1231"/>
                  </a:lnTo>
                  <a:lnTo>
                    <a:pt x="3043" y="1229"/>
                  </a:lnTo>
                  <a:lnTo>
                    <a:pt x="3044" y="1227"/>
                  </a:lnTo>
                  <a:lnTo>
                    <a:pt x="3044" y="1225"/>
                  </a:lnTo>
                  <a:lnTo>
                    <a:pt x="3044" y="1223"/>
                  </a:lnTo>
                  <a:lnTo>
                    <a:pt x="3046" y="1221"/>
                  </a:lnTo>
                  <a:lnTo>
                    <a:pt x="3046" y="1221"/>
                  </a:lnTo>
                  <a:lnTo>
                    <a:pt x="3046" y="1221"/>
                  </a:lnTo>
                  <a:lnTo>
                    <a:pt x="3047" y="1218"/>
                  </a:lnTo>
                  <a:lnTo>
                    <a:pt x="3047" y="1218"/>
                  </a:lnTo>
                  <a:lnTo>
                    <a:pt x="3047" y="1216"/>
                  </a:lnTo>
                  <a:lnTo>
                    <a:pt x="3048" y="1213"/>
                  </a:lnTo>
                  <a:lnTo>
                    <a:pt x="3048" y="1212"/>
                  </a:lnTo>
                  <a:lnTo>
                    <a:pt x="3050" y="1210"/>
                  </a:lnTo>
                  <a:lnTo>
                    <a:pt x="3052" y="1207"/>
                  </a:lnTo>
                  <a:lnTo>
                    <a:pt x="3052" y="1206"/>
                  </a:lnTo>
                  <a:lnTo>
                    <a:pt x="3052" y="1206"/>
                  </a:lnTo>
                  <a:lnTo>
                    <a:pt x="3052" y="1204"/>
                  </a:lnTo>
                  <a:lnTo>
                    <a:pt x="3054" y="1202"/>
                  </a:lnTo>
                  <a:lnTo>
                    <a:pt x="3054" y="1202"/>
                  </a:lnTo>
                  <a:lnTo>
                    <a:pt x="3054" y="1202"/>
                  </a:lnTo>
                  <a:lnTo>
                    <a:pt x="3054" y="1198"/>
                  </a:lnTo>
                  <a:lnTo>
                    <a:pt x="3054" y="1195"/>
                  </a:lnTo>
                  <a:lnTo>
                    <a:pt x="3054" y="1195"/>
                  </a:lnTo>
                  <a:lnTo>
                    <a:pt x="3054" y="1194"/>
                  </a:lnTo>
                  <a:lnTo>
                    <a:pt x="3055" y="1189"/>
                  </a:lnTo>
                  <a:lnTo>
                    <a:pt x="3055" y="1189"/>
                  </a:lnTo>
                  <a:lnTo>
                    <a:pt x="3055" y="1189"/>
                  </a:lnTo>
                  <a:lnTo>
                    <a:pt x="3054" y="1187"/>
                  </a:lnTo>
                  <a:lnTo>
                    <a:pt x="3054" y="1186"/>
                  </a:lnTo>
                  <a:lnTo>
                    <a:pt x="3055" y="1184"/>
                  </a:lnTo>
                  <a:lnTo>
                    <a:pt x="3057" y="1182"/>
                  </a:lnTo>
                  <a:lnTo>
                    <a:pt x="3061" y="1184"/>
                  </a:lnTo>
                  <a:lnTo>
                    <a:pt x="3062" y="1181"/>
                  </a:lnTo>
                  <a:lnTo>
                    <a:pt x="3065" y="1184"/>
                  </a:lnTo>
                  <a:lnTo>
                    <a:pt x="3068" y="1184"/>
                  </a:lnTo>
                  <a:lnTo>
                    <a:pt x="3068" y="1184"/>
                  </a:lnTo>
                  <a:lnTo>
                    <a:pt x="3067" y="1185"/>
                  </a:lnTo>
                  <a:lnTo>
                    <a:pt x="3067" y="1186"/>
                  </a:lnTo>
                  <a:lnTo>
                    <a:pt x="3067" y="1189"/>
                  </a:lnTo>
                  <a:lnTo>
                    <a:pt x="3067" y="1190"/>
                  </a:lnTo>
                  <a:lnTo>
                    <a:pt x="3067" y="1191"/>
                  </a:lnTo>
                  <a:lnTo>
                    <a:pt x="3067" y="1193"/>
                  </a:lnTo>
                  <a:lnTo>
                    <a:pt x="3068" y="1195"/>
                  </a:lnTo>
                  <a:lnTo>
                    <a:pt x="3070" y="1195"/>
                  </a:lnTo>
                  <a:lnTo>
                    <a:pt x="3071" y="1195"/>
                  </a:lnTo>
                  <a:lnTo>
                    <a:pt x="3073" y="1195"/>
                  </a:lnTo>
                  <a:lnTo>
                    <a:pt x="3079" y="1194"/>
                  </a:lnTo>
                  <a:lnTo>
                    <a:pt x="3081" y="1196"/>
                  </a:lnTo>
                  <a:lnTo>
                    <a:pt x="3082" y="1197"/>
                  </a:lnTo>
                  <a:lnTo>
                    <a:pt x="3082" y="1197"/>
                  </a:lnTo>
                  <a:lnTo>
                    <a:pt x="3085" y="1199"/>
                  </a:lnTo>
                  <a:lnTo>
                    <a:pt x="3086" y="1198"/>
                  </a:lnTo>
                  <a:lnTo>
                    <a:pt x="3087" y="1202"/>
                  </a:lnTo>
                  <a:lnTo>
                    <a:pt x="3089" y="1201"/>
                  </a:lnTo>
                  <a:lnTo>
                    <a:pt x="3091" y="1203"/>
                  </a:lnTo>
                  <a:lnTo>
                    <a:pt x="3091" y="1203"/>
                  </a:lnTo>
                  <a:lnTo>
                    <a:pt x="3091" y="1204"/>
                  </a:lnTo>
                  <a:lnTo>
                    <a:pt x="3094" y="1206"/>
                  </a:lnTo>
                  <a:lnTo>
                    <a:pt x="3094" y="1206"/>
                  </a:lnTo>
                  <a:lnTo>
                    <a:pt x="3094" y="1207"/>
                  </a:lnTo>
                  <a:lnTo>
                    <a:pt x="3094" y="1208"/>
                  </a:lnTo>
                  <a:lnTo>
                    <a:pt x="3094" y="1206"/>
                  </a:lnTo>
                  <a:lnTo>
                    <a:pt x="3094" y="1206"/>
                  </a:lnTo>
                  <a:lnTo>
                    <a:pt x="3094" y="1208"/>
                  </a:lnTo>
                  <a:lnTo>
                    <a:pt x="3094" y="1206"/>
                  </a:lnTo>
                  <a:lnTo>
                    <a:pt x="3095" y="1208"/>
                  </a:lnTo>
                  <a:lnTo>
                    <a:pt x="3096" y="1208"/>
                  </a:lnTo>
                  <a:lnTo>
                    <a:pt x="3095" y="1210"/>
                  </a:lnTo>
                  <a:lnTo>
                    <a:pt x="3095" y="1210"/>
                  </a:lnTo>
                  <a:lnTo>
                    <a:pt x="3095" y="1210"/>
                  </a:lnTo>
                  <a:lnTo>
                    <a:pt x="3096" y="1210"/>
                  </a:lnTo>
                  <a:lnTo>
                    <a:pt x="3097" y="1211"/>
                  </a:lnTo>
                  <a:lnTo>
                    <a:pt x="3097" y="1215"/>
                  </a:lnTo>
                  <a:lnTo>
                    <a:pt x="3097" y="1216"/>
                  </a:lnTo>
                  <a:lnTo>
                    <a:pt x="3097" y="1218"/>
                  </a:lnTo>
                  <a:lnTo>
                    <a:pt x="3097" y="1219"/>
                  </a:lnTo>
                  <a:lnTo>
                    <a:pt x="3097" y="1220"/>
                  </a:lnTo>
                  <a:lnTo>
                    <a:pt x="3100" y="1220"/>
                  </a:lnTo>
                  <a:lnTo>
                    <a:pt x="3100" y="1219"/>
                  </a:lnTo>
                  <a:lnTo>
                    <a:pt x="3100" y="1219"/>
                  </a:lnTo>
                  <a:lnTo>
                    <a:pt x="3102" y="1216"/>
                  </a:lnTo>
                  <a:lnTo>
                    <a:pt x="3103" y="1215"/>
                  </a:lnTo>
                  <a:lnTo>
                    <a:pt x="3105" y="1218"/>
                  </a:lnTo>
                  <a:lnTo>
                    <a:pt x="3105" y="1219"/>
                  </a:lnTo>
                  <a:lnTo>
                    <a:pt x="3104" y="1221"/>
                  </a:lnTo>
                  <a:lnTo>
                    <a:pt x="3105" y="1221"/>
                  </a:lnTo>
                  <a:lnTo>
                    <a:pt x="3105" y="1221"/>
                  </a:lnTo>
                  <a:lnTo>
                    <a:pt x="3103" y="1222"/>
                  </a:lnTo>
                  <a:lnTo>
                    <a:pt x="3103" y="1222"/>
                  </a:lnTo>
                  <a:lnTo>
                    <a:pt x="3103" y="1222"/>
                  </a:lnTo>
                  <a:lnTo>
                    <a:pt x="3103" y="1223"/>
                  </a:lnTo>
                  <a:lnTo>
                    <a:pt x="3105" y="1224"/>
                  </a:lnTo>
                  <a:lnTo>
                    <a:pt x="3107" y="1223"/>
                  </a:lnTo>
                  <a:lnTo>
                    <a:pt x="3113" y="1225"/>
                  </a:lnTo>
                  <a:lnTo>
                    <a:pt x="3114" y="1224"/>
                  </a:lnTo>
                  <a:lnTo>
                    <a:pt x="3115" y="1227"/>
                  </a:lnTo>
                  <a:lnTo>
                    <a:pt x="3116" y="1225"/>
                  </a:lnTo>
                  <a:lnTo>
                    <a:pt x="3115" y="1227"/>
                  </a:lnTo>
                  <a:lnTo>
                    <a:pt x="3115" y="1227"/>
                  </a:lnTo>
                  <a:lnTo>
                    <a:pt x="3115" y="1227"/>
                  </a:lnTo>
                  <a:lnTo>
                    <a:pt x="3117" y="1229"/>
                  </a:lnTo>
                  <a:lnTo>
                    <a:pt x="3120" y="1229"/>
                  </a:lnTo>
                  <a:lnTo>
                    <a:pt x="3123" y="1231"/>
                  </a:lnTo>
                  <a:lnTo>
                    <a:pt x="3124" y="1233"/>
                  </a:lnTo>
                  <a:lnTo>
                    <a:pt x="3121" y="1233"/>
                  </a:lnTo>
                  <a:lnTo>
                    <a:pt x="3121" y="1233"/>
                  </a:lnTo>
                  <a:lnTo>
                    <a:pt x="3121" y="1233"/>
                  </a:lnTo>
                  <a:lnTo>
                    <a:pt x="3121" y="1237"/>
                  </a:lnTo>
                  <a:lnTo>
                    <a:pt x="3120" y="1238"/>
                  </a:lnTo>
                  <a:lnTo>
                    <a:pt x="3120" y="1238"/>
                  </a:lnTo>
                  <a:lnTo>
                    <a:pt x="3120" y="1238"/>
                  </a:lnTo>
                  <a:lnTo>
                    <a:pt x="3120" y="1240"/>
                  </a:lnTo>
                  <a:lnTo>
                    <a:pt x="3120" y="1248"/>
                  </a:lnTo>
                  <a:lnTo>
                    <a:pt x="3122" y="1248"/>
                  </a:lnTo>
                  <a:lnTo>
                    <a:pt x="3122" y="1249"/>
                  </a:lnTo>
                  <a:lnTo>
                    <a:pt x="3120" y="1250"/>
                  </a:lnTo>
                  <a:lnTo>
                    <a:pt x="3120" y="1250"/>
                  </a:lnTo>
                  <a:lnTo>
                    <a:pt x="3120" y="1250"/>
                  </a:lnTo>
                  <a:lnTo>
                    <a:pt x="3122" y="1252"/>
                  </a:lnTo>
                  <a:lnTo>
                    <a:pt x="3124" y="1249"/>
                  </a:lnTo>
                  <a:lnTo>
                    <a:pt x="3125" y="1249"/>
                  </a:lnTo>
                  <a:lnTo>
                    <a:pt x="3125" y="1249"/>
                  </a:lnTo>
                  <a:lnTo>
                    <a:pt x="3127" y="1248"/>
                  </a:lnTo>
                  <a:lnTo>
                    <a:pt x="3128" y="1246"/>
                  </a:lnTo>
                  <a:lnTo>
                    <a:pt x="3128" y="1246"/>
                  </a:lnTo>
                  <a:lnTo>
                    <a:pt x="3128" y="1246"/>
                  </a:lnTo>
                  <a:lnTo>
                    <a:pt x="3128" y="1245"/>
                  </a:lnTo>
                  <a:lnTo>
                    <a:pt x="3131" y="1244"/>
                  </a:lnTo>
                  <a:lnTo>
                    <a:pt x="3137" y="1241"/>
                  </a:lnTo>
                  <a:lnTo>
                    <a:pt x="3138" y="1240"/>
                  </a:lnTo>
                  <a:lnTo>
                    <a:pt x="3138" y="1239"/>
                  </a:lnTo>
                  <a:lnTo>
                    <a:pt x="3138" y="1239"/>
                  </a:lnTo>
                  <a:lnTo>
                    <a:pt x="3138" y="1237"/>
                  </a:lnTo>
                  <a:lnTo>
                    <a:pt x="3137" y="1235"/>
                  </a:lnTo>
                  <a:lnTo>
                    <a:pt x="3134" y="1232"/>
                  </a:lnTo>
                  <a:lnTo>
                    <a:pt x="3134" y="1232"/>
                  </a:lnTo>
                  <a:lnTo>
                    <a:pt x="3136" y="1233"/>
                  </a:lnTo>
                  <a:lnTo>
                    <a:pt x="3138" y="1236"/>
                  </a:lnTo>
                  <a:lnTo>
                    <a:pt x="3141" y="1238"/>
                  </a:lnTo>
                  <a:lnTo>
                    <a:pt x="3144" y="1237"/>
                  </a:lnTo>
                  <a:lnTo>
                    <a:pt x="3144" y="1237"/>
                  </a:lnTo>
                  <a:lnTo>
                    <a:pt x="3144" y="1237"/>
                  </a:lnTo>
                  <a:lnTo>
                    <a:pt x="3144" y="1235"/>
                  </a:lnTo>
                  <a:lnTo>
                    <a:pt x="3141" y="1231"/>
                  </a:lnTo>
                  <a:lnTo>
                    <a:pt x="3140" y="1231"/>
                  </a:lnTo>
                  <a:lnTo>
                    <a:pt x="3139" y="1230"/>
                  </a:lnTo>
                  <a:lnTo>
                    <a:pt x="3138" y="1229"/>
                  </a:lnTo>
                  <a:lnTo>
                    <a:pt x="3140" y="1230"/>
                  </a:lnTo>
                  <a:lnTo>
                    <a:pt x="3140" y="1231"/>
                  </a:lnTo>
                  <a:lnTo>
                    <a:pt x="3141" y="1231"/>
                  </a:lnTo>
                  <a:lnTo>
                    <a:pt x="3144" y="1233"/>
                  </a:lnTo>
                  <a:lnTo>
                    <a:pt x="3144" y="1233"/>
                  </a:lnTo>
                  <a:lnTo>
                    <a:pt x="3144" y="1233"/>
                  </a:lnTo>
                  <a:lnTo>
                    <a:pt x="3144" y="1231"/>
                  </a:lnTo>
                  <a:lnTo>
                    <a:pt x="3142" y="1231"/>
                  </a:lnTo>
                  <a:lnTo>
                    <a:pt x="3144" y="1231"/>
                  </a:lnTo>
                  <a:lnTo>
                    <a:pt x="3145" y="1231"/>
                  </a:lnTo>
                  <a:lnTo>
                    <a:pt x="3146" y="1230"/>
                  </a:lnTo>
                  <a:lnTo>
                    <a:pt x="3146" y="1230"/>
                  </a:lnTo>
                  <a:lnTo>
                    <a:pt x="3144" y="1228"/>
                  </a:lnTo>
                  <a:lnTo>
                    <a:pt x="3142" y="1228"/>
                  </a:lnTo>
                  <a:lnTo>
                    <a:pt x="3142" y="1228"/>
                  </a:lnTo>
                  <a:lnTo>
                    <a:pt x="3145" y="1228"/>
                  </a:lnTo>
                  <a:lnTo>
                    <a:pt x="3145" y="1228"/>
                  </a:lnTo>
                  <a:lnTo>
                    <a:pt x="3145" y="1228"/>
                  </a:lnTo>
                  <a:lnTo>
                    <a:pt x="3145" y="1224"/>
                  </a:lnTo>
                  <a:lnTo>
                    <a:pt x="3145" y="1224"/>
                  </a:lnTo>
                  <a:lnTo>
                    <a:pt x="3147" y="1222"/>
                  </a:lnTo>
                  <a:lnTo>
                    <a:pt x="3147" y="1222"/>
                  </a:lnTo>
                  <a:lnTo>
                    <a:pt x="3148" y="1222"/>
                  </a:lnTo>
                  <a:lnTo>
                    <a:pt x="3149" y="1222"/>
                  </a:lnTo>
                  <a:lnTo>
                    <a:pt x="3150" y="1224"/>
                  </a:lnTo>
                  <a:lnTo>
                    <a:pt x="3154" y="1225"/>
                  </a:lnTo>
                  <a:lnTo>
                    <a:pt x="3157" y="1224"/>
                  </a:lnTo>
                  <a:lnTo>
                    <a:pt x="3161" y="1222"/>
                  </a:lnTo>
                  <a:lnTo>
                    <a:pt x="3163" y="1222"/>
                  </a:lnTo>
                  <a:lnTo>
                    <a:pt x="3165" y="1220"/>
                  </a:lnTo>
                  <a:lnTo>
                    <a:pt x="3166" y="1219"/>
                  </a:lnTo>
                  <a:lnTo>
                    <a:pt x="3168" y="1218"/>
                  </a:lnTo>
                  <a:lnTo>
                    <a:pt x="3171" y="1215"/>
                  </a:lnTo>
                  <a:lnTo>
                    <a:pt x="3175" y="1213"/>
                  </a:lnTo>
                  <a:lnTo>
                    <a:pt x="3178" y="1211"/>
                  </a:lnTo>
                  <a:lnTo>
                    <a:pt x="3178" y="1211"/>
                  </a:lnTo>
                  <a:lnTo>
                    <a:pt x="3178" y="1211"/>
                  </a:lnTo>
                  <a:lnTo>
                    <a:pt x="3178" y="1210"/>
                  </a:lnTo>
                  <a:lnTo>
                    <a:pt x="3180" y="1207"/>
                  </a:lnTo>
                  <a:lnTo>
                    <a:pt x="3180" y="1207"/>
                  </a:lnTo>
                  <a:lnTo>
                    <a:pt x="3181" y="1207"/>
                  </a:lnTo>
                  <a:lnTo>
                    <a:pt x="3179" y="1206"/>
                  </a:lnTo>
                  <a:lnTo>
                    <a:pt x="3180" y="1204"/>
                  </a:lnTo>
                  <a:lnTo>
                    <a:pt x="3180" y="1204"/>
                  </a:lnTo>
                  <a:lnTo>
                    <a:pt x="3180" y="1204"/>
                  </a:lnTo>
                  <a:lnTo>
                    <a:pt x="3180" y="1203"/>
                  </a:lnTo>
                  <a:lnTo>
                    <a:pt x="3181" y="1201"/>
                  </a:lnTo>
                  <a:lnTo>
                    <a:pt x="3180" y="1201"/>
                  </a:lnTo>
                  <a:lnTo>
                    <a:pt x="3180" y="1201"/>
                  </a:lnTo>
                  <a:lnTo>
                    <a:pt x="3180" y="1201"/>
                  </a:lnTo>
                  <a:lnTo>
                    <a:pt x="3180" y="1199"/>
                  </a:lnTo>
                  <a:lnTo>
                    <a:pt x="3180" y="1199"/>
                  </a:lnTo>
                  <a:lnTo>
                    <a:pt x="3180" y="1197"/>
                  </a:lnTo>
                  <a:lnTo>
                    <a:pt x="3181" y="1197"/>
                  </a:lnTo>
                  <a:lnTo>
                    <a:pt x="3181" y="1197"/>
                  </a:lnTo>
                  <a:lnTo>
                    <a:pt x="3181" y="1197"/>
                  </a:lnTo>
                  <a:lnTo>
                    <a:pt x="3181" y="1195"/>
                  </a:lnTo>
                  <a:lnTo>
                    <a:pt x="3183" y="1195"/>
                  </a:lnTo>
                  <a:lnTo>
                    <a:pt x="3183" y="1195"/>
                  </a:lnTo>
                  <a:lnTo>
                    <a:pt x="3183" y="1195"/>
                  </a:lnTo>
                  <a:lnTo>
                    <a:pt x="3183" y="1191"/>
                  </a:lnTo>
                  <a:lnTo>
                    <a:pt x="3183" y="1191"/>
                  </a:lnTo>
                  <a:lnTo>
                    <a:pt x="3183" y="1191"/>
                  </a:lnTo>
                  <a:lnTo>
                    <a:pt x="3183" y="1191"/>
                  </a:lnTo>
                  <a:lnTo>
                    <a:pt x="3182" y="1189"/>
                  </a:lnTo>
                  <a:lnTo>
                    <a:pt x="3182" y="1189"/>
                  </a:lnTo>
                  <a:lnTo>
                    <a:pt x="3182" y="1186"/>
                  </a:lnTo>
                  <a:lnTo>
                    <a:pt x="3181" y="1184"/>
                  </a:lnTo>
                  <a:lnTo>
                    <a:pt x="3181" y="1177"/>
                  </a:lnTo>
                  <a:lnTo>
                    <a:pt x="3181" y="1174"/>
                  </a:lnTo>
                  <a:lnTo>
                    <a:pt x="3180" y="1172"/>
                  </a:lnTo>
                  <a:lnTo>
                    <a:pt x="3179" y="1169"/>
                  </a:lnTo>
                  <a:lnTo>
                    <a:pt x="3179" y="1167"/>
                  </a:lnTo>
                  <a:lnTo>
                    <a:pt x="3178" y="1164"/>
                  </a:lnTo>
                  <a:lnTo>
                    <a:pt x="3176" y="1162"/>
                  </a:lnTo>
                  <a:lnTo>
                    <a:pt x="3175" y="1160"/>
                  </a:lnTo>
                  <a:lnTo>
                    <a:pt x="3175" y="1158"/>
                  </a:lnTo>
                  <a:lnTo>
                    <a:pt x="3174" y="1158"/>
                  </a:lnTo>
                  <a:lnTo>
                    <a:pt x="3174" y="1156"/>
                  </a:lnTo>
                  <a:lnTo>
                    <a:pt x="3172" y="1155"/>
                  </a:lnTo>
                  <a:lnTo>
                    <a:pt x="3171" y="1153"/>
                  </a:lnTo>
                  <a:lnTo>
                    <a:pt x="3170" y="1150"/>
                  </a:lnTo>
                  <a:lnTo>
                    <a:pt x="3168" y="1150"/>
                  </a:lnTo>
                  <a:lnTo>
                    <a:pt x="3167" y="1147"/>
                  </a:lnTo>
                  <a:lnTo>
                    <a:pt x="3167" y="1147"/>
                  </a:lnTo>
                  <a:lnTo>
                    <a:pt x="3167" y="1147"/>
                  </a:lnTo>
                  <a:lnTo>
                    <a:pt x="3167" y="1147"/>
                  </a:lnTo>
                  <a:lnTo>
                    <a:pt x="3166" y="1146"/>
                  </a:lnTo>
                  <a:lnTo>
                    <a:pt x="3167" y="1147"/>
                  </a:lnTo>
                  <a:lnTo>
                    <a:pt x="3166" y="1147"/>
                  </a:lnTo>
                  <a:lnTo>
                    <a:pt x="3166" y="1147"/>
                  </a:lnTo>
                  <a:lnTo>
                    <a:pt x="3166" y="1147"/>
                  </a:lnTo>
                  <a:lnTo>
                    <a:pt x="3166" y="1147"/>
                  </a:lnTo>
                  <a:lnTo>
                    <a:pt x="3167" y="1147"/>
                  </a:lnTo>
                  <a:lnTo>
                    <a:pt x="3167" y="1147"/>
                  </a:lnTo>
                  <a:lnTo>
                    <a:pt x="3166" y="1145"/>
                  </a:lnTo>
                  <a:lnTo>
                    <a:pt x="3165" y="1145"/>
                  </a:lnTo>
                  <a:lnTo>
                    <a:pt x="3162" y="1144"/>
                  </a:lnTo>
                  <a:lnTo>
                    <a:pt x="3161" y="1141"/>
                  </a:lnTo>
                  <a:lnTo>
                    <a:pt x="3159" y="1141"/>
                  </a:lnTo>
                  <a:lnTo>
                    <a:pt x="3158" y="1141"/>
                  </a:lnTo>
                  <a:lnTo>
                    <a:pt x="3156" y="1138"/>
                  </a:lnTo>
                  <a:lnTo>
                    <a:pt x="3156" y="1139"/>
                  </a:lnTo>
                  <a:lnTo>
                    <a:pt x="3156" y="1139"/>
                  </a:lnTo>
                  <a:lnTo>
                    <a:pt x="3156" y="1138"/>
                  </a:lnTo>
                  <a:lnTo>
                    <a:pt x="3154" y="1136"/>
                  </a:lnTo>
                  <a:lnTo>
                    <a:pt x="3151" y="1136"/>
                  </a:lnTo>
                  <a:lnTo>
                    <a:pt x="3151" y="1133"/>
                  </a:lnTo>
                  <a:lnTo>
                    <a:pt x="3147" y="1129"/>
                  </a:lnTo>
                  <a:lnTo>
                    <a:pt x="3145" y="1127"/>
                  </a:lnTo>
                  <a:lnTo>
                    <a:pt x="3144" y="1125"/>
                  </a:lnTo>
                  <a:lnTo>
                    <a:pt x="3142" y="1124"/>
                  </a:lnTo>
                  <a:lnTo>
                    <a:pt x="3142" y="1124"/>
                  </a:lnTo>
                  <a:lnTo>
                    <a:pt x="3141" y="1124"/>
                  </a:lnTo>
                  <a:lnTo>
                    <a:pt x="3141" y="1124"/>
                  </a:lnTo>
                  <a:lnTo>
                    <a:pt x="3142" y="1124"/>
                  </a:lnTo>
                  <a:lnTo>
                    <a:pt x="3142" y="1121"/>
                  </a:lnTo>
                  <a:lnTo>
                    <a:pt x="3144" y="1120"/>
                  </a:lnTo>
                  <a:lnTo>
                    <a:pt x="3138" y="1117"/>
                  </a:lnTo>
                  <a:lnTo>
                    <a:pt x="3134" y="1113"/>
                  </a:lnTo>
                  <a:lnTo>
                    <a:pt x="3133" y="1110"/>
                  </a:lnTo>
                  <a:lnTo>
                    <a:pt x="3132" y="1110"/>
                  </a:lnTo>
                  <a:lnTo>
                    <a:pt x="3131" y="1105"/>
                  </a:lnTo>
                  <a:lnTo>
                    <a:pt x="3133" y="1102"/>
                  </a:lnTo>
                  <a:lnTo>
                    <a:pt x="3133" y="1096"/>
                  </a:lnTo>
                  <a:lnTo>
                    <a:pt x="3134" y="1095"/>
                  </a:lnTo>
                  <a:lnTo>
                    <a:pt x="3136" y="1092"/>
                  </a:lnTo>
                  <a:lnTo>
                    <a:pt x="3138" y="1092"/>
                  </a:lnTo>
                  <a:lnTo>
                    <a:pt x="3139" y="1092"/>
                  </a:lnTo>
                  <a:lnTo>
                    <a:pt x="3144" y="1087"/>
                  </a:lnTo>
                  <a:lnTo>
                    <a:pt x="3144" y="1087"/>
                  </a:lnTo>
                  <a:lnTo>
                    <a:pt x="3144" y="1087"/>
                  </a:lnTo>
                  <a:lnTo>
                    <a:pt x="3142" y="1087"/>
                  </a:lnTo>
                  <a:lnTo>
                    <a:pt x="3145" y="1084"/>
                  </a:lnTo>
                  <a:lnTo>
                    <a:pt x="3145" y="1082"/>
                  </a:lnTo>
                  <a:lnTo>
                    <a:pt x="3145" y="1082"/>
                  </a:lnTo>
                  <a:lnTo>
                    <a:pt x="3146" y="1082"/>
                  </a:lnTo>
                  <a:lnTo>
                    <a:pt x="3146" y="1082"/>
                  </a:lnTo>
                  <a:lnTo>
                    <a:pt x="3146" y="1082"/>
                  </a:lnTo>
                  <a:lnTo>
                    <a:pt x="3146" y="1079"/>
                  </a:lnTo>
                  <a:lnTo>
                    <a:pt x="3146" y="1079"/>
                  </a:lnTo>
                  <a:lnTo>
                    <a:pt x="3147" y="1078"/>
                  </a:lnTo>
                  <a:lnTo>
                    <a:pt x="3147" y="1078"/>
                  </a:lnTo>
                  <a:lnTo>
                    <a:pt x="3147" y="1078"/>
                  </a:lnTo>
                  <a:lnTo>
                    <a:pt x="3146" y="1077"/>
                  </a:lnTo>
                  <a:lnTo>
                    <a:pt x="3146" y="1077"/>
                  </a:lnTo>
                  <a:lnTo>
                    <a:pt x="3148" y="1078"/>
                  </a:lnTo>
                  <a:lnTo>
                    <a:pt x="3150" y="1077"/>
                  </a:lnTo>
                  <a:lnTo>
                    <a:pt x="3150" y="1078"/>
                  </a:lnTo>
                  <a:lnTo>
                    <a:pt x="3154" y="1077"/>
                  </a:lnTo>
                  <a:lnTo>
                    <a:pt x="3154" y="1077"/>
                  </a:lnTo>
                  <a:lnTo>
                    <a:pt x="3154" y="1077"/>
                  </a:lnTo>
                  <a:lnTo>
                    <a:pt x="3155" y="1075"/>
                  </a:lnTo>
                  <a:lnTo>
                    <a:pt x="3155" y="1074"/>
                  </a:lnTo>
                  <a:lnTo>
                    <a:pt x="3156" y="1074"/>
                  </a:lnTo>
                  <a:lnTo>
                    <a:pt x="3156" y="1074"/>
                  </a:lnTo>
                  <a:lnTo>
                    <a:pt x="3156" y="1074"/>
                  </a:lnTo>
                  <a:lnTo>
                    <a:pt x="3156" y="1074"/>
                  </a:lnTo>
                  <a:lnTo>
                    <a:pt x="3157" y="1073"/>
                  </a:lnTo>
                  <a:lnTo>
                    <a:pt x="3161" y="1071"/>
                  </a:lnTo>
                  <a:lnTo>
                    <a:pt x="3164" y="1070"/>
                  </a:lnTo>
                  <a:lnTo>
                    <a:pt x="3164" y="1070"/>
                  </a:lnTo>
                  <a:lnTo>
                    <a:pt x="3164" y="1070"/>
                  </a:lnTo>
                  <a:lnTo>
                    <a:pt x="3164" y="1070"/>
                  </a:lnTo>
                  <a:lnTo>
                    <a:pt x="3164" y="1069"/>
                  </a:lnTo>
                  <a:lnTo>
                    <a:pt x="3166" y="1069"/>
                  </a:lnTo>
                  <a:lnTo>
                    <a:pt x="3168" y="1067"/>
                  </a:lnTo>
                  <a:lnTo>
                    <a:pt x="3171" y="1069"/>
                  </a:lnTo>
                  <a:lnTo>
                    <a:pt x="3171" y="1066"/>
                  </a:lnTo>
                  <a:lnTo>
                    <a:pt x="3170" y="1065"/>
                  </a:lnTo>
                  <a:lnTo>
                    <a:pt x="3170" y="1064"/>
                  </a:lnTo>
                  <a:lnTo>
                    <a:pt x="3170" y="1065"/>
                  </a:lnTo>
                  <a:lnTo>
                    <a:pt x="3172" y="1065"/>
                  </a:lnTo>
                  <a:lnTo>
                    <a:pt x="3173" y="1067"/>
                  </a:lnTo>
                  <a:lnTo>
                    <a:pt x="3173" y="1068"/>
                  </a:lnTo>
                  <a:lnTo>
                    <a:pt x="3176" y="1066"/>
                  </a:lnTo>
                  <a:lnTo>
                    <a:pt x="3179" y="1068"/>
                  </a:lnTo>
                  <a:lnTo>
                    <a:pt x="3178" y="1070"/>
                  </a:lnTo>
                  <a:lnTo>
                    <a:pt x="3181" y="1070"/>
                  </a:lnTo>
                  <a:lnTo>
                    <a:pt x="3181" y="1070"/>
                  </a:lnTo>
                  <a:lnTo>
                    <a:pt x="3183" y="1070"/>
                  </a:lnTo>
                  <a:lnTo>
                    <a:pt x="3183" y="1067"/>
                  </a:lnTo>
                  <a:lnTo>
                    <a:pt x="3187" y="1068"/>
                  </a:lnTo>
                  <a:lnTo>
                    <a:pt x="3188" y="1070"/>
                  </a:lnTo>
                  <a:lnTo>
                    <a:pt x="3188" y="1068"/>
                  </a:lnTo>
                  <a:lnTo>
                    <a:pt x="3190" y="1070"/>
                  </a:lnTo>
                  <a:lnTo>
                    <a:pt x="3190" y="1071"/>
                  </a:lnTo>
                  <a:lnTo>
                    <a:pt x="3188" y="1074"/>
                  </a:lnTo>
                  <a:lnTo>
                    <a:pt x="3187" y="1076"/>
                  </a:lnTo>
                  <a:lnTo>
                    <a:pt x="3187" y="1077"/>
                  </a:lnTo>
                  <a:lnTo>
                    <a:pt x="3189" y="1083"/>
                  </a:lnTo>
                  <a:lnTo>
                    <a:pt x="3191" y="1085"/>
                  </a:lnTo>
                  <a:lnTo>
                    <a:pt x="3191" y="1087"/>
                  </a:lnTo>
                  <a:lnTo>
                    <a:pt x="3195" y="1087"/>
                  </a:lnTo>
                  <a:lnTo>
                    <a:pt x="3197" y="1086"/>
                  </a:lnTo>
                  <a:lnTo>
                    <a:pt x="3198" y="1084"/>
                  </a:lnTo>
                  <a:lnTo>
                    <a:pt x="3196" y="1081"/>
                  </a:lnTo>
                  <a:lnTo>
                    <a:pt x="3197" y="1081"/>
                  </a:lnTo>
                  <a:lnTo>
                    <a:pt x="3197" y="1079"/>
                  </a:lnTo>
                  <a:lnTo>
                    <a:pt x="3193" y="1079"/>
                  </a:lnTo>
                  <a:lnTo>
                    <a:pt x="3193" y="1076"/>
                  </a:lnTo>
                  <a:lnTo>
                    <a:pt x="3195" y="1075"/>
                  </a:lnTo>
                  <a:lnTo>
                    <a:pt x="3197" y="1074"/>
                  </a:lnTo>
                  <a:lnTo>
                    <a:pt x="3196" y="1071"/>
                  </a:lnTo>
                  <a:lnTo>
                    <a:pt x="3197" y="1074"/>
                  </a:lnTo>
                  <a:lnTo>
                    <a:pt x="3199" y="1074"/>
                  </a:lnTo>
                  <a:lnTo>
                    <a:pt x="3200" y="1071"/>
                  </a:lnTo>
                  <a:lnTo>
                    <a:pt x="3201" y="1070"/>
                  </a:lnTo>
                  <a:lnTo>
                    <a:pt x="3200" y="1071"/>
                  </a:lnTo>
                  <a:lnTo>
                    <a:pt x="3204" y="1071"/>
                  </a:lnTo>
                  <a:lnTo>
                    <a:pt x="3207" y="1070"/>
                  </a:lnTo>
                  <a:lnTo>
                    <a:pt x="3207" y="1070"/>
                  </a:lnTo>
                  <a:lnTo>
                    <a:pt x="3208" y="1070"/>
                  </a:lnTo>
                  <a:lnTo>
                    <a:pt x="3210" y="1069"/>
                  </a:lnTo>
                  <a:lnTo>
                    <a:pt x="3210" y="1069"/>
                  </a:lnTo>
                  <a:lnTo>
                    <a:pt x="3213" y="1069"/>
                  </a:lnTo>
                  <a:lnTo>
                    <a:pt x="3215" y="1067"/>
                  </a:lnTo>
                  <a:lnTo>
                    <a:pt x="3217" y="1067"/>
                  </a:lnTo>
                  <a:lnTo>
                    <a:pt x="3217" y="1066"/>
                  </a:lnTo>
                  <a:lnTo>
                    <a:pt x="3217" y="1065"/>
                  </a:lnTo>
                  <a:lnTo>
                    <a:pt x="3217" y="1065"/>
                  </a:lnTo>
                  <a:lnTo>
                    <a:pt x="3218" y="1065"/>
                  </a:lnTo>
                  <a:lnTo>
                    <a:pt x="3218" y="1065"/>
                  </a:lnTo>
                  <a:lnTo>
                    <a:pt x="3218" y="1065"/>
                  </a:lnTo>
                  <a:lnTo>
                    <a:pt x="3218" y="1065"/>
                  </a:lnTo>
                  <a:lnTo>
                    <a:pt x="3221" y="1067"/>
                  </a:lnTo>
                  <a:lnTo>
                    <a:pt x="3223" y="1067"/>
                  </a:lnTo>
                  <a:lnTo>
                    <a:pt x="3224" y="1065"/>
                  </a:lnTo>
                  <a:lnTo>
                    <a:pt x="3224" y="1064"/>
                  </a:lnTo>
                  <a:lnTo>
                    <a:pt x="3224" y="1065"/>
                  </a:lnTo>
                  <a:lnTo>
                    <a:pt x="3226" y="1066"/>
                  </a:lnTo>
                  <a:lnTo>
                    <a:pt x="3230" y="1064"/>
                  </a:lnTo>
                  <a:lnTo>
                    <a:pt x="3232" y="1064"/>
                  </a:lnTo>
                  <a:lnTo>
                    <a:pt x="3232" y="1061"/>
                  </a:lnTo>
                  <a:lnTo>
                    <a:pt x="3233" y="1059"/>
                  </a:lnTo>
                  <a:lnTo>
                    <a:pt x="3236" y="1060"/>
                  </a:lnTo>
                  <a:lnTo>
                    <a:pt x="3235" y="1058"/>
                  </a:lnTo>
                  <a:lnTo>
                    <a:pt x="3234" y="1054"/>
                  </a:lnTo>
                  <a:lnTo>
                    <a:pt x="3235" y="1057"/>
                  </a:lnTo>
                  <a:lnTo>
                    <a:pt x="3238" y="1059"/>
                  </a:lnTo>
                  <a:lnTo>
                    <a:pt x="3238" y="1060"/>
                  </a:lnTo>
                  <a:lnTo>
                    <a:pt x="3240" y="1060"/>
                  </a:lnTo>
                  <a:lnTo>
                    <a:pt x="3240" y="1054"/>
                  </a:lnTo>
                  <a:lnTo>
                    <a:pt x="3238" y="1052"/>
                  </a:lnTo>
                  <a:lnTo>
                    <a:pt x="3238" y="1052"/>
                  </a:lnTo>
                  <a:lnTo>
                    <a:pt x="3238" y="1052"/>
                  </a:lnTo>
                  <a:lnTo>
                    <a:pt x="3239" y="1051"/>
                  </a:lnTo>
                  <a:lnTo>
                    <a:pt x="3236" y="1050"/>
                  </a:lnTo>
                  <a:lnTo>
                    <a:pt x="3235" y="1050"/>
                  </a:lnTo>
                  <a:lnTo>
                    <a:pt x="3236" y="1050"/>
                  </a:lnTo>
                  <a:lnTo>
                    <a:pt x="3238" y="1049"/>
                  </a:lnTo>
                  <a:lnTo>
                    <a:pt x="3238" y="1048"/>
                  </a:lnTo>
                  <a:lnTo>
                    <a:pt x="3238" y="1047"/>
                  </a:lnTo>
                  <a:lnTo>
                    <a:pt x="3239" y="1048"/>
                  </a:lnTo>
                  <a:lnTo>
                    <a:pt x="3241" y="1047"/>
                  </a:lnTo>
                  <a:lnTo>
                    <a:pt x="3242" y="1047"/>
                  </a:lnTo>
                  <a:lnTo>
                    <a:pt x="3241" y="1047"/>
                  </a:lnTo>
                  <a:lnTo>
                    <a:pt x="3239" y="1048"/>
                  </a:lnTo>
                  <a:lnTo>
                    <a:pt x="3240" y="1048"/>
                  </a:lnTo>
                  <a:lnTo>
                    <a:pt x="3241" y="1048"/>
                  </a:lnTo>
                  <a:lnTo>
                    <a:pt x="3241" y="1049"/>
                  </a:lnTo>
                  <a:lnTo>
                    <a:pt x="3241" y="1052"/>
                  </a:lnTo>
                  <a:lnTo>
                    <a:pt x="3242" y="1052"/>
                  </a:lnTo>
                  <a:lnTo>
                    <a:pt x="3244" y="1056"/>
                  </a:lnTo>
                  <a:lnTo>
                    <a:pt x="3247" y="1056"/>
                  </a:lnTo>
                  <a:lnTo>
                    <a:pt x="3248" y="1058"/>
                  </a:lnTo>
                  <a:lnTo>
                    <a:pt x="3248" y="1058"/>
                  </a:lnTo>
                  <a:lnTo>
                    <a:pt x="3249" y="1058"/>
                  </a:lnTo>
                  <a:lnTo>
                    <a:pt x="3250" y="1059"/>
                  </a:lnTo>
                  <a:lnTo>
                    <a:pt x="3250" y="1056"/>
                  </a:lnTo>
                  <a:lnTo>
                    <a:pt x="3249" y="1054"/>
                  </a:lnTo>
                  <a:lnTo>
                    <a:pt x="3251" y="1054"/>
                  </a:lnTo>
                  <a:lnTo>
                    <a:pt x="3252" y="1054"/>
                  </a:lnTo>
                  <a:lnTo>
                    <a:pt x="3252" y="1056"/>
                  </a:lnTo>
                  <a:lnTo>
                    <a:pt x="3253" y="1053"/>
                  </a:lnTo>
                  <a:lnTo>
                    <a:pt x="3252" y="1053"/>
                  </a:lnTo>
                  <a:lnTo>
                    <a:pt x="3256" y="1051"/>
                  </a:lnTo>
                  <a:lnTo>
                    <a:pt x="3256" y="1053"/>
                  </a:lnTo>
                  <a:lnTo>
                    <a:pt x="3256" y="1054"/>
                  </a:lnTo>
                  <a:lnTo>
                    <a:pt x="3259" y="1053"/>
                  </a:lnTo>
                  <a:lnTo>
                    <a:pt x="3262" y="1051"/>
                  </a:lnTo>
                  <a:lnTo>
                    <a:pt x="3264" y="1051"/>
                  </a:lnTo>
                  <a:lnTo>
                    <a:pt x="3265" y="1052"/>
                  </a:lnTo>
                  <a:lnTo>
                    <a:pt x="3267" y="1053"/>
                  </a:lnTo>
                  <a:lnTo>
                    <a:pt x="3267" y="1053"/>
                  </a:lnTo>
                  <a:lnTo>
                    <a:pt x="3268" y="1050"/>
                  </a:lnTo>
                  <a:lnTo>
                    <a:pt x="3270" y="1051"/>
                  </a:lnTo>
                  <a:lnTo>
                    <a:pt x="3273" y="1050"/>
                  </a:lnTo>
                  <a:lnTo>
                    <a:pt x="3274" y="1050"/>
                  </a:lnTo>
                  <a:lnTo>
                    <a:pt x="3274" y="1049"/>
                  </a:lnTo>
                  <a:lnTo>
                    <a:pt x="3274" y="1050"/>
                  </a:lnTo>
                  <a:lnTo>
                    <a:pt x="3275" y="1050"/>
                  </a:lnTo>
                  <a:lnTo>
                    <a:pt x="3278" y="1049"/>
                  </a:lnTo>
                  <a:lnTo>
                    <a:pt x="3281" y="1049"/>
                  </a:lnTo>
                  <a:lnTo>
                    <a:pt x="3281" y="1047"/>
                  </a:lnTo>
                  <a:lnTo>
                    <a:pt x="3281" y="1045"/>
                  </a:lnTo>
                  <a:lnTo>
                    <a:pt x="3281" y="1045"/>
                  </a:lnTo>
                  <a:lnTo>
                    <a:pt x="3282" y="1045"/>
                  </a:lnTo>
                  <a:lnTo>
                    <a:pt x="3282" y="1043"/>
                  </a:lnTo>
                  <a:lnTo>
                    <a:pt x="3284" y="1042"/>
                  </a:lnTo>
                  <a:lnTo>
                    <a:pt x="3285" y="1042"/>
                  </a:lnTo>
                  <a:lnTo>
                    <a:pt x="3285" y="1039"/>
                  </a:lnTo>
                  <a:lnTo>
                    <a:pt x="3289" y="1040"/>
                  </a:lnTo>
                  <a:lnTo>
                    <a:pt x="3292" y="1036"/>
                  </a:lnTo>
                  <a:lnTo>
                    <a:pt x="3292" y="1036"/>
                  </a:lnTo>
                  <a:lnTo>
                    <a:pt x="3295" y="1035"/>
                  </a:lnTo>
                  <a:lnTo>
                    <a:pt x="3296" y="1033"/>
                  </a:lnTo>
                  <a:lnTo>
                    <a:pt x="3296" y="1033"/>
                  </a:lnTo>
                  <a:lnTo>
                    <a:pt x="3299" y="1033"/>
                  </a:lnTo>
                  <a:lnTo>
                    <a:pt x="3301" y="1031"/>
                  </a:lnTo>
                  <a:lnTo>
                    <a:pt x="3301" y="1027"/>
                  </a:lnTo>
                  <a:lnTo>
                    <a:pt x="3299" y="1027"/>
                  </a:lnTo>
                  <a:lnTo>
                    <a:pt x="3298" y="1027"/>
                  </a:lnTo>
                  <a:lnTo>
                    <a:pt x="3300" y="1027"/>
                  </a:lnTo>
                  <a:lnTo>
                    <a:pt x="3302" y="1026"/>
                  </a:lnTo>
                  <a:lnTo>
                    <a:pt x="3303" y="1025"/>
                  </a:lnTo>
                  <a:lnTo>
                    <a:pt x="3306" y="1025"/>
                  </a:lnTo>
                  <a:lnTo>
                    <a:pt x="3308" y="1025"/>
                  </a:lnTo>
                  <a:lnTo>
                    <a:pt x="3310" y="1025"/>
                  </a:lnTo>
                  <a:lnTo>
                    <a:pt x="3309" y="1023"/>
                  </a:lnTo>
                  <a:lnTo>
                    <a:pt x="3311" y="1020"/>
                  </a:lnTo>
                  <a:lnTo>
                    <a:pt x="3315" y="1019"/>
                  </a:lnTo>
                  <a:lnTo>
                    <a:pt x="3313" y="1017"/>
                  </a:lnTo>
                  <a:lnTo>
                    <a:pt x="3316" y="1017"/>
                  </a:lnTo>
                  <a:lnTo>
                    <a:pt x="3318" y="1017"/>
                  </a:lnTo>
                  <a:lnTo>
                    <a:pt x="3317" y="1014"/>
                  </a:lnTo>
                  <a:lnTo>
                    <a:pt x="3317" y="1013"/>
                  </a:lnTo>
                  <a:lnTo>
                    <a:pt x="3320" y="1011"/>
                  </a:lnTo>
                  <a:lnTo>
                    <a:pt x="3320" y="1014"/>
                  </a:lnTo>
                  <a:lnTo>
                    <a:pt x="3323" y="1011"/>
                  </a:lnTo>
                  <a:lnTo>
                    <a:pt x="3320" y="1010"/>
                  </a:lnTo>
                  <a:lnTo>
                    <a:pt x="3321" y="1009"/>
                  </a:lnTo>
                  <a:lnTo>
                    <a:pt x="3323" y="1006"/>
                  </a:lnTo>
                  <a:lnTo>
                    <a:pt x="3320" y="1005"/>
                  </a:lnTo>
                  <a:lnTo>
                    <a:pt x="3320" y="1005"/>
                  </a:lnTo>
                  <a:lnTo>
                    <a:pt x="3319" y="1006"/>
                  </a:lnTo>
                  <a:lnTo>
                    <a:pt x="3318" y="1005"/>
                  </a:lnTo>
                  <a:lnTo>
                    <a:pt x="3316" y="1002"/>
                  </a:lnTo>
                  <a:lnTo>
                    <a:pt x="3320" y="1005"/>
                  </a:lnTo>
                  <a:lnTo>
                    <a:pt x="3321" y="1002"/>
                  </a:lnTo>
                  <a:lnTo>
                    <a:pt x="3325" y="1000"/>
                  </a:lnTo>
                  <a:lnTo>
                    <a:pt x="3327" y="999"/>
                  </a:lnTo>
                  <a:lnTo>
                    <a:pt x="3325" y="999"/>
                  </a:lnTo>
                  <a:lnTo>
                    <a:pt x="3325" y="997"/>
                  </a:lnTo>
                  <a:lnTo>
                    <a:pt x="3325" y="997"/>
                  </a:lnTo>
                  <a:lnTo>
                    <a:pt x="3323" y="996"/>
                  </a:lnTo>
                  <a:lnTo>
                    <a:pt x="3321" y="993"/>
                  </a:lnTo>
                  <a:lnTo>
                    <a:pt x="3328" y="993"/>
                  </a:lnTo>
                  <a:lnTo>
                    <a:pt x="3328" y="994"/>
                  </a:lnTo>
                  <a:lnTo>
                    <a:pt x="3326" y="997"/>
                  </a:lnTo>
                  <a:lnTo>
                    <a:pt x="3328" y="996"/>
                  </a:lnTo>
                  <a:lnTo>
                    <a:pt x="3329" y="993"/>
                  </a:lnTo>
                  <a:lnTo>
                    <a:pt x="3332" y="989"/>
                  </a:lnTo>
                  <a:lnTo>
                    <a:pt x="3334" y="988"/>
                  </a:lnTo>
                  <a:lnTo>
                    <a:pt x="3330" y="987"/>
                  </a:lnTo>
                  <a:lnTo>
                    <a:pt x="3334" y="988"/>
                  </a:lnTo>
                  <a:lnTo>
                    <a:pt x="3335" y="984"/>
                  </a:lnTo>
                  <a:lnTo>
                    <a:pt x="3336" y="981"/>
                  </a:lnTo>
                  <a:lnTo>
                    <a:pt x="3337" y="981"/>
                  </a:lnTo>
                  <a:lnTo>
                    <a:pt x="3338" y="979"/>
                  </a:lnTo>
                  <a:lnTo>
                    <a:pt x="3337" y="975"/>
                  </a:lnTo>
                  <a:lnTo>
                    <a:pt x="3336" y="974"/>
                  </a:lnTo>
                  <a:lnTo>
                    <a:pt x="3338" y="975"/>
                  </a:lnTo>
                  <a:lnTo>
                    <a:pt x="3341" y="975"/>
                  </a:lnTo>
                  <a:lnTo>
                    <a:pt x="3343" y="973"/>
                  </a:lnTo>
                  <a:lnTo>
                    <a:pt x="3343" y="971"/>
                  </a:lnTo>
                  <a:lnTo>
                    <a:pt x="3344" y="970"/>
                  </a:lnTo>
                  <a:lnTo>
                    <a:pt x="3345" y="972"/>
                  </a:lnTo>
                  <a:lnTo>
                    <a:pt x="3347" y="971"/>
                  </a:lnTo>
                  <a:lnTo>
                    <a:pt x="3349" y="967"/>
                  </a:lnTo>
                  <a:lnTo>
                    <a:pt x="3349" y="965"/>
                  </a:lnTo>
                  <a:lnTo>
                    <a:pt x="3345" y="965"/>
                  </a:lnTo>
                  <a:lnTo>
                    <a:pt x="3344" y="963"/>
                  </a:lnTo>
                  <a:lnTo>
                    <a:pt x="3346" y="965"/>
                  </a:lnTo>
                  <a:lnTo>
                    <a:pt x="3347" y="965"/>
                  </a:lnTo>
                  <a:lnTo>
                    <a:pt x="3351" y="964"/>
                  </a:lnTo>
                  <a:lnTo>
                    <a:pt x="3350" y="959"/>
                  </a:lnTo>
                  <a:lnTo>
                    <a:pt x="3347" y="958"/>
                  </a:lnTo>
                  <a:lnTo>
                    <a:pt x="3350" y="956"/>
                  </a:lnTo>
                  <a:lnTo>
                    <a:pt x="3352" y="957"/>
                  </a:lnTo>
                  <a:lnTo>
                    <a:pt x="3353" y="958"/>
                  </a:lnTo>
                  <a:lnTo>
                    <a:pt x="3354" y="955"/>
                  </a:lnTo>
                  <a:lnTo>
                    <a:pt x="3354" y="953"/>
                  </a:lnTo>
                  <a:lnTo>
                    <a:pt x="3351" y="953"/>
                  </a:lnTo>
                  <a:lnTo>
                    <a:pt x="3349" y="954"/>
                  </a:lnTo>
                  <a:lnTo>
                    <a:pt x="3347" y="954"/>
                  </a:lnTo>
                  <a:lnTo>
                    <a:pt x="3351" y="953"/>
                  </a:lnTo>
                  <a:lnTo>
                    <a:pt x="3352" y="951"/>
                  </a:lnTo>
                  <a:lnTo>
                    <a:pt x="3353" y="949"/>
                  </a:lnTo>
                  <a:lnTo>
                    <a:pt x="3355" y="948"/>
                  </a:lnTo>
                  <a:lnTo>
                    <a:pt x="3353" y="946"/>
                  </a:lnTo>
                  <a:lnTo>
                    <a:pt x="3351" y="946"/>
                  </a:lnTo>
                  <a:lnTo>
                    <a:pt x="3350" y="945"/>
                  </a:lnTo>
                  <a:lnTo>
                    <a:pt x="3350" y="945"/>
                  </a:lnTo>
                  <a:lnTo>
                    <a:pt x="3347" y="942"/>
                  </a:lnTo>
                  <a:lnTo>
                    <a:pt x="3345" y="941"/>
                  </a:lnTo>
                  <a:lnTo>
                    <a:pt x="3343" y="941"/>
                  </a:lnTo>
                  <a:lnTo>
                    <a:pt x="3342" y="942"/>
                  </a:lnTo>
                  <a:lnTo>
                    <a:pt x="3337" y="943"/>
                  </a:lnTo>
                  <a:lnTo>
                    <a:pt x="3338" y="945"/>
                  </a:lnTo>
                  <a:lnTo>
                    <a:pt x="3337" y="943"/>
                  </a:lnTo>
                  <a:lnTo>
                    <a:pt x="3336" y="940"/>
                  </a:lnTo>
                  <a:lnTo>
                    <a:pt x="3334" y="941"/>
                  </a:lnTo>
                  <a:lnTo>
                    <a:pt x="3332" y="941"/>
                  </a:lnTo>
                  <a:lnTo>
                    <a:pt x="3333" y="940"/>
                  </a:lnTo>
                  <a:lnTo>
                    <a:pt x="3336" y="939"/>
                  </a:lnTo>
                  <a:lnTo>
                    <a:pt x="3338" y="940"/>
                  </a:lnTo>
                  <a:lnTo>
                    <a:pt x="3340" y="940"/>
                  </a:lnTo>
                  <a:lnTo>
                    <a:pt x="3341" y="938"/>
                  </a:lnTo>
                  <a:lnTo>
                    <a:pt x="3345" y="936"/>
                  </a:lnTo>
                  <a:lnTo>
                    <a:pt x="3349" y="933"/>
                  </a:lnTo>
                  <a:lnTo>
                    <a:pt x="3353" y="932"/>
                  </a:lnTo>
                  <a:lnTo>
                    <a:pt x="3353" y="930"/>
                  </a:lnTo>
                  <a:lnTo>
                    <a:pt x="3352" y="928"/>
                  </a:lnTo>
                  <a:lnTo>
                    <a:pt x="3350" y="925"/>
                  </a:lnTo>
                  <a:lnTo>
                    <a:pt x="3349" y="924"/>
                  </a:lnTo>
                  <a:lnTo>
                    <a:pt x="3346" y="923"/>
                  </a:lnTo>
                  <a:lnTo>
                    <a:pt x="3343" y="920"/>
                  </a:lnTo>
                  <a:lnTo>
                    <a:pt x="3338" y="919"/>
                  </a:lnTo>
                  <a:lnTo>
                    <a:pt x="3337" y="915"/>
                  </a:lnTo>
                  <a:lnTo>
                    <a:pt x="3335" y="915"/>
                  </a:lnTo>
                  <a:lnTo>
                    <a:pt x="3332" y="916"/>
                  </a:lnTo>
                  <a:lnTo>
                    <a:pt x="3328" y="916"/>
                  </a:lnTo>
                  <a:lnTo>
                    <a:pt x="3328" y="916"/>
                  </a:lnTo>
                  <a:lnTo>
                    <a:pt x="3326" y="914"/>
                  </a:lnTo>
                  <a:lnTo>
                    <a:pt x="3324" y="912"/>
                  </a:lnTo>
                  <a:lnTo>
                    <a:pt x="3323" y="913"/>
                  </a:lnTo>
                  <a:lnTo>
                    <a:pt x="3324" y="911"/>
                  </a:lnTo>
                  <a:lnTo>
                    <a:pt x="3323" y="910"/>
                  </a:lnTo>
                  <a:lnTo>
                    <a:pt x="3325" y="911"/>
                  </a:lnTo>
                  <a:lnTo>
                    <a:pt x="3327" y="913"/>
                  </a:lnTo>
                  <a:lnTo>
                    <a:pt x="3328" y="915"/>
                  </a:lnTo>
                  <a:lnTo>
                    <a:pt x="3330" y="916"/>
                  </a:lnTo>
                  <a:lnTo>
                    <a:pt x="3330" y="916"/>
                  </a:lnTo>
                  <a:lnTo>
                    <a:pt x="3334" y="914"/>
                  </a:lnTo>
                  <a:lnTo>
                    <a:pt x="3334" y="914"/>
                  </a:lnTo>
                  <a:lnTo>
                    <a:pt x="3337" y="914"/>
                  </a:lnTo>
                  <a:lnTo>
                    <a:pt x="3340" y="915"/>
                  </a:lnTo>
                  <a:lnTo>
                    <a:pt x="3341" y="917"/>
                  </a:lnTo>
                  <a:lnTo>
                    <a:pt x="3343" y="917"/>
                  </a:lnTo>
                  <a:lnTo>
                    <a:pt x="3346" y="917"/>
                  </a:lnTo>
                  <a:lnTo>
                    <a:pt x="3349" y="917"/>
                  </a:lnTo>
                  <a:lnTo>
                    <a:pt x="3351" y="919"/>
                  </a:lnTo>
                  <a:lnTo>
                    <a:pt x="3353" y="920"/>
                  </a:lnTo>
                  <a:lnTo>
                    <a:pt x="3353" y="917"/>
                  </a:lnTo>
                  <a:lnTo>
                    <a:pt x="3351" y="914"/>
                  </a:lnTo>
                  <a:lnTo>
                    <a:pt x="3351" y="914"/>
                  </a:lnTo>
                  <a:lnTo>
                    <a:pt x="3347" y="913"/>
                  </a:lnTo>
                  <a:lnTo>
                    <a:pt x="3347" y="910"/>
                  </a:lnTo>
                  <a:lnTo>
                    <a:pt x="3344" y="908"/>
                  </a:lnTo>
                  <a:lnTo>
                    <a:pt x="3342" y="906"/>
                  </a:lnTo>
                  <a:lnTo>
                    <a:pt x="3340" y="906"/>
                  </a:lnTo>
                  <a:lnTo>
                    <a:pt x="3340" y="903"/>
                  </a:lnTo>
                  <a:lnTo>
                    <a:pt x="3341" y="900"/>
                  </a:lnTo>
                  <a:lnTo>
                    <a:pt x="3338" y="898"/>
                  </a:lnTo>
                  <a:lnTo>
                    <a:pt x="3337" y="895"/>
                  </a:lnTo>
                  <a:lnTo>
                    <a:pt x="3336" y="893"/>
                  </a:lnTo>
                  <a:lnTo>
                    <a:pt x="3335" y="890"/>
                  </a:lnTo>
                  <a:lnTo>
                    <a:pt x="3333" y="885"/>
                  </a:lnTo>
                  <a:lnTo>
                    <a:pt x="3333" y="883"/>
                  </a:lnTo>
                  <a:lnTo>
                    <a:pt x="3332" y="880"/>
                  </a:lnTo>
                  <a:lnTo>
                    <a:pt x="3328" y="878"/>
                  </a:lnTo>
                  <a:lnTo>
                    <a:pt x="3325" y="878"/>
                  </a:lnTo>
                  <a:lnTo>
                    <a:pt x="3325" y="877"/>
                  </a:lnTo>
                  <a:lnTo>
                    <a:pt x="3323" y="876"/>
                  </a:lnTo>
                  <a:lnTo>
                    <a:pt x="3319" y="873"/>
                  </a:lnTo>
                  <a:lnTo>
                    <a:pt x="3317" y="873"/>
                  </a:lnTo>
                  <a:lnTo>
                    <a:pt x="3317" y="871"/>
                  </a:lnTo>
                  <a:lnTo>
                    <a:pt x="3317" y="869"/>
                  </a:lnTo>
                  <a:lnTo>
                    <a:pt x="3318" y="868"/>
                  </a:lnTo>
                  <a:lnTo>
                    <a:pt x="3319" y="866"/>
                  </a:lnTo>
                  <a:lnTo>
                    <a:pt x="3321" y="863"/>
                  </a:lnTo>
                  <a:lnTo>
                    <a:pt x="3324" y="860"/>
                  </a:lnTo>
                  <a:lnTo>
                    <a:pt x="3326" y="860"/>
                  </a:lnTo>
                  <a:lnTo>
                    <a:pt x="3328" y="857"/>
                  </a:lnTo>
                  <a:lnTo>
                    <a:pt x="3329" y="855"/>
                  </a:lnTo>
                  <a:lnTo>
                    <a:pt x="3330" y="855"/>
                  </a:lnTo>
                  <a:lnTo>
                    <a:pt x="3330" y="853"/>
                  </a:lnTo>
                  <a:lnTo>
                    <a:pt x="3329" y="852"/>
                  </a:lnTo>
                  <a:lnTo>
                    <a:pt x="3329" y="851"/>
                  </a:lnTo>
                  <a:lnTo>
                    <a:pt x="3333" y="849"/>
                  </a:lnTo>
                  <a:lnTo>
                    <a:pt x="3333" y="852"/>
                  </a:lnTo>
                  <a:lnTo>
                    <a:pt x="3335" y="853"/>
                  </a:lnTo>
                  <a:lnTo>
                    <a:pt x="3337" y="852"/>
                  </a:lnTo>
                  <a:lnTo>
                    <a:pt x="3337" y="848"/>
                  </a:lnTo>
                  <a:lnTo>
                    <a:pt x="3340" y="847"/>
                  </a:lnTo>
                  <a:lnTo>
                    <a:pt x="3340" y="844"/>
                  </a:lnTo>
                  <a:lnTo>
                    <a:pt x="3338" y="845"/>
                  </a:lnTo>
                  <a:lnTo>
                    <a:pt x="3340" y="844"/>
                  </a:lnTo>
                  <a:lnTo>
                    <a:pt x="3341" y="845"/>
                  </a:lnTo>
                  <a:lnTo>
                    <a:pt x="3346" y="843"/>
                  </a:lnTo>
                  <a:lnTo>
                    <a:pt x="3349" y="842"/>
                  </a:lnTo>
                  <a:lnTo>
                    <a:pt x="3351" y="840"/>
                  </a:lnTo>
                  <a:lnTo>
                    <a:pt x="3353" y="839"/>
                  </a:lnTo>
                  <a:lnTo>
                    <a:pt x="3355" y="839"/>
                  </a:lnTo>
                  <a:lnTo>
                    <a:pt x="3358" y="838"/>
                  </a:lnTo>
                  <a:lnTo>
                    <a:pt x="3358" y="840"/>
                  </a:lnTo>
                  <a:lnTo>
                    <a:pt x="3361" y="840"/>
                  </a:lnTo>
                  <a:lnTo>
                    <a:pt x="3362" y="838"/>
                  </a:lnTo>
                  <a:lnTo>
                    <a:pt x="3363" y="836"/>
                  </a:lnTo>
                  <a:lnTo>
                    <a:pt x="3363" y="833"/>
                  </a:lnTo>
                  <a:lnTo>
                    <a:pt x="3360" y="831"/>
                  </a:lnTo>
                  <a:lnTo>
                    <a:pt x="3360" y="831"/>
                  </a:lnTo>
                  <a:lnTo>
                    <a:pt x="3356" y="829"/>
                  </a:lnTo>
                  <a:lnTo>
                    <a:pt x="3355" y="831"/>
                  </a:lnTo>
                  <a:lnTo>
                    <a:pt x="3354" y="830"/>
                  </a:lnTo>
                  <a:lnTo>
                    <a:pt x="3349" y="831"/>
                  </a:lnTo>
                  <a:lnTo>
                    <a:pt x="3346" y="828"/>
                  </a:lnTo>
                  <a:lnTo>
                    <a:pt x="3344" y="829"/>
                  </a:lnTo>
                  <a:lnTo>
                    <a:pt x="3342" y="826"/>
                  </a:lnTo>
                  <a:lnTo>
                    <a:pt x="3338" y="825"/>
                  </a:lnTo>
                  <a:lnTo>
                    <a:pt x="3336" y="826"/>
                  </a:lnTo>
                  <a:lnTo>
                    <a:pt x="3333" y="827"/>
                  </a:lnTo>
                  <a:lnTo>
                    <a:pt x="3330" y="830"/>
                  </a:lnTo>
                  <a:lnTo>
                    <a:pt x="3328" y="831"/>
                  </a:lnTo>
                  <a:lnTo>
                    <a:pt x="3326" y="834"/>
                  </a:lnTo>
                  <a:lnTo>
                    <a:pt x="3324" y="836"/>
                  </a:lnTo>
                  <a:lnTo>
                    <a:pt x="3323" y="836"/>
                  </a:lnTo>
                  <a:lnTo>
                    <a:pt x="3319" y="836"/>
                  </a:lnTo>
                  <a:lnTo>
                    <a:pt x="3317" y="836"/>
                  </a:lnTo>
                  <a:lnTo>
                    <a:pt x="3313" y="834"/>
                  </a:lnTo>
                  <a:lnTo>
                    <a:pt x="3313" y="833"/>
                  </a:lnTo>
                  <a:lnTo>
                    <a:pt x="3313" y="830"/>
                  </a:lnTo>
                  <a:lnTo>
                    <a:pt x="3315" y="827"/>
                  </a:lnTo>
                  <a:lnTo>
                    <a:pt x="3316" y="825"/>
                  </a:lnTo>
                  <a:lnTo>
                    <a:pt x="3313" y="822"/>
                  </a:lnTo>
                  <a:lnTo>
                    <a:pt x="3311" y="819"/>
                  </a:lnTo>
                  <a:lnTo>
                    <a:pt x="3310" y="820"/>
                  </a:lnTo>
                  <a:lnTo>
                    <a:pt x="3309" y="822"/>
                  </a:lnTo>
                  <a:lnTo>
                    <a:pt x="3306" y="820"/>
                  </a:lnTo>
                  <a:lnTo>
                    <a:pt x="3303" y="820"/>
                  </a:lnTo>
                  <a:lnTo>
                    <a:pt x="3301" y="820"/>
                  </a:lnTo>
                  <a:lnTo>
                    <a:pt x="3299" y="818"/>
                  </a:lnTo>
                  <a:lnTo>
                    <a:pt x="3299" y="818"/>
                  </a:lnTo>
                  <a:lnTo>
                    <a:pt x="3295" y="816"/>
                  </a:lnTo>
                  <a:lnTo>
                    <a:pt x="3294" y="812"/>
                  </a:lnTo>
                  <a:lnTo>
                    <a:pt x="3294" y="810"/>
                  </a:lnTo>
                  <a:lnTo>
                    <a:pt x="3296" y="808"/>
                  </a:lnTo>
                  <a:lnTo>
                    <a:pt x="3296" y="806"/>
                  </a:lnTo>
                  <a:lnTo>
                    <a:pt x="3298" y="804"/>
                  </a:lnTo>
                  <a:lnTo>
                    <a:pt x="3301" y="803"/>
                  </a:lnTo>
                  <a:lnTo>
                    <a:pt x="3307" y="805"/>
                  </a:lnTo>
                  <a:lnTo>
                    <a:pt x="3309" y="803"/>
                  </a:lnTo>
                  <a:lnTo>
                    <a:pt x="3311" y="804"/>
                  </a:lnTo>
                  <a:lnTo>
                    <a:pt x="3315" y="803"/>
                  </a:lnTo>
                  <a:lnTo>
                    <a:pt x="3318" y="800"/>
                  </a:lnTo>
                  <a:lnTo>
                    <a:pt x="3318" y="797"/>
                  </a:lnTo>
                  <a:lnTo>
                    <a:pt x="3319" y="794"/>
                  </a:lnTo>
                  <a:lnTo>
                    <a:pt x="3323" y="792"/>
                  </a:lnTo>
                  <a:lnTo>
                    <a:pt x="3325" y="791"/>
                  </a:lnTo>
                  <a:lnTo>
                    <a:pt x="3326" y="791"/>
                  </a:lnTo>
                  <a:lnTo>
                    <a:pt x="3327" y="791"/>
                  </a:lnTo>
                  <a:lnTo>
                    <a:pt x="3328" y="789"/>
                  </a:lnTo>
                  <a:lnTo>
                    <a:pt x="3332" y="787"/>
                  </a:lnTo>
                  <a:lnTo>
                    <a:pt x="3336" y="785"/>
                  </a:lnTo>
                  <a:lnTo>
                    <a:pt x="3337" y="782"/>
                  </a:lnTo>
                  <a:lnTo>
                    <a:pt x="3340" y="779"/>
                  </a:lnTo>
                  <a:lnTo>
                    <a:pt x="3342" y="779"/>
                  </a:lnTo>
                  <a:lnTo>
                    <a:pt x="3343" y="776"/>
                  </a:lnTo>
                  <a:lnTo>
                    <a:pt x="3344" y="775"/>
                  </a:lnTo>
                  <a:lnTo>
                    <a:pt x="3346" y="775"/>
                  </a:lnTo>
                  <a:lnTo>
                    <a:pt x="3350" y="777"/>
                  </a:lnTo>
                  <a:lnTo>
                    <a:pt x="3351" y="777"/>
                  </a:lnTo>
                  <a:lnTo>
                    <a:pt x="3353" y="774"/>
                  </a:lnTo>
                  <a:lnTo>
                    <a:pt x="3353" y="775"/>
                  </a:lnTo>
                  <a:lnTo>
                    <a:pt x="3355" y="778"/>
                  </a:lnTo>
                  <a:lnTo>
                    <a:pt x="3358" y="779"/>
                  </a:lnTo>
                  <a:lnTo>
                    <a:pt x="3358" y="780"/>
                  </a:lnTo>
                  <a:lnTo>
                    <a:pt x="3359" y="783"/>
                  </a:lnTo>
                  <a:lnTo>
                    <a:pt x="3356" y="785"/>
                  </a:lnTo>
                  <a:lnTo>
                    <a:pt x="3355" y="788"/>
                  </a:lnTo>
                  <a:lnTo>
                    <a:pt x="3354" y="791"/>
                  </a:lnTo>
                  <a:lnTo>
                    <a:pt x="3353" y="791"/>
                  </a:lnTo>
                  <a:lnTo>
                    <a:pt x="3351" y="792"/>
                  </a:lnTo>
                  <a:lnTo>
                    <a:pt x="3349" y="794"/>
                  </a:lnTo>
                  <a:lnTo>
                    <a:pt x="3349" y="796"/>
                  </a:lnTo>
                  <a:lnTo>
                    <a:pt x="3347" y="796"/>
                  </a:lnTo>
                  <a:lnTo>
                    <a:pt x="3345" y="797"/>
                  </a:lnTo>
                  <a:lnTo>
                    <a:pt x="3347" y="797"/>
                  </a:lnTo>
                  <a:lnTo>
                    <a:pt x="3349" y="801"/>
                  </a:lnTo>
                  <a:lnTo>
                    <a:pt x="3354" y="800"/>
                  </a:lnTo>
                  <a:lnTo>
                    <a:pt x="3353" y="801"/>
                  </a:lnTo>
                  <a:lnTo>
                    <a:pt x="3350" y="803"/>
                  </a:lnTo>
                  <a:lnTo>
                    <a:pt x="3349" y="805"/>
                  </a:lnTo>
                  <a:lnTo>
                    <a:pt x="3346" y="806"/>
                  </a:lnTo>
                  <a:lnTo>
                    <a:pt x="3344" y="808"/>
                  </a:lnTo>
                  <a:lnTo>
                    <a:pt x="3344" y="811"/>
                  </a:lnTo>
                  <a:lnTo>
                    <a:pt x="3347" y="810"/>
                  </a:lnTo>
                  <a:lnTo>
                    <a:pt x="3350" y="808"/>
                  </a:lnTo>
                  <a:lnTo>
                    <a:pt x="3355" y="805"/>
                  </a:lnTo>
                  <a:lnTo>
                    <a:pt x="3358" y="803"/>
                  </a:lnTo>
                  <a:lnTo>
                    <a:pt x="3360" y="801"/>
                  </a:lnTo>
                  <a:lnTo>
                    <a:pt x="3362" y="799"/>
                  </a:lnTo>
                  <a:lnTo>
                    <a:pt x="3366" y="797"/>
                  </a:lnTo>
                  <a:lnTo>
                    <a:pt x="3371" y="795"/>
                  </a:lnTo>
                  <a:lnTo>
                    <a:pt x="3373" y="794"/>
                  </a:lnTo>
                  <a:lnTo>
                    <a:pt x="3376" y="793"/>
                  </a:lnTo>
                  <a:lnTo>
                    <a:pt x="3377" y="793"/>
                  </a:lnTo>
                  <a:lnTo>
                    <a:pt x="3379" y="793"/>
                  </a:lnTo>
                  <a:lnTo>
                    <a:pt x="3385" y="793"/>
                  </a:lnTo>
                  <a:lnTo>
                    <a:pt x="3387" y="791"/>
                  </a:lnTo>
                  <a:lnTo>
                    <a:pt x="3387" y="791"/>
                  </a:lnTo>
                  <a:lnTo>
                    <a:pt x="3388" y="788"/>
                  </a:lnTo>
                  <a:lnTo>
                    <a:pt x="3389" y="789"/>
                  </a:lnTo>
                  <a:lnTo>
                    <a:pt x="3389" y="789"/>
                  </a:lnTo>
                  <a:lnTo>
                    <a:pt x="3389" y="789"/>
                  </a:lnTo>
                  <a:lnTo>
                    <a:pt x="3388" y="791"/>
                  </a:lnTo>
                  <a:lnTo>
                    <a:pt x="3388" y="791"/>
                  </a:lnTo>
                  <a:lnTo>
                    <a:pt x="3388" y="793"/>
                  </a:lnTo>
                  <a:lnTo>
                    <a:pt x="3390" y="795"/>
                  </a:lnTo>
                  <a:lnTo>
                    <a:pt x="3394" y="794"/>
                  </a:lnTo>
                  <a:lnTo>
                    <a:pt x="3396" y="796"/>
                  </a:lnTo>
                  <a:lnTo>
                    <a:pt x="3397" y="796"/>
                  </a:lnTo>
                  <a:lnTo>
                    <a:pt x="3400" y="797"/>
                  </a:lnTo>
                  <a:lnTo>
                    <a:pt x="3403" y="797"/>
                  </a:lnTo>
                  <a:lnTo>
                    <a:pt x="3402" y="800"/>
                  </a:lnTo>
                  <a:lnTo>
                    <a:pt x="3402" y="802"/>
                  </a:lnTo>
                  <a:lnTo>
                    <a:pt x="3401" y="804"/>
                  </a:lnTo>
                  <a:lnTo>
                    <a:pt x="3398" y="808"/>
                  </a:lnTo>
                  <a:lnTo>
                    <a:pt x="3400" y="810"/>
                  </a:lnTo>
                  <a:lnTo>
                    <a:pt x="3400" y="811"/>
                  </a:lnTo>
                  <a:lnTo>
                    <a:pt x="3403" y="810"/>
                  </a:lnTo>
                  <a:lnTo>
                    <a:pt x="3405" y="812"/>
                  </a:lnTo>
                  <a:lnTo>
                    <a:pt x="3405" y="812"/>
                  </a:lnTo>
                  <a:lnTo>
                    <a:pt x="3404" y="812"/>
                  </a:lnTo>
                  <a:lnTo>
                    <a:pt x="3402" y="811"/>
                  </a:lnTo>
                  <a:lnTo>
                    <a:pt x="3400" y="811"/>
                  </a:lnTo>
                  <a:lnTo>
                    <a:pt x="3396" y="813"/>
                  </a:lnTo>
                  <a:lnTo>
                    <a:pt x="3396" y="814"/>
                  </a:lnTo>
                  <a:lnTo>
                    <a:pt x="3395" y="816"/>
                  </a:lnTo>
                  <a:lnTo>
                    <a:pt x="3395" y="818"/>
                  </a:lnTo>
                  <a:lnTo>
                    <a:pt x="3394" y="820"/>
                  </a:lnTo>
                  <a:lnTo>
                    <a:pt x="3396" y="821"/>
                  </a:lnTo>
                  <a:lnTo>
                    <a:pt x="3400" y="821"/>
                  </a:lnTo>
                  <a:lnTo>
                    <a:pt x="3396" y="822"/>
                  </a:lnTo>
                  <a:lnTo>
                    <a:pt x="3396" y="823"/>
                  </a:lnTo>
                  <a:lnTo>
                    <a:pt x="3398" y="825"/>
                  </a:lnTo>
                  <a:lnTo>
                    <a:pt x="3401" y="826"/>
                  </a:lnTo>
                  <a:lnTo>
                    <a:pt x="3403" y="823"/>
                  </a:lnTo>
                  <a:lnTo>
                    <a:pt x="3403" y="827"/>
                  </a:lnTo>
                  <a:lnTo>
                    <a:pt x="3405" y="825"/>
                  </a:lnTo>
                  <a:lnTo>
                    <a:pt x="3405" y="822"/>
                  </a:lnTo>
                  <a:lnTo>
                    <a:pt x="3407" y="822"/>
                  </a:lnTo>
                  <a:lnTo>
                    <a:pt x="3410" y="825"/>
                  </a:lnTo>
                  <a:lnTo>
                    <a:pt x="3413" y="825"/>
                  </a:lnTo>
                  <a:lnTo>
                    <a:pt x="3415" y="823"/>
                  </a:lnTo>
                  <a:lnTo>
                    <a:pt x="3419" y="826"/>
                  </a:lnTo>
                  <a:lnTo>
                    <a:pt x="3420" y="825"/>
                  </a:lnTo>
                  <a:lnTo>
                    <a:pt x="3420" y="825"/>
                  </a:lnTo>
                  <a:lnTo>
                    <a:pt x="3420" y="827"/>
                  </a:lnTo>
                  <a:lnTo>
                    <a:pt x="3418" y="826"/>
                  </a:lnTo>
                  <a:lnTo>
                    <a:pt x="3418" y="827"/>
                  </a:lnTo>
                  <a:lnTo>
                    <a:pt x="3419" y="829"/>
                  </a:lnTo>
                  <a:lnTo>
                    <a:pt x="3420" y="831"/>
                  </a:lnTo>
                  <a:lnTo>
                    <a:pt x="3420" y="831"/>
                  </a:lnTo>
                  <a:lnTo>
                    <a:pt x="3421" y="835"/>
                  </a:lnTo>
                  <a:lnTo>
                    <a:pt x="3420" y="836"/>
                  </a:lnTo>
                  <a:lnTo>
                    <a:pt x="3422" y="836"/>
                  </a:lnTo>
                  <a:lnTo>
                    <a:pt x="3424" y="839"/>
                  </a:lnTo>
                  <a:lnTo>
                    <a:pt x="3422" y="842"/>
                  </a:lnTo>
                  <a:lnTo>
                    <a:pt x="3421" y="838"/>
                  </a:lnTo>
                  <a:lnTo>
                    <a:pt x="3418" y="839"/>
                  </a:lnTo>
                  <a:lnTo>
                    <a:pt x="3415" y="840"/>
                  </a:lnTo>
                  <a:lnTo>
                    <a:pt x="3413" y="840"/>
                  </a:lnTo>
                  <a:lnTo>
                    <a:pt x="3413" y="843"/>
                  </a:lnTo>
                  <a:lnTo>
                    <a:pt x="3414" y="843"/>
                  </a:lnTo>
                  <a:lnTo>
                    <a:pt x="3417" y="844"/>
                  </a:lnTo>
                  <a:lnTo>
                    <a:pt x="3419" y="846"/>
                  </a:lnTo>
                  <a:lnTo>
                    <a:pt x="3418" y="849"/>
                  </a:lnTo>
                  <a:lnTo>
                    <a:pt x="3418" y="852"/>
                  </a:lnTo>
                  <a:lnTo>
                    <a:pt x="3420" y="853"/>
                  </a:lnTo>
                  <a:lnTo>
                    <a:pt x="3419" y="854"/>
                  </a:lnTo>
                  <a:lnTo>
                    <a:pt x="3421" y="856"/>
                  </a:lnTo>
                  <a:lnTo>
                    <a:pt x="3418" y="859"/>
                  </a:lnTo>
                  <a:lnTo>
                    <a:pt x="3420" y="861"/>
                  </a:lnTo>
                  <a:lnTo>
                    <a:pt x="3417" y="862"/>
                  </a:lnTo>
                  <a:lnTo>
                    <a:pt x="3417" y="862"/>
                  </a:lnTo>
                  <a:lnTo>
                    <a:pt x="3415" y="865"/>
                  </a:lnTo>
                  <a:lnTo>
                    <a:pt x="3417" y="868"/>
                  </a:lnTo>
                  <a:lnTo>
                    <a:pt x="3413" y="866"/>
                  </a:lnTo>
                  <a:lnTo>
                    <a:pt x="3414" y="869"/>
                  </a:lnTo>
                  <a:lnTo>
                    <a:pt x="3415" y="871"/>
                  </a:lnTo>
                  <a:lnTo>
                    <a:pt x="3417" y="872"/>
                  </a:lnTo>
                  <a:lnTo>
                    <a:pt x="3419" y="872"/>
                  </a:lnTo>
                  <a:lnTo>
                    <a:pt x="3417" y="873"/>
                  </a:lnTo>
                  <a:lnTo>
                    <a:pt x="3417" y="876"/>
                  </a:lnTo>
                  <a:lnTo>
                    <a:pt x="3414" y="874"/>
                  </a:lnTo>
                  <a:lnTo>
                    <a:pt x="3417" y="877"/>
                  </a:lnTo>
                  <a:lnTo>
                    <a:pt x="3417" y="879"/>
                  </a:lnTo>
                  <a:lnTo>
                    <a:pt x="3419" y="879"/>
                  </a:lnTo>
                  <a:lnTo>
                    <a:pt x="3420" y="877"/>
                  </a:lnTo>
                  <a:lnTo>
                    <a:pt x="3423" y="877"/>
                  </a:lnTo>
                  <a:lnTo>
                    <a:pt x="3426" y="874"/>
                  </a:lnTo>
                  <a:lnTo>
                    <a:pt x="3428" y="873"/>
                  </a:lnTo>
                  <a:lnTo>
                    <a:pt x="3427" y="876"/>
                  </a:lnTo>
                  <a:lnTo>
                    <a:pt x="3429" y="878"/>
                  </a:lnTo>
                  <a:lnTo>
                    <a:pt x="3429" y="877"/>
                  </a:lnTo>
                  <a:lnTo>
                    <a:pt x="3430" y="876"/>
                  </a:lnTo>
                  <a:lnTo>
                    <a:pt x="3430" y="876"/>
                  </a:lnTo>
                  <a:lnTo>
                    <a:pt x="3429" y="872"/>
                  </a:lnTo>
                  <a:lnTo>
                    <a:pt x="3430" y="871"/>
                  </a:lnTo>
                  <a:lnTo>
                    <a:pt x="3431" y="874"/>
                  </a:lnTo>
                  <a:lnTo>
                    <a:pt x="3434" y="873"/>
                  </a:lnTo>
                  <a:lnTo>
                    <a:pt x="3431" y="871"/>
                  </a:lnTo>
                  <a:lnTo>
                    <a:pt x="3435" y="870"/>
                  </a:lnTo>
                  <a:lnTo>
                    <a:pt x="3436" y="870"/>
                  </a:lnTo>
                  <a:lnTo>
                    <a:pt x="3438" y="868"/>
                  </a:lnTo>
                  <a:lnTo>
                    <a:pt x="3439" y="871"/>
                  </a:lnTo>
                  <a:lnTo>
                    <a:pt x="3441" y="871"/>
                  </a:lnTo>
                  <a:lnTo>
                    <a:pt x="3443" y="872"/>
                  </a:lnTo>
                  <a:lnTo>
                    <a:pt x="3444" y="871"/>
                  </a:lnTo>
                  <a:lnTo>
                    <a:pt x="3444" y="869"/>
                  </a:lnTo>
                  <a:lnTo>
                    <a:pt x="3446" y="866"/>
                  </a:lnTo>
                  <a:lnTo>
                    <a:pt x="3448" y="868"/>
                  </a:lnTo>
                  <a:lnTo>
                    <a:pt x="3451" y="868"/>
                  </a:lnTo>
                  <a:lnTo>
                    <a:pt x="3451" y="866"/>
                  </a:lnTo>
                  <a:lnTo>
                    <a:pt x="3454" y="866"/>
                  </a:lnTo>
                  <a:lnTo>
                    <a:pt x="3455" y="866"/>
                  </a:lnTo>
                  <a:lnTo>
                    <a:pt x="3456" y="863"/>
                  </a:lnTo>
                  <a:lnTo>
                    <a:pt x="3456" y="861"/>
                  </a:lnTo>
                  <a:lnTo>
                    <a:pt x="3457" y="859"/>
                  </a:lnTo>
                  <a:lnTo>
                    <a:pt x="3458" y="856"/>
                  </a:lnTo>
                  <a:lnTo>
                    <a:pt x="3460" y="854"/>
                  </a:lnTo>
                  <a:lnTo>
                    <a:pt x="3457" y="854"/>
                  </a:lnTo>
                  <a:lnTo>
                    <a:pt x="3456" y="851"/>
                  </a:lnTo>
                  <a:lnTo>
                    <a:pt x="3456" y="848"/>
                  </a:lnTo>
                  <a:lnTo>
                    <a:pt x="3457" y="845"/>
                  </a:lnTo>
                  <a:lnTo>
                    <a:pt x="3457" y="843"/>
                  </a:lnTo>
                  <a:lnTo>
                    <a:pt x="3457" y="840"/>
                  </a:lnTo>
                  <a:lnTo>
                    <a:pt x="3457" y="837"/>
                  </a:lnTo>
                  <a:lnTo>
                    <a:pt x="3456" y="836"/>
                  </a:lnTo>
                  <a:lnTo>
                    <a:pt x="3455" y="833"/>
                  </a:lnTo>
                  <a:lnTo>
                    <a:pt x="3454" y="831"/>
                  </a:lnTo>
                  <a:lnTo>
                    <a:pt x="3451" y="826"/>
                  </a:lnTo>
                  <a:lnTo>
                    <a:pt x="3448" y="823"/>
                  </a:lnTo>
                  <a:lnTo>
                    <a:pt x="3447" y="820"/>
                  </a:lnTo>
                  <a:lnTo>
                    <a:pt x="3445" y="818"/>
                  </a:lnTo>
                  <a:lnTo>
                    <a:pt x="3445" y="817"/>
                  </a:lnTo>
                  <a:lnTo>
                    <a:pt x="3444" y="814"/>
                  </a:lnTo>
                  <a:lnTo>
                    <a:pt x="3443" y="812"/>
                  </a:lnTo>
                  <a:lnTo>
                    <a:pt x="3440" y="810"/>
                  </a:lnTo>
                  <a:lnTo>
                    <a:pt x="3437" y="808"/>
                  </a:lnTo>
                  <a:lnTo>
                    <a:pt x="3435" y="805"/>
                  </a:lnTo>
                  <a:lnTo>
                    <a:pt x="3432" y="804"/>
                  </a:lnTo>
                  <a:lnTo>
                    <a:pt x="3430" y="803"/>
                  </a:lnTo>
                  <a:lnTo>
                    <a:pt x="3429" y="802"/>
                  </a:lnTo>
                  <a:lnTo>
                    <a:pt x="3430" y="800"/>
                  </a:lnTo>
                  <a:lnTo>
                    <a:pt x="3430" y="800"/>
                  </a:lnTo>
                  <a:lnTo>
                    <a:pt x="3431" y="796"/>
                  </a:lnTo>
                  <a:lnTo>
                    <a:pt x="3431" y="794"/>
                  </a:lnTo>
                  <a:lnTo>
                    <a:pt x="3434" y="793"/>
                  </a:lnTo>
                  <a:lnTo>
                    <a:pt x="3437" y="791"/>
                  </a:lnTo>
                  <a:lnTo>
                    <a:pt x="3437" y="791"/>
                  </a:lnTo>
                  <a:lnTo>
                    <a:pt x="3439" y="789"/>
                  </a:lnTo>
                  <a:lnTo>
                    <a:pt x="3443" y="789"/>
                  </a:lnTo>
                  <a:lnTo>
                    <a:pt x="3445" y="787"/>
                  </a:lnTo>
                  <a:lnTo>
                    <a:pt x="3447" y="785"/>
                  </a:lnTo>
                  <a:lnTo>
                    <a:pt x="3451" y="784"/>
                  </a:lnTo>
                  <a:lnTo>
                    <a:pt x="3453" y="783"/>
                  </a:lnTo>
                  <a:lnTo>
                    <a:pt x="3454" y="780"/>
                  </a:lnTo>
                  <a:lnTo>
                    <a:pt x="3456" y="778"/>
                  </a:lnTo>
                  <a:lnTo>
                    <a:pt x="3458" y="777"/>
                  </a:lnTo>
                  <a:lnTo>
                    <a:pt x="3462" y="776"/>
                  </a:lnTo>
                  <a:lnTo>
                    <a:pt x="3461" y="772"/>
                  </a:lnTo>
                  <a:lnTo>
                    <a:pt x="3462" y="770"/>
                  </a:lnTo>
                  <a:lnTo>
                    <a:pt x="3462" y="769"/>
                  </a:lnTo>
                  <a:lnTo>
                    <a:pt x="3462" y="768"/>
                  </a:lnTo>
                  <a:lnTo>
                    <a:pt x="3461" y="765"/>
                  </a:lnTo>
                  <a:lnTo>
                    <a:pt x="3462" y="762"/>
                  </a:lnTo>
                  <a:lnTo>
                    <a:pt x="3463" y="759"/>
                  </a:lnTo>
                  <a:lnTo>
                    <a:pt x="3465" y="758"/>
                  </a:lnTo>
                  <a:lnTo>
                    <a:pt x="3465" y="758"/>
                  </a:lnTo>
                  <a:lnTo>
                    <a:pt x="3468" y="756"/>
                  </a:lnTo>
                  <a:lnTo>
                    <a:pt x="3470" y="753"/>
                  </a:lnTo>
                  <a:lnTo>
                    <a:pt x="3473" y="753"/>
                  </a:lnTo>
                  <a:lnTo>
                    <a:pt x="3474" y="753"/>
                  </a:lnTo>
                  <a:lnTo>
                    <a:pt x="3475" y="750"/>
                  </a:lnTo>
                  <a:lnTo>
                    <a:pt x="3474" y="748"/>
                  </a:lnTo>
                  <a:lnTo>
                    <a:pt x="3480" y="746"/>
                  </a:lnTo>
                  <a:lnTo>
                    <a:pt x="3483" y="744"/>
                  </a:lnTo>
                  <a:lnTo>
                    <a:pt x="3484" y="742"/>
                  </a:lnTo>
                  <a:lnTo>
                    <a:pt x="3487" y="740"/>
                  </a:lnTo>
                  <a:lnTo>
                    <a:pt x="3488" y="737"/>
                  </a:lnTo>
                  <a:lnTo>
                    <a:pt x="3489" y="736"/>
                  </a:lnTo>
                  <a:lnTo>
                    <a:pt x="3492" y="736"/>
                  </a:lnTo>
                  <a:lnTo>
                    <a:pt x="3490" y="739"/>
                  </a:lnTo>
                  <a:lnTo>
                    <a:pt x="3494" y="739"/>
                  </a:lnTo>
                  <a:lnTo>
                    <a:pt x="3496" y="736"/>
                  </a:lnTo>
                  <a:lnTo>
                    <a:pt x="3497" y="740"/>
                  </a:lnTo>
                  <a:lnTo>
                    <a:pt x="3496" y="742"/>
                  </a:lnTo>
                  <a:lnTo>
                    <a:pt x="3501" y="743"/>
                  </a:lnTo>
                  <a:lnTo>
                    <a:pt x="3506" y="744"/>
                  </a:lnTo>
                  <a:lnTo>
                    <a:pt x="3508" y="746"/>
                  </a:lnTo>
                  <a:lnTo>
                    <a:pt x="3514" y="744"/>
                  </a:lnTo>
                  <a:lnTo>
                    <a:pt x="3516" y="743"/>
                  </a:lnTo>
                  <a:lnTo>
                    <a:pt x="3518" y="743"/>
                  </a:lnTo>
                  <a:lnTo>
                    <a:pt x="3522" y="741"/>
                  </a:lnTo>
                  <a:lnTo>
                    <a:pt x="3524" y="740"/>
                  </a:lnTo>
                  <a:lnTo>
                    <a:pt x="3526" y="737"/>
                  </a:lnTo>
                  <a:lnTo>
                    <a:pt x="3528" y="737"/>
                  </a:lnTo>
                  <a:lnTo>
                    <a:pt x="3530" y="736"/>
                  </a:lnTo>
                  <a:lnTo>
                    <a:pt x="3531" y="735"/>
                  </a:lnTo>
                  <a:lnTo>
                    <a:pt x="3535" y="733"/>
                  </a:lnTo>
                  <a:lnTo>
                    <a:pt x="3537" y="729"/>
                  </a:lnTo>
                  <a:lnTo>
                    <a:pt x="3539" y="728"/>
                  </a:lnTo>
                  <a:lnTo>
                    <a:pt x="3539" y="728"/>
                  </a:lnTo>
                  <a:lnTo>
                    <a:pt x="3540" y="725"/>
                  </a:lnTo>
                  <a:lnTo>
                    <a:pt x="3542" y="723"/>
                  </a:lnTo>
                  <a:lnTo>
                    <a:pt x="3547" y="717"/>
                  </a:lnTo>
                  <a:lnTo>
                    <a:pt x="3549" y="716"/>
                  </a:lnTo>
                  <a:lnTo>
                    <a:pt x="3550" y="714"/>
                  </a:lnTo>
                  <a:lnTo>
                    <a:pt x="3552" y="711"/>
                  </a:lnTo>
                  <a:lnTo>
                    <a:pt x="3555" y="709"/>
                  </a:lnTo>
                  <a:lnTo>
                    <a:pt x="3556" y="708"/>
                  </a:lnTo>
                  <a:lnTo>
                    <a:pt x="3558" y="705"/>
                  </a:lnTo>
                  <a:lnTo>
                    <a:pt x="3564" y="700"/>
                  </a:lnTo>
                  <a:lnTo>
                    <a:pt x="3568" y="695"/>
                  </a:lnTo>
                  <a:lnTo>
                    <a:pt x="3575" y="688"/>
                  </a:lnTo>
                  <a:lnTo>
                    <a:pt x="3577" y="683"/>
                  </a:lnTo>
                  <a:lnTo>
                    <a:pt x="3577" y="682"/>
                  </a:lnTo>
                  <a:lnTo>
                    <a:pt x="3580" y="680"/>
                  </a:lnTo>
                  <a:lnTo>
                    <a:pt x="3580" y="677"/>
                  </a:lnTo>
                  <a:lnTo>
                    <a:pt x="3582" y="674"/>
                  </a:lnTo>
                  <a:lnTo>
                    <a:pt x="3586" y="668"/>
                  </a:lnTo>
                  <a:lnTo>
                    <a:pt x="3589" y="666"/>
                  </a:lnTo>
                  <a:lnTo>
                    <a:pt x="3590" y="664"/>
                  </a:lnTo>
                  <a:lnTo>
                    <a:pt x="3591" y="662"/>
                  </a:lnTo>
                  <a:lnTo>
                    <a:pt x="3593" y="658"/>
                  </a:lnTo>
                  <a:lnTo>
                    <a:pt x="3596" y="656"/>
                  </a:lnTo>
                  <a:lnTo>
                    <a:pt x="3598" y="654"/>
                  </a:lnTo>
                  <a:lnTo>
                    <a:pt x="3601" y="651"/>
                  </a:lnTo>
                  <a:lnTo>
                    <a:pt x="3602" y="650"/>
                  </a:lnTo>
                  <a:lnTo>
                    <a:pt x="3605" y="648"/>
                  </a:lnTo>
                  <a:lnTo>
                    <a:pt x="3605" y="643"/>
                  </a:lnTo>
                  <a:lnTo>
                    <a:pt x="3606" y="640"/>
                  </a:lnTo>
                  <a:lnTo>
                    <a:pt x="3606" y="638"/>
                  </a:lnTo>
                  <a:lnTo>
                    <a:pt x="3607" y="638"/>
                  </a:lnTo>
                  <a:lnTo>
                    <a:pt x="3607" y="635"/>
                  </a:lnTo>
                  <a:lnTo>
                    <a:pt x="3607" y="633"/>
                  </a:lnTo>
                  <a:lnTo>
                    <a:pt x="3607" y="633"/>
                  </a:lnTo>
                  <a:lnTo>
                    <a:pt x="3608" y="631"/>
                  </a:lnTo>
                  <a:lnTo>
                    <a:pt x="3609" y="628"/>
                  </a:lnTo>
                  <a:lnTo>
                    <a:pt x="3609" y="625"/>
                  </a:lnTo>
                  <a:lnTo>
                    <a:pt x="3608" y="623"/>
                  </a:lnTo>
                  <a:lnTo>
                    <a:pt x="3609" y="621"/>
                  </a:lnTo>
                  <a:lnTo>
                    <a:pt x="3609" y="618"/>
                  </a:lnTo>
                  <a:lnTo>
                    <a:pt x="3609" y="615"/>
                  </a:lnTo>
                  <a:lnTo>
                    <a:pt x="3609" y="613"/>
                  </a:lnTo>
                  <a:lnTo>
                    <a:pt x="3609" y="612"/>
                  </a:lnTo>
                  <a:lnTo>
                    <a:pt x="3608" y="607"/>
                  </a:lnTo>
                  <a:lnTo>
                    <a:pt x="3611" y="601"/>
                  </a:lnTo>
                  <a:lnTo>
                    <a:pt x="3611" y="599"/>
                  </a:lnTo>
                  <a:lnTo>
                    <a:pt x="3614" y="597"/>
                  </a:lnTo>
                  <a:lnTo>
                    <a:pt x="3615" y="594"/>
                  </a:lnTo>
                  <a:lnTo>
                    <a:pt x="3615" y="591"/>
                  </a:lnTo>
                  <a:lnTo>
                    <a:pt x="3618" y="589"/>
                  </a:lnTo>
                  <a:lnTo>
                    <a:pt x="3620" y="587"/>
                  </a:lnTo>
                  <a:lnTo>
                    <a:pt x="3620" y="583"/>
                  </a:lnTo>
                  <a:lnTo>
                    <a:pt x="3623" y="581"/>
                  </a:lnTo>
                  <a:lnTo>
                    <a:pt x="3623" y="580"/>
                  </a:lnTo>
                  <a:lnTo>
                    <a:pt x="3620" y="579"/>
                  </a:lnTo>
                  <a:lnTo>
                    <a:pt x="3617" y="578"/>
                  </a:lnTo>
                  <a:lnTo>
                    <a:pt x="3619" y="574"/>
                  </a:lnTo>
                  <a:lnTo>
                    <a:pt x="3619" y="572"/>
                  </a:lnTo>
                  <a:lnTo>
                    <a:pt x="3619" y="570"/>
                  </a:lnTo>
                  <a:lnTo>
                    <a:pt x="3611" y="564"/>
                  </a:lnTo>
                  <a:lnTo>
                    <a:pt x="3617" y="566"/>
                  </a:lnTo>
                  <a:lnTo>
                    <a:pt x="3619" y="564"/>
                  </a:lnTo>
                  <a:lnTo>
                    <a:pt x="3620" y="562"/>
                  </a:lnTo>
                  <a:lnTo>
                    <a:pt x="3618" y="560"/>
                  </a:lnTo>
                  <a:lnTo>
                    <a:pt x="3616" y="558"/>
                  </a:lnTo>
                  <a:lnTo>
                    <a:pt x="3612" y="555"/>
                  </a:lnTo>
                  <a:lnTo>
                    <a:pt x="3609" y="554"/>
                  </a:lnTo>
                  <a:lnTo>
                    <a:pt x="3607" y="552"/>
                  </a:lnTo>
                  <a:lnTo>
                    <a:pt x="3606" y="548"/>
                  </a:lnTo>
                  <a:lnTo>
                    <a:pt x="3605" y="546"/>
                  </a:lnTo>
                  <a:lnTo>
                    <a:pt x="3602" y="545"/>
                  </a:lnTo>
                  <a:lnTo>
                    <a:pt x="3599" y="543"/>
                  </a:lnTo>
                  <a:lnTo>
                    <a:pt x="3597" y="543"/>
                  </a:lnTo>
                  <a:lnTo>
                    <a:pt x="3593" y="544"/>
                  </a:lnTo>
                  <a:lnTo>
                    <a:pt x="3591" y="544"/>
                  </a:lnTo>
                  <a:lnTo>
                    <a:pt x="3588" y="543"/>
                  </a:lnTo>
                  <a:lnTo>
                    <a:pt x="3585" y="541"/>
                  </a:lnTo>
                  <a:lnTo>
                    <a:pt x="3584" y="545"/>
                  </a:lnTo>
                  <a:lnTo>
                    <a:pt x="3585" y="547"/>
                  </a:lnTo>
                  <a:lnTo>
                    <a:pt x="3584" y="549"/>
                  </a:lnTo>
                  <a:lnTo>
                    <a:pt x="3583" y="553"/>
                  </a:lnTo>
                  <a:lnTo>
                    <a:pt x="3582" y="555"/>
                  </a:lnTo>
                  <a:lnTo>
                    <a:pt x="3579" y="556"/>
                  </a:lnTo>
                  <a:lnTo>
                    <a:pt x="3580" y="554"/>
                  </a:lnTo>
                  <a:lnTo>
                    <a:pt x="3582" y="551"/>
                  </a:lnTo>
                  <a:lnTo>
                    <a:pt x="3582" y="548"/>
                  </a:lnTo>
                  <a:lnTo>
                    <a:pt x="3580" y="549"/>
                  </a:lnTo>
                  <a:lnTo>
                    <a:pt x="3579" y="552"/>
                  </a:lnTo>
                  <a:lnTo>
                    <a:pt x="3573" y="555"/>
                  </a:lnTo>
                  <a:lnTo>
                    <a:pt x="3568" y="556"/>
                  </a:lnTo>
                  <a:lnTo>
                    <a:pt x="3568" y="556"/>
                  </a:lnTo>
                  <a:lnTo>
                    <a:pt x="3565" y="556"/>
                  </a:lnTo>
                  <a:lnTo>
                    <a:pt x="3567" y="553"/>
                  </a:lnTo>
                  <a:lnTo>
                    <a:pt x="3568" y="551"/>
                  </a:lnTo>
                  <a:lnTo>
                    <a:pt x="3572" y="549"/>
                  </a:lnTo>
                  <a:lnTo>
                    <a:pt x="3568" y="548"/>
                  </a:lnTo>
                  <a:lnTo>
                    <a:pt x="3566" y="547"/>
                  </a:lnTo>
                  <a:lnTo>
                    <a:pt x="3568" y="544"/>
                  </a:lnTo>
                  <a:lnTo>
                    <a:pt x="3571" y="541"/>
                  </a:lnTo>
                  <a:lnTo>
                    <a:pt x="3567" y="541"/>
                  </a:lnTo>
                  <a:lnTo>
                    <a:pt x="3565" y="543"/>
                  </a:lnTo>
                  <a:lnTo>
                    <a:pt x="3562" y="545"/>
                  </a:lnTo>
                  <a:lnTo>
                    <a:pt x="3565" y="546"/>
                  </a:lnTo>
                  <a:lnTo>
                    <a:pt x="3564" y="549"/>
                  </a:lnTo>
                  <a:lnTo>
                    <a:pt x="3560" y="551"/>
                  </a:lnTo>
                  <a:lnTo>
                    <a:pt x="3558" y="552"/>
                  </a:lnTo>
                  <a:lnTo>
                    <a:pt x="3558" y="552"/>
                  </a:lnTo>
                  <a:lnTo>
                    <a:pt x="3556" y="548"/>
                  </a:lnTo>
                  <a:lnTo>
                    <a:pt x="3558" y="546"/>
                  </a:lnTo>
                  <a:lnTo>
                    <a:pt x="3557" y="540"/>
                  </a:lnTo>
                  <a:lnTo>
                    <a:pt x="3558" y="538"/>
                  </a:lnTo>
                  <a:lnTo>
                    <a:pt x="3558" y="536"/>
                  </a:lnTo>
                  <a:lnTo>
                    <a:pt x="3556" y="535"/>
                  </a:lnTo>
                  <a:lnTo>
                    <a:pt x="3552" y="536"/>
                  </a:lnTo>
                  <a:lnTo>
                    <a:pt x="3550" y="536"/>
                  </a:lnTo>
                  <a:lnTo>
                    <a:pt x="3545" y="537"/>
                  </a:lnTo>
                  <a:lnTo>
                    <a:pt x="3542" y="535"/>
                  </a:lnTo>
                  <a:lnTo>
                    <a:pt x="3539" y="535"/>
                  </a:lnTo>
                  <a:lnTo>
                    <a:pt x="3537" y="534"/>
                  </a:lnTo>
                  <a:lnTo>
                    <a:pt x="3535" y="531"/>
                  </a:lnTo>
                  <a:lnTo>
                    <a:pt x="3538" y="529"/>
                  </a:lnTo>
                  <a:lnTo>
                    <a:pt x="3541" y="527"/>
                  </a:lnTo>
                  <a:lnTo>
                    <a:pt x="3543" y="526"/>
                  </a:lnTo>
                  <a:lnTo>
                    <a:pt x="3549" y="522"/>
                  </a:lnTo>
                  <a:lnTo>
                    <a:pt x="3551" y="520"/>
                  </a:lnTo>
                  <a:lnTo>
                    <a:pt x="3554" y="518"/>
                  </a:lnTo>
                  <a:lnTo>
                    <a:pt x="3556" y="517"/>
                  </a:lnTo>
                  <a:lnTo>
                    <a:pt x="3559" y="514"/>
                  </a:lnTo>
                  <a:lnTo>
                    <a:pt x="3562" y="513"/>
                  </a:lnTo>
                  <a:lnTo>
                    <a:pt x="3566" y="510"/>
                  </a:lnTo>
                  <a:lnTo>
                    <a:pt x="3567" y="509"/>
                  </a:lnTo>
                  <a:lnTo>
                    <a:pt x="3569" y="506"/>
                  </a:lnTo>
                  <a:lnTo>
                    <a:pt x="3575" y="502"/>
                  </a:lnTo>
                  <a:lnTo>
                    <a:pt x="3577" y="501"/>
                  </a:lnTo>
                  <a:lnTo>
                    <a:pt x="3576" y="497"/>
                  </a:lnTo>
                  <a:lnTo>
                    <a:pt x="3580" y="495"/>
                  </a:lnTo>
                  <a:lnTo>
                    <a:pt x="3580" y="494"/>
                  </a:lnTo>
                  <a:lnTo>
                    <a:pt x="3585" y="491"/>
                  </a:lnTo>
                  <a:lnTo>
                    <a:pt x="3588" y="488"/>
                  </a:lnTo>
                  <a:lnTo>
                    <a:pt x="3590" y="486"/>
                  </a:lnTo>
                  <a:lnTo>
                    <a:pt x="3592" y="484"/>
                  </a:lnTo>
                  <a:lnTo>
                    <a:pt x="3594" y="484"/>
                  </a:lnTo>
                  <a:lnTo>
                    <a:pt x="3598" y="480"/>
                  </a:lnTo>
                  <a:lnTo>
                    <a:pt x="3600" y="479"/>
                  </a:lnTo>
                  <a:lnTo>
                    <a:pt x="3602" y="476"/>
                  </a:lnTo>
                  <a:lnTo>
                    <a:pt x="3608" y="475"/>
                  </a:lnTo>
                  <a:lnTo>
                    <a:pt x="3609" y="471"/>
                  </a:lnTo>
                  <a:lnTo>
                    <a:pt x="3610" y="469"/>
                  </a:lnTo>
                  <a:lnTo>
                    <a:pt x="3611" y="466"/>
                  </a:lnTo>
                  <a:lnTo>
                    <a:pt x="3614" y="463"/>
                  </a:lnTo>
                  <a:lnTo>
                    <a:pt x="3616" y="461"/>
                  </a:lnTo>
                  <a:lnTo>
                    <a:pt x="3619" y="461"/>
                  </a:lnTo>
                  <a:lnTo>
                    <a:pt x="3625" y="457"/>
                  </a:lnTo>
                  <a:lnTo>
                    <a:pt x="3627" y="454"/>
                  </a:lnTo>
                  <a:lnTo>
                    <a:pt x="3628" y="451"/>
                  </a:lnTo>
                  <a:lnTo>
                    <a:pt x="3631" y="449"/>
                  </a:lnTo>
                  <a:lnTo>
                    <a:pt x="3636" y="445"/>
                  </a:lnTo>
                  <a:lnTo>
                    <a:pt x="3642" y="444"/>
                  </a:lnTo>
                  <a:lnTo>
                    <a:pt x="3645" y="443"/>
                  </a:lnTo>
                  <a:lnTo>
                    <a:pt x="3645" y="443"/>
                  </a:lnTo>
                  <a:lnTo>
                    <a:pt x="3649" y="443"/>
                  </a:lnTo>
                  <a:lnTo>
                    <a:pt x="3651" y="443"/>
                  </a:lnTo>
                  <a:lnTo>
                    <a:pt x="3651" y="443"/>
                  </a:lnTo>
                  <a:lnTo>
                    <a:pt x="3657" y="442"/>
                  </a:lnTo>
                  <a:lnTo>
                    <a:pt x="3660" y="442"/>
                  </a:lnTo>
                  <a:lnTo>
                    <a:pt x="3662" y="442"/>
                  </a:lnTo>
                  <a:lnTo>
                    <a:pt x="3665" y="443"/>
                  </a:lnTo>
                  <a:lnTo>
                    <a:pt x="3670" y="443"/>
                  </a:lnTo>
                  <a:lnTo>
                    <a:pt x="3673" y="442"/>
                  </a:lnTo>
                  <a:lnTo>
                    <a:pt x="3676" y="442"/>
                  </a:lnTo>
                  <a:lnTo>
                    <a:pt x="3678" y="442"/>
                  </a:lnTo>
                  <a:lnTo>
                    <a:pt x="3682" y="442"/>
                  </a:lnTo>
                  <a:lnTo>
                    <a:pt x="3682" y="445"/>
                  </a:lnTo>
                  <a:lnTo>
                    <a:pt x="3684" y="447"/>
                  </a:lnTo>
                  <a:lnTo>
                    <a:pt x="3686" y="446"/>
                  </a:lnTo>
                  <a:lnTo>
                    <a:pt x="3688" y="443"/>
                  </a:lnTo>
                  <a:lnTo>
                    <a:pt x="3691" y="441"/>
                  </a:lnTo>
                  <a:lnTo>
                    <a:pt x="3694" y="443"/>
                  </a:lnTo>
                  <a:lnTo>
                    <a:pt x="3696" y="443"/>
                  </a:lnTo>
                  <a:lnTo>
                    <a:pt x="3702" y="444"/>
                  </a:lnTo>
                  <a:lnTo>
                    <a:pt x="3704" y="445"/>
                  </a:lnTo>
                  <a:lnTo>
                    <a:pt x="3708" y="444"/>
                  </a:lnTo>
                  <a:lnTo>
                    <a:pt x="3710" y="442"/>
                  </a:lnTo>
                  <a:lnTo>
                    <a:pt x="3712" y="442"/>
                  </a:lnTo>
                  <a:lnTo>
                    <a:pt x="3716" y="442"/>
                  </a:lnTo>
                  <a:lnTo>
                    <a:pt x="3717" y="444"/>
                  </a:lnTo>
                  <a:lnTo>
                    <a:pt x="3720" y="445"/>
                  </a:lnTo>
                  <a:lnTo>
                    <a:pt x="3722" y="444"/>
                  </a:lnTo>
                  <a:lnTo>
                    <a:pt x="3721" y="442"/>
                  </a:lnTo>
                  <a:lnTo>
                    <a:pt x="3722" y="440"/>
                  </a:lnTo>
                  <a:lnTo>
                    <a:pt x="3726" y="441"/>
                  </a:lnTo>
                  <a:lnTo>
                    <a:pt x="3726" y="437"/>
                  </a:lnTo>
                  <a:lnTo>
                    <a:pt x="3728" y="436"/>
                  </a:lnTo>
                  <a:lnTo>
                    <a:pt x="3731" y="435"/>
                  </a:lnTo>
                  <a:lnTo>
                    <a:pt x="3734" y="435"/>
                  </a:lnTo>
                  <a:lnTo>
                    <a:pt x="3737" y="435"/>
                  </a:lnTo>
                  <a:lnTo>
                    <a:pt x="3738" y="436"/>
                  </a:lnTo>
                  <a:lnTo>
                    <a:pt x="3740" y="436"/>
                  </a:lnTo>
                  <a:lnTo>
                    <a:pt x="3743" y="437"/>
                  </a:lnTo>
                  <a:lnTo>
                    <a:pt x="3746" y="438"/>
                  </a:lnTo>
                  <a:lnTo>
                    <a:pt x="3748" y="440"/>
                  </a:lnTo>
                  <a:lnTo>
                    <a:pt x="3746" y="440"/>
                  </a:lnTo>
                  <a:lnTo>
                    <a:pt x="3748" y="441"/>
                  </a:lnTo>
                  <a:lnTo>
                    <a:pt x="3751" y="441"/>
                  </a:lnTo>
                  <a:lnTo>
                    <a:pt x="3753" y="438"/>
                  </a:lnTo>
                  <a:lnTo>
                    <a:pt x="3756" y="438"/>
                  </a:lnTo>
                  <a:lnTo>
                    <a:pt x="3759" y="440"/>
                  </a:lnTo>
                  <a:lnTo>
                    <a:pt x="3761" y="442"/>
                  </a:lnTo>
                  <a:lnTo>
                    <a:pt x="3762" y="444"/>
                  </a:lnTo>
                  <a:lnTo>
                    <a:pt x="3764" y="444"/>
                  </a:lnTo>
                  <a:lnTo>
                    <a:pt x="3768" y="446"/>
                  </a:lnTo>
                  <a:lnTo>
                    <a:pt x="3762" y="447"/>
                  </a:lnTo>
                  <a:lnTo>
                    <a:pt x="3760" y="447"/>
                  </a:lnTo>
                  <a:lnTo>
                    <a:pt x="3756" y="447"/>
                  </a:lnTo>
                  <a:lnTo>
                    <a:pt x="3754" y="447"/>
                  </a:lnTo>
                  <a:lnTo>
                    <a:pt x="3755" y="451"/>
                  </a:lnTo>
                  <a:lnTo>
                    <a:pt x="3756" y="453"/>
                  </a:lnTo>
                  <a:lnTo>
                    <a:pt x="3761" y="453"/>
                  </a:lnTo>
                  <a:lnTo>
                    <a:pt x="3762" y="453"/>
                  </a:lnTo>
                  <a:lnTo>
                    <a:pt x="3765" y="452"/>
                  </a:lnTo>
                  <a:lnTo>
                    <a:pt x="3768" y="451"/>
                  </a:lnTo>
                  <a:lnTo>
                    <a:pt x="3770" y="450"/>
                  </a:lnTo>
                  <a:lnTo>
                    <a:pt x="3776" y="452"/>
                  </a:lnTo>
                  <a:lnTo>
                    <a:pt x="3779" y="451"/>
                  </a:lnTo>
                  <a:lnTo>
                    <a:pt x="3781" y="449"/>
                  </a:lnTo>
                  <a:lnTo>
                    <a:pt x="3785" y="449"/>
                  </a:lnTo>
                  <a:lnTo>
                    <a:pt x="3785" y="445"/>
                  </a:lnTo>
                  <a:lnTo>
                    <a:pt x="3788" y="446"/>
                  </a:lnTo>
                  <a:lnTo>
                    <a:pt x="3790" y="446"/>
                  </a:lnTo>
                  <a:lnTo>
                    <a:pt x="3793" y="449"/>
                  </a:lnTo>
                  <a:lnTo>
                    <a:pt x="3796" y="449"/>
                  </a:lnTo>
                  <a:lnTo>
                    <a:pt x="3798" y="446"/>
                  </a:lnTo>
                  <a:lnTo>
                    <a:pt x="3802" y="446"/>
                  </a:lnTo>
                  <a:lnTo>
                    <a:pt x="3807" y="446"/>
                  </a:lnTo>
                  <a:lnTo>
                    <a:pt x="3810" y="445"/>
                  </a:lnTo>
                  <a:lnTo>
                    <a:pt x="3808" y="442"/>
                  </a:lnTo>
                  <a:lnTo>
                    <a:pt x="3806" y="441"/>
                  </a:lnTo>
                  <a:lnTo>
                    <a:pt x="3803" y="440"/>
                  </a:lnTo>
                  <a:lnTo>
                    <a:pt x="3801" y="441"/>
                  </a:lnTo>
                  <a:lnTo>
                    <a:pt x="3798" y="441"/>
                  </a:lnTo>
                  <a:lnTo>
                    <a:pt x="3795" y="440"/>
                  </a:lnTo>
                  <a:lnTo>
                    <a:pt x="3798" y="437"/>
                  </a:lnTo>
                  <a:lnTo>
                    <a:pt x="3797" y="435"/>
                  </a:lnTo>
                  <a:lnTo>
                    <a:pt x="3797" y="432"/>
                  </a:lnTo>
                  <a:lnTo>
                    <a:pt x="3799" y="433"/>
                  </a:lnTo>
                  <a:lnTo>
                    <a:pt x="3801" y="429"/>
                  </a:lnTo>
                  <a:lnTo>
                    <a:pt x="3802" y="427"/>
                  </a:lnTo>
                  <a:lnTo>
                    <a:pt x="3804" y="425"/>
                  </a:lnTo>
                  <a:lnTo>
                    <a:pt x="3807" y="423"/>
                  </a:lnTo>
                  <a:lnTo>
                    <a:pt x="3813" y="419"/>
                  </a:lnTo>
                  <a:lnTo>
                    <a:pt x="3815" y="417"/>
                  </a:lnTo>
                  <a:lnTo>
                    <a:pt x="3819" y="416"/>
                  </a:lnTo>
                  <a:lnTo>
                    <a:pt x="3821" y="410"/>
                  </a:lnTo>
                  <a:lnTo>
                    <a:pt x="3824" y="408"/>
                  </a:lnTo>
                  <a:lnTo>
                    <a:pt x="3827" y="406"/>
                  </a:lnTo>
                  <a:lnTo>
                    <a:pt x="3830" y="404"/>
                  </a:lnTo>
                  <a:lnTo>
                    <a:pt x="3830" y="402"/>
                  </a:lnTo>
                  <a:lnTo>
                    <a:pt x="3830" y="399"/>
                  </a:lnTo>
                  <a:lnTo>
                    <a:pt x="3833" y="398"/>
                  </a:lnTo>
                  <a:lnTo>
                    <a:pt x="3836" y="395"/>
                  </a:lnTo>
                  <a:lnTo>
                    <a:pt x="3838" y="394"/>
                  </a:lnTo>
                  <a:lnTo>
                    <a:pt x="3841" y="392"/>
                  </a:lnTo>
                  <a:lnTo>
                    <a:pt x="3847" y="393"/>
                  </a:lnTo>
                  <a:lnTo>
                    <a:pt x="3849" y="394"/>
                  </a:lnTo>
                  <a:lnTo>
                    <a:pt x="3852" y="392"/>
                  </a:lnTo>
                  <a:lnTo>
                    <a:pt x="3855" y="392"/>
                  </a:lnTo>
                  <a:lnTo>
                    <a:pt x="3859" y="392"/>
                  </a:lnTo>
                  <a:lnTo>
                    <a:pt x="3863" y="390"/>
                  </a:lnTo>
                  <a:lnTo>
                    <a:pt x="3865" y="390"/>
                  </a:lnTo>
                  <a:lnTo>
                    <a:pt x="3867" y="392"/>
                  </a:lnTo>
                  <a:lnTo>
                    <a:pt x="3870" y="395"/>
                  </a:lnTo>
                  <a:lnTo>
                    <a:pt x="3872" y="394"/>
                  </a:lnTo>
                  <a:lnTo>
                    <a:pt x="3879" y="390"/>
                  </a:lnTo>
                  <a:lnTo>
                    <a:pt x="3881" y="393"/>
                  </a:lnTo>
                  <a:lnTo>
                    <a:pt x="3876" y="401"/>
                  </a:lnTo>
                  <a:lnTo>
                    <a:pt x="3875" y="401"/>
                  </a:lnTo>
                  <a:lnTo>
                    <a:pt x="3873" y="403"/>
                  </a:lnTo>
                  <a:lnTo>
                    <a:pt x="3875" y="406"/>
                  </a:lnTo>
                  <a:lnTo>
                    <a:pt x="3874" y="409"/>
                  </a:lnTo>
                  <a:lnTo>
                    <a:pt x="3875" y="409"/>
                  </a:lnTo>
                  <a:lnTo>
                    <a:pt x="3879" y="408"/>
                  </a:lnTo>
                  <a:lnTo>
                    <a:pt x="3881" y="408"/>
                  </a:lnTo>
                  <a:lnTo>
                    <a:pt x="3881" y="411"/>
                  </a:lnTo>
                  <a:lnTo>
                    <a:pt x="3879" y="414"/>
                  </a:lnTo>
                  <a:lnTo>
                    <a:pt x="3878" y="416"/>
                  </a:lnTo>
                  <a:lnTo>
                    <a:pt x="3880" y="416"/>
                  </a:lnTo>
                  <a:lnTo>
                    <a:pt x="3883" y="415"/>
                  </a:lnTo>
                  <a:lnTo>
                    <a:pt x="3885" y="415"/>
                  </a:lnTo>
                  <a:lnTo>
                    <a:pt x="3888" y="411"/>
                  </a:lnTo>
                  <a:lnTo>
                    <a:pt x="3893" y="408"/>
                  </a:lnTo>
                  <a:lnTo>
                    <a:pt x="3896" y="404"/>
                  </a:lnTo>
                  <a:lnTo>
                    <a:pt x="3901" y="401"/>
                  </a:lnTo>
                  <a:lnTo>
                    <a:pt x="3905" y="400"/>
                  </a:lnTo>
                  <a:lnTo>
                    <a:pt x="3907" y="397"/>
                  </a:lnTo>
                  <a:lnTo>
                    <a:pt x="3909" y="395"/>
                  </a:lnTo>
                  <a:lnTo>
                    <a:pt x="3910" y="395"/>
                  </a:lnTo>
                  <a:lnTo>
                    <a:pt x="3913" y="397"/>
                  </a:lnTo>
                  <a:lnTo>
                    <a:pt x="3916" y="394"/>
                  </a:lnTo>
                  <a:lnTo>
                    <a:pt x="3916" y="398"/>
                  </a:lnTo>
                  <a:lnTo>
                    <a:pt x="3919" y="397"/>
                  </a:lnTo>
                  <a:lnTo>
                    <a:pt x="3919" y="393"/>
                  </a:lnTo>
                  <a:lnTo>
                    <a:pt x="3916" y="393"/>
                  </a:lnTo>
                  <a:lnTo>
                    <a:pt x="3917" y="390"/>
                  </a:lnTo>
                  <a:lnTo>
                    <a:pt x="3918" y="387"/>
                  </a:lnTo>
                  <a:lnTo>
                    <a:pt x="3918" y="384"/>
                  </a:lnTo>
                  <a:lnTo>
                    <a:pt x="3918" y="382"/>
                  </a:lnTo>
                  <a:lnTo>
                    <a:pt x="3922" y="381"/>
                  </a:lnTo>
                  <a:lnTo>
                    <a:pt x="3919" y="378"/>
                  </a:lnTo>
                  <a:lnTo>
                    <a:pt x="3923" y="376"/>
                  </a:lnTo>
                  <a:lnTo>
                    <a:pt x="3925" y="375"/>
                  </a:lnTo>
                  <a:lnTo>
                    <a:pt x="3929" y="375"/>
                  </a:lnTo>
                  <a:lnTo>
                    <a:pt x="3931" y="374"/>
                  </a:lnTo>
                  <a:lnTo>
                    <a:pt x="3934" y="374"/>
                  </a:lnTo>
                  <a:lnTo>
                    <a:pt x="3936" y="374"/>
                  </a:lnTo>
                  <a:lnTo>
                    <a:pt x="3939" y="375"/>
                  </a:lnTo>
                  <a:lnTo>
                    <a:pt x="3942" y="376"/>
                  </a:lnTo>
                  <a:lnTo>
                    <a:pt x="3944" y="377"/>
                  </a:lnTo>
                  <a:lnTo>
                    <a:pt x="3950" y="378"/>
                  </a:lnTo>
                  <a:lnTo>
                    <a:pt x="3952" y="378"/>
                  </a:lnTo>
                  <a:lnTo>
                    <a:pt x="3953" y="378"/>
                  </a:lnTo>
                  <a:lnTo>
                    <a:pt x="3952" y="378"/>
                  </a:lnTo>
                  <a:lnTo>
                    <a:pt x="3948" y="378"/>
                  </a:lnTo>
                  <a:lnTo>
                    <a:pt x="3948" y="381"/>
                  </a:lnTo>
                  <a:lnTo>
                    <a:pt x="3946" y="380"/>
                  </a:lnTo>
                  <a:lnTo>
                    <a:pt x="3942" y="380"/>
                  </a:lnTo>
                  <a:lnTo>
                    <a:pt x="3940" y="378"/>
                  </a:lnTo>
                  <a:lnTo>
                    <a:pt x="3938" y="378"/>
                  </a:lnTo>
                  <a:lnTo>
                    <a:pt x="3934" y="381"/>
                  </a:lnTo>
                  <a:lnTo>
                    <a:pt x="3932" y="383"/>
                  </a:lnTo>
                  <a:lnTo>
                    <a:pt x="3932" y="385"/>
                  </a:lnTo>
                  <a:lnTo>
                    <a:pt x="3931" y="389"/>
                  </a:lnTo>
                  <a:lnTo>
                    <a:pt x="3931" y="394"/>
                  </a:lnTo>
                  <a:lnTo>
                    <a:pt x="3929" y="395"/>
                  </a:lnTo>
                  <a:lnTo>
                    <a:pt x="3927" y="399"/>
                  </a:lnTo>
                  <a:lnTo>
                    <a:pt x="3930" y="401"/>
                  </a:lnTo>
                  <a:lnTo>
                    <a:pt x="3930" y="403"/>
                  </a:lnTo>
                  <a:lnTo>
                    <a:pt x="3927" y="406"/>
                  </a:lnTo>
                  <a:lnTo>
                    <a:pt x="3924" y="408"/>
                  </a:lnTo>
                  <a:lnTo>
                    <a:pt x="3927" y="410"/>
                  </a:lnTo>
                  <a:lnTo>
                    <a:pt x="3922" y="414"/>
                  </a:lnTo>
                  <a:lnTo>
                    <a:pt x="3919" y="414"/>
                  </a:lnTo>
                  <a:lnTo>
                    <a:pt x="3916" y="414"/>
                  </a:lnTo>
                  <a:lnTo>
                    <a:pt x="3914" y="417"/>
                  </a:lnTo>
                  <a:lnTo>
                    <a:pt x="3910" y="417"/>
                  </a:lnTo>
                  <a:lnTo>
                    <a:pt x="3908" y="418"/>
                  </a:lnTo>
                  <a:lnTo>
                    <a:pt x="3906" y="419"/>
                  </a:lnTo>
                  <a:lnTo>
                    <a:pt x="3902" y="420"/>
                  </a:lnTo>
                  <a:lnTo>
                    <a:pt x="3902" y="424"/>
                  </a:lnTo>
                  <a:lnTo>
                    <a:pt x="3900" y="426"/>
                  </a:lnTo>
                  <a:lnTo>
                    <a:pt x="3898" y="428"/>
                  </a:lnTo>
                  <a:lnTo>
                    <a:pt x="3895" y="429"/>
                  </a:lnTo>
                  <a:lnTo>
                    <a:pt x="3893" y="433"/>
                  </a:lnTo>
                  <a:lnTo>
                    <a:pt x="3890" y="435"/>
                  </a:lnTo>
                  <a:lnTo>
                    <a:pt x="3888" y="437"/>
                  </a:lnTo>
                  <a:lnTo>
                    <a:pt x="3885" y="438"/>
                  </a:lnTo>
                  <a:lnTo>
                    <a:pt x="3882" y="440"/>
                  </a:lnTo>
                  <a:lnTo>
                    <a:pt x="3881" y="442"/>
                  </a:lnTo>
                  <a:lnTo>
                    <a:pt x="3879" y="444"/>
                  </a:lnTo>
                  <a:lnTo>
                    <a:pt x="3875" y="446"/>
                  </a:lnTo>
                  <a:lnTo>
                    <a:pt x="3873" y="449"/>
                  </a:lnTo>
                  <a:lnTo>
                    <a:pt x="3873" y="451"/>
                  </a:lnTo>
                  <a:lnTo>
                    <a:pt x="3871" y="453"/>
                  </a:lnTo>
                  <a:lnTo>
                    <a:pt x="3868" y="457"/>
                  </a:lnTo>
                  <a:lnTo>
                    <a:pt x="3865" y="459"/>
                  </a:lnTo>
                  <a:lnTo>
                    <a:pt x="3863" y="461"/>
                  </a:lnTo>
                  <a:lnTo>
                    <a:pt x="3861" y="463"/>
                  </a:lnTo>
                  <a:lnTo>
                    <a:pt x="3857" y="464"/>
                  </a:lnTo>
                  <a:lnTo>
                    <a:pt x="3855" y="467"/>
                  </a:lnTo>
                  <a:lnTo>
                    <a:pt x="3852" y="469"/>
                  </a:lnTo>
                  <a:lnTo>
                    <a:pt x="3849" y="470"/>
                  </a:lnTo>
                  <a:lnTo>
                    <a:pt x="3847" y="470"/>
                  </a:lnTo>
                  <a:lnTo>
                    <a:pt x="3844" y="470"/>
                  </a:lnTo>
                  <a:lnTo>
                    <a:pt x="3842" y="472"/>
                  </a:lnTo>
                  <a:lnTo>
                    <a:pt x="3839" y="475"/>
                  </a:lnTo>
                  <a:lnTo>
                    <a:pt x="3837" y="475"/>
                  </a:lnTo>
                  <a:lnTo>
                    <a:pt x="3833" y="474"/>
                  </a:lnTo>
                  <a:lnTo>
                    <a:pt x="3831" y="475"/>
                  </a:lnTo>
                  <a:lnTo>
                    <a:pt x="3833" y="478"/>
                  </a:lnTo>
                  <a:lnTo>
                    <a:pt x="3835" y="480"/>
                  </a:lnTo>
                  <a:lnTo>
                    <a:pt x="3833" y="484"/>
                  </a:lnTo>
                  <a:lnTo>
                    <a:pt x="3831" y="486"/>
                  </a:lnTo>
                  <a:lnTo>
                    <a:pt x="3830" y="488"/>
                  </a:lnTo>
                  <a:lnTo>
                    <a:pt x="3828" y="489"/>
                  </a:lnTo>
                  <a:lnTo>
                    <a:pt x="3825" y="492"/>
                  </a:lnTo>
                  <a:lnTo>
                    <a:pt x="3822" y="495"/>
                  </a:lnTo>
                  <a:lnTo>
                    <a:pt x="3820" y="497"/>
                  </a:lnTo>
                  <a:lnTo>
                    <a:pt x="3820" y="501"/>
                  </a:lnTo>
                  <a:lnTo>
                    <a:pt x="3819" y="503"/>
                  </a:lnTo>
                  <a:lnTo>
                    <a:pt x="3818" y="505"/>
                  </a:lnTo>
                  <a:lnTo>
                    <a:pt x="3816" y="509"/>
                  </a:lnTo>
                  <a:lnTo>
                    <a:pt x="3816" y="511"/>
                  </a:lnTo>
                  <a:lnTo>
                    <a:pt x="3816" y="513"/>
                  </a:lnTo>
                  <a:lnTo>
                    <a:pt x="3816" y="515"/>
                  </a:lnTo>
                  <a:lnTo>
                    <a:pt x="3815" y="519"/>
                  </a:lnTo>
                  <a:lnTo>
                    <a:pt x="3815" y="521"/>
                  </a:lnTo>
                  <a:lnTo>
                    <a:pt x="3815" y="523"/>
                  </a:lnTo>
                  <a:lnTo>
                    <a:pt x="3815" y="527"/>
                  </a:lnTo>
                  <a:lnTo>
                    <a:pt x="3815" y="529"/>
                  </a:lnTo>
                  <a:lnTo>
                    <a:pt x="3816" y="532"/>
                  </a:lnTo>
                  <a:lnTo>
                    <a:pt x="3816" y="535"/>
                  </a:lnTo>
                  <a:lnTo>
                    <a:pt x="3816" y="537"/>
                  </a:lnTo>
                  <a:lnTo>
                    <a:pt x="3818" y="540"/>
                  </a:lnTo>
                  <a:lnTo>
                    <a:pt x="3818" y="543"/>
                  </a:lnTo>
                  <a:lnTo>
                    <a:pt x="3819" y="546"/>
                  </a:lnTo>
                  <a:lnTo>
                    <a:pt x="3820" y="548"/>
                  </a:lnTo>
                  <a:lnTo>
                    <a:pt x="3820" y="551"/>
                  </a:lnTo>
                  <a:lnTo>
                    <a:pt x="3821" y="554"/>
                  </a:lnTo>
                  <a:lnTo>
                    <a:pt x="3821" y="556"/>
                  </a:lnTo>
                  <a:lnTo>
                    <a:pt x="3821" y="560"/>
                  </a:lnTo>
                  <a:lnTo>
                    <a:pt x="3822" y="562"/>
                  </a:lnTo>
                  <a:lnTo>
                    <a:pt x="3822" y="564"/>
                  </a:lnTo>
                  <a:lnTo>
                    <a:pt x="3822" y="568"/>
                  </a:lnTo>
                  <a:lnTo>
                    <a:pt x="3823" y="570"/>
                  </a:lnTo>
                  <a:lnTo>
                    <a:pt x="3824" y="573"/>
                  </a:lnTo>
                  <a:lnTo>
                    <a:pt x="3827" y="574"/>
                  </a:lnTo>
                  <a:lnTo>
                    <a:pt x="3825" y="578"/>
                  </a:lnTo>
                  <a:lnTo>
                    <a:pt x="3827" y="580"/>
                  </a:lnTo>
                  <a:lnTo>
                    <a:pt x="3828" y="583"/>
                  </a:lnTo>
                  <a:lnTo>
                    <a:pt x="3828" y="586"/>
                  </a:lnTo>
                  <a:lnTo>
                    <a:pt x="3828" y="588"/>
                  </a:lnTo>
                  <a:lnTo>
                    <a:pt x="3828" y="591"/>
                  </a:lnTo>
                  <a:lnTo>
                    <a:pt x="3828" y="594"/>
                  </a:lnTo>
                  <a:lnTo>
                    <a:pt x="3828" y="597"/>
                  </a:lnTo>
                  <a:lnTo>
                    <a:pt x="3831" y="599"/>
                  </a:lnTo>
                  <a:lnTo>
                    <a:pt x="3831" y="601"/>
                  </a:lnTo>
                  <a:lnTo>
                    <a:pt x="3830" y="605"/>
                  </a:lnTo>
                  <a:lnTo>
                    <a:pt x="3832" y="603"/>
                  </a:lnTo>
                  <a:lnTo>
                    <a:pt x="3836" y="600"/>
                  </a:lnTo>
                  <a:lnTo>
                    <a:pt x="3837" y="599"/>
                  </a:lnTo>
                  <a:lnTo>
                    <a:pt x="3840" y="597"/>
                  </a:lnTo>
                  <a:lnTo>
                    <a:pt x="3842" y="594"/>
                  </a:lnTo>
                  <a:lnTo>
                    <a:pt x="3845" y="592"/>
                  </a:lnTo>
                  <a:lnTo>
                    <a:pt x="3847" y="590"/>
                  </a:lnTo>
                  <a:lnTo>
                    <a:pt x="3850" y="588"/>
                  </a:lnTo>
                  <a:lnTo>
                    <a:pt x="3853" y="585"/>
                  </a:lnTo>
                  <a:lnTo>
                    <a:pt x="3853" y="582"/>
                  </a:lnTo>
                  <a:lnTo>
                    <a:pt x="3854" y="580"/>
                  </a:lnTo>
                  <a:lnTo>
                    <a:pt x="3856" y="577"/>
                  </a:lnTo>
                  <a:lnTo>
                    <a:pt x="3856" y="574"/>
                  </a:lnTo>
                  <a:lnTo>
                    <a:pt x="3856" y="571"/>
                  </a:lnTo>
                  <a:lnTo>
                    <a:pt x="3857" y="569"/>
                  </a:lnTo>
                  <a:lnTo>
                    <a:pt x="3855" y="568"/>
                  </a:lnTo>
                  <a:lnTo>
                    <a:pt x="3856" y="565"/>
                  </a:lnTo>
                  <a:lnTo>
                    <a:pt x="3858" y="568"/>
                  </a:lnTo>
                  <a:lnTo>
                    <a:pt x="3861" y="566"/>
                  </a:lnTo>
                  <a:lnTo>
                    <a:pt x="3863" y="564"/>
                  </a:lnTo>
                  <a:lnTo>
                    <a:pt x="3866" y="563"/>
                  </a:lnTo>
                  <a:lnTo>
                    <a:pt x="3868" y="562"/>
                  </a:lnTo>
                  <a:lnTo>
                    <a:pt x="3872" y="562"/>
                  </a:lnTo>
                  <a:lnTo>
                    <a:pt x="3874" y="563"/>
                  </a:lnTo>
                  <a:lnTo>
                    <a:pt x="3875" y="564"/>
                  </a:lnTo>
                  <a:lnTo>
                    <a:pt x="3876" y="562"/>
                  </a:lnTo>
                  <a:lnTo>
                    <a:pt x="3875" y="561"/>
                  </a:lnTo>
                  <a:lnTo>
                    <a:pt x="3874" y="558"/>
                  </a:lnTo>
                  <a:lnTo>
                    <a:pt x="3875" y="555"/>
                  </a:lnTo>
                  <a:lnTo>
                    <a:pt x="3873" y="553"/>
                  </a:lnTo>
                  <a:lnTo>
                    <a:pt x="3874" y="549"/>
                  </a:lnTo>
                  <a:lnTo>
                    <a:pt x="3874" y="547"/>
                  </a:lnTo>
                  <a:lnTo>
                    <a:pt x="3875" y="545"/>
                  </a:lnTo>
                  <a:lnTo>
                    <a:pt x="3879" y="543"/>
                  </a:lnTo>
                  <a:lnTo>
                    <a:pt x="3881" y="540"/>
                  </a:lnTo>
                  <a:lnTo>
                    <a:pt x="3884" y="538"/>
                  </a:lnTo>
                  <a:lnTo>
                    <a:pt x="3887" y="537"/>
                  </a:lnTo>
                  <a:lnTo>
                    <a:pt x="3890" y="536"/>
                  </a:lnTo>
                  <a:lnTo>
                    <a:pt x="3892" y="537"/>
                  </a:lnTo>
                  <a:lnTo>
                    <a:pt x="3895" y="538"/>
                  </a:lnTo>
                  <a:lnTo>
                    <a:pt x="3898" y="537"/>
                  </a:lnTo>
                  <a:lnTo>
                    <a:pt x="3900" y="536"/>
                  </a:lnTo>
                  <a:lnTo>
                    <a:pt x="3904" y="534"/>
                  </a:lnTo>
                  <a:lnTo>
                    <a:pt x="3905" y="531"/>
                  </a:lnTo>
                  <a:lnTo>
                    <a:pt x="3904" y="529"/>
                  </a:lnTo>
                  <a:lnTo>
                    <a:pt x="3900" y="526"/>
                  </a:lnTo>
                  <a:lnTo>
                    <a:pt x="3899" y="523"/>
                  </a:lnTo>
                  <a:lnTo>
                    <a:pt x="3899" y="520"/>
                  </a:lnTo>
                  <a:lnTo>
                    <a:pt x="3899" y="518"/>
                  </a:lnTo>
                  <a:lnTo>
                    <a:pt x="3900" y="514"/>
                  </a:lnTo>
                  <a:lnTo>
                    <a:pt x="3902" y="512"/>
                  </a:lnTo>
                  <a:lnTo>
                    <a:pt x="3904" y="510"/>
                  </a:lnTo>
                  <a:lnTo>
                    <a:pt x="3905" y="506"/>
                  </a:lnTo>
                  <a:lnTo>
                    <a:pt x="3908" y="505"/>
                  </a:lnTo>
                  <a:lnTo>
                    <a:pt x="3909" y="505"/>
                  </a:lnTo>
                  <a:lnTo>
                    <a:pt x="3908" y="502"/>
                  </a:lnTo>
                  <a:lnTo>
                    <a:pt x="3912" y="501"/>
                  </a:lnTo>
                  <a:lnTo>
                    <a:pt x="3914" y="501"/>
                  </a:lnTo>
                  <a:lnTo>
                    <a:pt x="3917" y="498"/>
                  </a:lnTo>
                  <a:lnTo>
                    <a:pt x="3916" y="501"/>
                  </a:lnTo>
                  <a:lnTo>
                    <a:pt x="3913" y="502"/>
                  </a:lnTo>
                  <a:lnTo>
                    <a:pt x="3912" y="505"/>
                  </a:lnTo>
                  <a:lnTo>
                    <a:pt x="3914" y="508"/>
                  </a:lnTo>
                  <a:lnTo>
                    <a:pt x="3916" y="509"/>
                  </a:lnTo>
                  <a:lnTo>
                    <a:pt x="3919" y="506"/>
                  </a:lnTo>
                  <a:lnTo>
                    <a:pt x="3922" y="504"/>
                  </a:lnTo>
                  <a:lnTo>
                    <a:pt x="3921" y="501"/>
                  </a:lnTo>
                  <a:lnTo>
                    <a:pt x="3921" y="498"/>
                  </a:lnTo>
                  <a:lnTo>
                    <a:pt x="3921" y="496"/>
                  </a:lnTo>
                  <a:lnTo>
                    <a:pt x="3917" y="495"/>
                  </a:lnTo>
                  <a:lnTo>
                    <a:pt x="3915" y="495"/>
                  </a:lnTo>
                  <a:lnTo>
                    <a:pt x="3914" y="492"/>
                  </a:lnTo>
                  <a:lnTo>
                    <a:pt x="3914" y="489"/>
                  </a:lnTo>
                  <a:lnTo>
                    <a:pt x="3914" y="487"/>
                  </a:lnTo>
                  <a:lnTo>
                    <a:pt x="3914" y="486"/>
                  </a:lnTo>
                  <a:lnTo>
                    <a:pt x="3914" y="483"/>
                  </a:lnTo>
                  <a:lnTo>
                    <a:pt x="3916" y="480"/>
                  </a:lnTo>
                  <a:lnTo>
                    <a:pt x="3919" y="478"/>
                  </a:lnTo>
                  <a:lnTo>
                    <a:pt x="3921" y="476"/>
                  </a:lnTo>
                  <a:lnTo>
                    <a:pt x="3918" y="474"/>
                  </a:lnTo>
                  <a:lnTo>
                    <a:pt x="3915" y="472"/>
                  </a:lnTo>
                  <a:lnTo>
                    <a:pt x="3913" y="470"/>
                  </a:lnTo>
                  <a:lnTo>
                    <a:pt x="3909" y="472"/>
                  </a:lnTo>
                  <a:lnTo>
                    <a:pt x="3909" y="475"/>
                  </a:lnTo>
                  <a:lnTo>
                    <a:pt x="3907" y="475"/>
                  </a:lnTo>
                  <a:lnTo>
                    <a:pt x="3905" y="472"/>
                  </a:lnTo>
                  <a:lnTo>
                    <a:pt x="3902" y="470"/>
                  </a:lnTo>
                  <a:lnTo>
                    <a:pt x="3902" y="467"/>
                  </a:lnTo>
                  <a:lnTo>
                    <a:pt x="3905" y="461"/>
                  </a:lnTo>
                  <a:lnTo>
                    <a:pt x="3907" y="459"/>
                  </a:lnTo>
                  <a:lnTo>
                    <a:pt x="3909" y="457"/>
                  </a:lnTo>
                  <a:lnTo>
                    <a:pt x="3912" y="454"/>
                  </a:lnTo>
                  <a:lnTo>
                    <a:pt x="3915" y="452"/>
                  </a:lnTo>
                  <a:lnTo>
                    <a:pt x="3917" y="450"/>
                  </a:lnTo>
                  <a:lnTo>
                    <a:pt x="3915" y="447"/>
                  </a:lnTo>
                  <a:lnTo>
                    <a:pt x="3917" y="447"/>
                  </a:lnTo>
                  <a:lnTo>
                    <a:pt x="3918" y="444"/>
                  </a:lnTo>
                  <a:lnTo>
                    <a:pt x="3921" y="444"/>
                  </a:lnTo>
                  <a:lnTo>
                    <a:pt x="3921" y="442"/>
                  </a:lnTo>
                  <a:lnTo>
                    <a:pt x="3919" y="438"/>
                  </a:lnTo>
                  <a:lnTo>
                    <a:pt x="3922" y="437"/>
                  </a:lnTo>
                  <a:lnTo>
                    <a:pt x="3922" y="435"/>
                  </a:lnTo>
                  <a:lnTo>
                    <a:pt x="3923" y="433"/>
                  </a:lnTo>
                  <a:lnTo>
                    <a:pt x="3926" y="432"/>
                  </a:lnTo>
                  <a:lnTo>
                    <a:pt x="3925" y="429"/>
                  </a:lnTo>
                  <a:lnTo>
                    <a:pt x="3929" y="428"/>
                  </a:lnTo>
                  <a:lnTo>
                    <a:pt x="3931" y="429"/>
                  </a:lnTo>
                  <a:lnTo>
                    <a:pt x="3932" y="429"/>
                  </a:lnTo>
                  <a:lnTo>
                    <a:pt x="3931" y="433"/>
                  </a:lnTo>
                  <a:lnTo>
                    <a:pt x="3934" y="430"/>
                  </a:lnTo>
                  <a:lnTo>
                    <a:pt x="3935" y="429"/>
                  </a:lnTo>
                  <a:lnTo>
                    <a:pt x="3938" y="428"/>
                  </a:lnTo>
                  <a:lnTo>
                    <a:pt x="3940" y="429"/>
                  </a:lnTo>
                  <a:lnTo>
                    <a:pt x="3941" y="433"/>
                  </a:lnTo>
                  <a:lnTo>
                    <a:pt x="3943" y="433"/>
                  </a:lnTo>
                  <a:lnTo>
                    <a:pt x="3947" y="430"/>
                  </a:lnTo>
                  <a:lnTo>
                    <a:pt x="3947" y="429"/>
                  </a:lnTo>
                  <a:lnTo>
                    <a:pt x="3944" y="428"/>
                  </a:lnTo>
                  <a:lnTo>
                    <a:pt x="3947" y="428"/>
                  </a:lnTo>
                  <a:lnTo>
                    <a:pt x="3950" y="426"/>
                  </a:lnTo>
                  <a:lnTo>
                    <a:pt x="3952" y="425"/>
                  </a:lnTo>
                  <a:lnTo>
                    <a:pt x="3956" y="424"/>
                  </a:lnTo>
                  <a:lnTo>
                    <a:pt x="3958" y="421"/>
                  </a:lnTo>
                  <a:lnTo>
                    <a:pt x="3960" y="420"/>
                  </a:lnTo>
                  <a:lnTo>
                    <a:pt x="3961" y="423"/>
                  </a:lnTo>
                  <a:lnTo>
                    <a:pt x="3961" y="426"/>
                  </a:lnTo>
                  <a:lnTo>
                    <a:pt x="3960" y="428"/>
                  </a:lnTo>
                  <a:lnTo>
                    <a:pt x="3960" y="429"/>
                  </a:lnTo>
                  <a:lnTo>
                    <a:pt x="3959" y="433"/>
                  </a:lnTo>
                  <a:lnTo>
                    <a:pt x="3963" y="433"/>
                  </a:lnTo>
                  <a:lnTo>
                    <a:pt x="3965" y="430"/>
                  </a:lnTo>
                  <a:lnTo>
                    <a:pt x="3965" y="429"/>
                  </a:lnTo>
                  <a:lnTo>
                    <a:pt x="3968" y="427"/>
                  </a:lnTo>
                  <a:lnTo>
                    <a:pt x="3970" y="425"/>
                  </a:lnTo>
                  <a:lnTo>
                    <a:pt x="3973" y="421"/>
                  </a:lnTo>
                  <a:lnTo>
                    <a:pt x="3975" y="423"/>
                  </a:lnTo>
                  <a:lnTo>
                    <a:pt x="3977" y="421"/>
                  </a:lnTo>
                  <a:lnTo>
                    <a:pt x="3981" y="420"/>
                  </a:lnTo>
                  <a:lnTo>
                    <a:pt x="3983" y="419"/>
                  </a:lnTo>
                  <a:lnTo>
                    <a:pt x="3986" y="418"/>
                  </a:lnTo>
                  <a:lnTo>
                    <a:pt x="3989" y="418"/>
                  </a:lnTo>
                  <a:lnTo>
                    <a:pt x="3992" y="418"/>
                  </a:lnTo>
                  <a:lnTo>
                    <a:pt x="3994" y="418"/>
                  </a:lnTo>
                  <a:lnTo>
                    <a:pt x="3998" y="418"/>
                  </a:lnTo>
                  <a:lnTo>
                    <a:pt x="4000" y="418"/>
                  </a:lnTo>
                  <a:lnTo>
                    <a:pt x="4002" y="417"/>
                  </a:lnTo>
                  <a:lnTo>
                    <a:pt x="4006" y="419"/>
                  </a:lnTo>
                  <a:lnTo>
                    <a:pt x="4007" y="420"/>
                  </a:lnTo>
                  <a:lnTo>
                    <a:pt x="4009" y="423"/>
                  </a:lnTo>
                  <a:lnTo>
                    <a:pt x="4011" y="425"/>
                  </a:lnTo>
                  <a:lnTo>
                    <a:pt x="4011" y="427"/>
                  </a:lnTo>
                  <a:lnTo>
                    <a:pt x="4012" y="428"/>
                  </a:lnTo>
                  <a:lnTo>
                    <a:pt x="4015" y="429"/>
                  </a:lnTo>
                  <a:lnTo>
                    <a:pt x="4017" y="432"/>
                  </a:lnTo>
                  <a:lnTo>
                    <a:pt x="4018" y="429"/>
                  </a:lnTo>
                  <a:lnTo>
                    <a:pt x="4019" y="427"/>
                  </a:lnTo>
                  <a:lnTo>
                    <a:pt x="4019" y="425"/>
                  </a:lnTo>
                  <a:lnTo>
                    <a:pt x="4021" y="421"/>
                  </a:lnTo>
                  <a:lnTo>
                    <a:pt x="4024" y="419"/>
                  </a:lnTo>
                  <a:lnTo>
                    <a:pt x="4026" y="419"/>
                  </a:lnTo>
                  <a:lnTo>
                    <a:pt x="4029" y="418"/>
                  </a:lnTo>
                  <a:lnTo>
                    <a:pt x="4032" y="415"/>
                  </a:lnTo>
                  <a:lnTo>
                    <a:pt x="4035" y="415"/>
                  </a:lnTo>
                  <a:lnTo>
                    <a:pt x="4037" y="412"/>
                  </a:lnTo>
                  <a:lnTo>
                    <a:pt x="4041" y="412"/>
                  </a:lnTo>
                  <a:lnTo>
                    <a:pt x="4042" y="411"/>
                  </a:lnTo>
                  <a:lnTo>
                    <a:pt x="4042" y="409"/>
                  </a:lnTo>
                  <a:lnTo>
                    <a:pt x="4045" y="409"/>
                  </a:lnTo>
                  <a:lnTo>
                    <a:pt x="4043" y="407"/>
                  </a:lnTo>
                  <a:lnTo>
                    <a:pt x="4046" y="404"/>
                  </a:lnTo>
                  <a:lnTo>
                    <a:pt x="4049" y="406"/>
                  </a:lnTo>
                  <a:lnTo>
                    <a:pt x="4050" y="402"/>
                  </a:lnTo>
                  <a:lnTo>
                    <a:pt x="4052" y="403"/>
                  </a:lnTo>
                  <a:lnTo>
                    <a:pt x="4051" y="401"/>
                  </a:lnTo>
                  <a:lnTo>
                    <a:pt x="4053" y="400"/>
                  </a:lnTo>
                  <a:lnTo>
                    <a:pt x="4055" y="401"/>
                  </a:lnTo>
                  <a:lnTo>
                    <a:pt x="4058" y="398"/>
                  </a:lnTo>
                  <a:lnTo>
                    <a:pt x="4061" y="395"/>
                  </a:lnTo>
                  <a:lnTo>
                    <a:pt x="4063" y="394"/>
                  </a:lnTo>
                  <a:lnTo>
                    <a:pt x="4066" y="394"/>
                  </a:lnTo>
                  <a:lnTo>
                    <a:pt x="4069" y="393"/>
                  </a:lnTo>
                  <a:lnTo>
                    <a:pt x="4071" y="392"/>
                  </a:lnTo>
                  <a:lnTo>
                    <a:pt x="4074" y="392"/>
                  </a:lnTo>
                  <a:lnTo>
                    <a:pt x="4077" y="392"/>
                  </a:lnTo>
                  <a:lnTo>
                    <a:pt x="4076" y="389"/>
                  </a:lnTo>
                  <a:lnTo>
                    <a:pt x="4078" y="390"/>
                  </a:lnTo>
                  <a:lnTo>
                    <a:pt x="4081" y="389"/>
                  </a:lnTo>
                  <a:lnTo>
                    <a:pt x="4084" y="387"/>
                  </a:lnTo>
                  <a:lnTo>
                    <a:pt x="4085" y="385"/>
                  </a:lnTo>
                  <a:lnTo>
                    <a:pt x="4087" y="385"/>
                  </a:lnTo>
                  <a:lnTo>
                    <a:pt x="4091" y="384"/>
                  </a:lnTo>
                  <a:lnTo>
                    <a:pt x="4093" y="383"/>
                  </a:lnTo>
                  <a:lnTo>
                    <a:pt x="4096" y="383"/>
                  </a:lnTo>
                  <a:lnTo>
                    <a:pt x="4098" y="382"/>
                  </a:lnTo>
                  <a:lnTo>
                    <a:pt x="4102" y="380"/>
                  </a:lnTo>
                  <a:lnTo>
                    <a:pt x="4104" y="377"/>
                  </a:lnTo>
                  <a:lnTo>
                    <a:pt x="4107" y="377"/>
                  </a:lnTo>
                  <a:lnTo>
                    <a:pt x="4110" y="376"/>
                  </a:lnTo>
                  <a:lnTo>
                    <a:pt x="4107" y="374"/>
                  </a:lnTo>
                  <a:lnTo>
                    <a:pt x="4109" y="370"/>
                  </a:lnTo>
                  <a:lnTo>
                    <a:pt x="4109" y="370"/>
                  </a:lnTo>
                  <a:lnTo>
                    <a:pt x="4111" y="373"/>
                  </a:lnTo>
                  <a:lnTo>
                    <a:pt x="4113" y="372"/>
                  </a:lnTo>
                  <a:lnTo>
                    <a:pt x="4113" y="374"/>
                  </a:lnTo>
                  <a:lnTo>
                    <a:pt x="4115" y="376"/>
                  </a:lnTo>
                  <a:lnTo>
                    <a:pt x="4119" y="376"/>
                  </a:lnTo>
                  <a:lnTo>
                    <a:pt x="4121" y="376"/>
                  </a:lnTo>
                  <a:lnTo>
                    <a:pt x="4124" y="377"/>
                  </a:lnTo>
                  <a:lnTo>
                    <a:pt x="4127" y="378"/>
                  </a:lnTo>
                  <a:lnTo>
                    <a:pt x="4130" y="380"/>
                  </a:lnTo>
                  <a:lnTo>
                    <a:pt x="4132" y="380"/>
                  </a:lnTo>
                  <a:lnTo>
                    <a:pt x="4135" y="381"/>
                  </a:lnTo>
                  <a:lnTo>
                    <a:pt x="4138" y="382"/>
                  </a:lnTo>
                  <a:lnTo>
                    <a:pt x="4137" y="378"/>
                  </a:lnTo>
                  <a:lnTo>
                    <a:pt x="4140" y="377"/>
                  </a:lnTo>
                  <a:lnTo>
                    <a:pt x="4143" y="375"/>
                  </a:lnTo>
                  <a:lnTo>
                    <a:pt x="4144" y="373"/>
                  </a:lnTo>
                  <a:lnTo>
                    <a:pt x="4143" y="369"/>
                  </a:lnTo>
                  <a:lnTo>
                    <a:pt x="4140" y="369"/>
                  </a:lnTo>
                  <a:lnTo>
                    <a:pt x="4139" y="366"/>
                  </a:lnTo>
                  <a:lnTo>
                    <a:pt x="4140" y="364"/>
                  </a:lnTo>
                  <a:lnTo>
                    <a:pt x="4138" y="361"/>
                  </a:lnTo>
                  <a:lnTo>
                    <a:pt x="4135" y="360"/>
                  </a:lnTo>
                  <a:lnTo>
                    <a:pt x="4135" y="359"/>
                  </a:lnTo>
                  <a:lnTo>
                    <a:pt x="4134" y="356"/>
                  </a:lnTo>
                  <a:lnTo>
                    <a:pt x="4132" y="359"/>
                  </a:lnTo>
                  <a:lnTo>
                    <a:pt x="4132" y="356"/>
                  </a:lnTo>
                  <a:lnTo>
                    <a:pt x="4130" y="355"/>
                  </a:lnTo>
                  <a:lnTo>
                    <a:pt x="4127" y="356"/>
                  </a:lnTo>
                  <a:lnTo>
                    <a:pt x="4130" y="353"/>
                  </a:lnTo>
                  <a:lnTo>
                    <a:pt x="4132" y="353"/>
                  </a:lnTo>
                  <a:lnTo>
                    <a:pt x="4132" y="351"/>
                  </a:lnTo>
                  <a:lnTo>
                    <a:pt x="4131" y="348"/>
                  </a:lnTo>
                  <a:lnTo>
                    <a:pt x="4130" y="346"/>
                  </a:lnTo>
                  <a:lnTo>
                    <a:pt x="4129" y="343"/>
                  </a:lnTo>
                  <a:lnTo>
                    <a:pt x="4128" y="340"/>
                  </a:lnTo>
                  <a:lnTo>
                    <a:pt x="4127" y="338"/>
                  </a:lnTo>
                  <a:lnTo>
                    <a:pt x="4123" y="340"/>
                  </a:lnTo>
                  <a:lnTo>
                    <a:pt x="4121" y="340"/>
                  </a:lnTo>
                  <a:lnTo>
                    <a:pt x="4118" y="339"/>
                  </a:lnTo>
                  <a:lnTo>
                    <a:pt x="4115" y="337"/>
                  </a:lnTo>
                  <a:lnTo>
                    <a:pt x="4113" y="334"/>
                  </a:lnTo>
                  <a:lnTo>
                    <a:pt x="4114" y="331"/>
                  </a:lnTo>
                  <a:lnTo>
                    <a:pt x="4113" y="329"/>
                  </a:lnTo>
                  <a:lnTo>
                    <a:pt x="4111" y="330"/>
                  </a:lnTo>
                  <a:lnTo>
                    <a:pt x="4109" y="330"/>
                  </a:lnTo>
                  <a:lnTo>
                    <a:pt x="4105" y="332"/>
                  </a:lnTo>
                  <a:lnTo>
                    <a:pt x="4103" y="331"/>
                  </a:lnTo>
                  <a:lnTo>
                    <a:pt x="4100" y="331"/>
                  </a:lnTo>
                  <a:lnTo>
                    <a:pt x="4097" y="332"/>
                  </a:lnTo>
                  <a:lnTo>
                    <a:pt x="4100" y="331"/>
                  </a:lnTo>
                  <a:lnTo>
                    <a:pt x="4098" y="327"/>
                  </a:lnTo>
                  <a:lnTo>
                    <a:pt x="4096" y="325"/>
                  </a:lnTo>
                  <a:lnTo>
                    <a:pt x="4094" y="325"/>
                  </a:lnTo>
                  <a:lnTo>
                    <a:pt x="4097" y="325"/>
                  </a:lnTo>
                  <a:lnTo>
                    <a:pt x="4100" y="326"/>
                  </a:lnTo>
                  <a:lnTo>
                    <a:pt x="4103" y="326"/>
                  </a:lnTo>
                  <a:lnTo>
                    <a:pt x="4105" y="326"/>
                  </a:lnTo>
                  <a:lnTo>
                    <a:pt x="4109" y="327"/>
                  </a:lnTo>
                  <a:lnTo>
                    <a:pt x="4111" y="327"/>
                  </a:lnTo>
                  <a:lnTo>
                    <a:pt x="4112" y="325"/>
                  </a:lnTo>
                  <a:lnTo>
                    <a:pt x="4109" y="323"/>
                  </a:lnTo>
                  <a:lnTo>
                    <a:pt x="4106" y="322"/>
                  </a:lnTo>
                  <a:lnTo>
                    <a:pt x="4103" y="323"/>
                  </a:lnTo>
                  <a:lnTo>
                    <a:pt x="4101" y="322"/>
                  </a:lnTo>
                  <a:lnTo>
                    <a:pt x="4103" y="323"/>
                  </a:lnTo>
                  <a:lnTo>
                    <a:pt x="4106" y="322"/>
                  </a:lnTo>
                  <a:lnTo>
                    <a:pt x="4109" y="322"/>
                  </a:lnTo>
                  <a:lnTo>
                    <a:pt x="4112" y="324"/>
                  </a:lnTo>
                  <a:lnTo>
                    <a:pt x="4114" y="325"/>
                  </a:lnTo>
                  <a:lnTo>
                    <a:pt x="4115" y="327"/>
                  </a:lnTo>
                  <a:lnTo>
                    <a:pt x="4118" y="330"/>
                  </a:lnTo>
                  <a:lnTo>
                    <a:pt x="4121" y="330"/>
                  </a:lnTo>
                  <a:lnTo>
                    <a:pt x="4123" y="331"/>
                  </a:lnTo>
                  <a:lnTo>
                    <a:pt x="4127" y="331"/>
                  </a:lnTo>
                  <a:lnTo>
                    <a:pt x="4129" y="331"/>
                  </a:lnTo>
                  <a:lnTo>
                    <a:pt x="4132" y="330"/>
                  </a:lnTo>
                  <a:lnTo>
                    <a:pt x="4130" y="332"/>
                  </a:lnTo>
                  <a:lnTo>
                    <a:pt x="4132" y="331"/>
                  </a:lnTo>
                  <a:lnTo>
                    <a:pt x="4135" y="330"/>
                  </a:lnTo>
                  <a:lnTo>
                    <a:pt x="4138" y="329"/>
                  </a:lnTo>
                  <a:lnTo>
                    <a:pt x="4140" y="327"/>
                  </a:lnTo>
                  <a:lnTo>
                    <a:pt x="4143" y="326"/>
                  </a:lnTo>
                  <a:lnTo>
                    <a:pt x="4146" y="324"/>
                  </a:lnTo>
                  <a:lnTo>
                    <a:pt x="4148" y="322"/>
                  </a:lnTo>
                  <a:lnTo>
                    <a:pt x="4149" y="322"/>
                  </a:lnTo>
                  <a:lnTo>
                    <a:pt x="4152" y="322"/>
                  </a:lnTo>
                  <a:lnTo>
                    <a:pt x="4154" y="320"/>
                  </a:lnTo>
                  <a:lnTo>
                    <a:pt x="4156" y="317"/>
                  </a:lnTo>
                  <a:lnTo>
                    <a:pt x="4155" y="314"/>
                  </a:lnTo>
                  <a:lnTo>
                    <a:pt x="4153" y="315"/>
                  </a:lnTo>
                  <a:lnTo>
                    <a:pt x="4149" y="316"/>
                  </a:lnTo>
                  <a:lnTo>
                    <a:pt x="4149" y="314"/>
                  </a:lnTo>
                  <a:lnTo>
                    <a:pt x="4151" y="314"/>
                  </a:lnTo>
                  <a:lnTo>
                    <a:pt x="4154" y="314"/>
                  </a:lnTo>
                  <a:lnTo>
                    <a:pt x="4156" y="314"/>
                  </a:lnTo>
                  <a:lnTo>
                    <a:pt x="4160" y="312"/>
                  </a:lnTo>
                  <a:lnTo>
                    <a:pt x="4157" y="308"/>
                  </a:lnTo>
                  <a:lnTo>
                    <a:pt x="4155" y="306"/>
                  </a:lnTo>
                  <a:lnTo>
                    <a:pt x="4153" y="304"/>
                  </a:lnTo>
                  <a:lnTo>
                    <a:pt x="4152" y="300"/>
                  </a:lnTo>
                  <a:lnTo>
                    <a:pt x="4154" y="298"/>
                  </a:lnTo>
                  <a:lnTo>
                    <a:pt x="4156" y="298"/>
                  </a:lnTo>
                  <a:lnTo>
                    <a:pt x="4160" y="297"/>
                  </a:lnTo>
                  <a:lnTo>
                    <a:pt x="4160" y="295"/>
                  </a:lnTo>
                  <a:lnTo>
                    <a:pt x="4162" y="292"/>
                  </a:lnTo>
                  <a:lnTo>
                    <a:pt x="4162" y="296"/>
                  </a:lnTo>
                  <a:lnTo>
                    <a:pt x="4164" y="297"/>
                  </a:lnTo>
                  <a:lnTo>
                    <a:pt x="4168" y="295"/>
                  </a:lnTo>
                  <a:lnTo>
                    <a:pt x="4170" y="293"/>
                  </a:lnTo>
                  <a:lnTo>
                    <a:pt x="4169" y="296"/>
                  </a:lnTo>
                  <a:lnTo>
                    <a:pt x="4168" y="299"/>
                  </a:lnTo>
                  <a:lnTo>
                    <a:pt x="4165" y="301"/>
                  </a:lnTo>
                  <a:lnTo>
                    <a:pt x="4166" y="305"/>
                  </a:lnTo>
                  <a:lnTo>
                    <a:pt x="4170" y="306"/>
                  </a:lnTo>
                  <a:lnTo>
                    <a:pt x="4170" y="309"/>
                  </a:lnTo>
                  <a:lnTo>
                    <a:pt x="4169" y="312"/>
                  </a:lnTo>
                  <a:lnTo>
                    <a:pt x="4172" y="313"/>
                  </a:lnTo>
                  <a:lnTo>
                    <a:pt x="4181" y="313"/>
                  </a:lnTo>
                  <a:lnTo>
                    <a:pt x="4183" y="313"/>
                  </a:lnTo>
                  <a:lnTo>
                    <a:pt x="4186" y="312"/>
                  </a:lnTo>
                  <a:lnTo>
                    <a:pt x="4189" y="309"/>
                  </a:lnTo>
                  <a:lnTo>
                    <a:pt x="4191" y="309"/>
                  </a:lnTo>
                  <a:lnTo>
                    <a:pt x="4195" y="310"/>
                  </a:lnTo>
                  <a:lnTo>
                    <a:pt x="4197" y="312"/>
                  </a:lnTo>
                  <a:lnTo>
                    <a:pt x="4199" y="313"/>
                  </a:lnTo>
                  <a:lnTo>
                    <a:pt x="4203" y="313"/>
                  </a:lnTo>
                  <a:lnTo>
                    <a:pt x="4205" y="314"/>
                  </a:lnTo>
                  <a:lnTo>
                    <a:pt x="4206" y="317"/>
                  </a:lnTo>
                  <a:lnTo>
                    <a:pt x="4207" y="320"/>
                  </a:lnTo>
                  <a:lnTo>
                    <a:pt x="4206" y="323"/>
                  </a:lnTo>
                  <a:lnTo>
                    <a:pt x="4208" y="325"/>
                  </a:lnTo>
                  <a:lnTo>
                    <a:pt x="4212" y="326"/>
                  </a:lnTo>
                  <a:lnTo>
                    <a:pt x="4214" y="327"/>
                  </a:lnTo>
                  <a:lnTo>
                    <a:pt x="4217" y="329"/>
                  </a:lnTo>
                  <a:lnTo>
                    <a:pt x="4220" y="329"/>
                  </a:lnTo>
                  <a:lnTo>
                    <a:pt x="4223" y="330"/>
                  </a:lnTo>
                  <a:lnTo>
                    <a:pt x="4225" y="331"/>
                  </a:lnTo>
                  <a:lnTo>
                    <a:pt x="4228" y="331"/>
                  </a:lnTo>
                  <a:lnTo>
                    <a:pt x="4230" y="333"/>
                  </a:lnTo>
                  <a:lnTo>
                    <a:pt x="4231" y="335"/>
                  </a:lnTo>
                  <a:lnTo>
                    <a:pt x="4233" y="337"/>
                  </a:lnTo>
                  <a:lnTo>
                    <a:pt x="4237" y="338"/>
                  </a:lnTo>
                  <a:lnTo>
                    <a:pt x="4239" y="337"/>
                  </a:lnTo>
                  <a:lnTo>
                    <a:pt x="4240" y="334"/>
                  </a:lnTo>
                  <a:lnTo>
                    <a:pt x="4240" y="332"/>
                  </a:lnTo>
                  <a:lnTo>
                    <a:pt x="4241" y="334"/>
                  </a:lnTo>
                  <a:lnTo>
                    <a:pt x="4240" y="338"/>
                  </a:lnTo>
                  <a:lnTo>
                    <a:pt x="4242" y="340"/>
                  </a:lnTo>
                  <a:lnTo>
                    <a:pt x="4242" y="340"/>
                  </a:lnTo>
                  <a:lnTo>
                    <a:pt x="4246" y="339"/>
                  </a:lnTo>
                  <a:lnTo>
                    <a:pt x="4247" y="337"/>
                  </a:lnTo>
                  <a:lnTo>
                    <a:pt x="4252" y="337"/>
                  </a:lnTo>
                  <a:lnTo>
                    <a:pt x="4255" y="335"/>
                  </a:lnTo>
                  <a:lnTo>
                    <a:pt x="4252" y="333"/>
                  </a:lnTo>
                  <a:lnTo>
                    <a:pt x="4250" y="332"/>
                  </a:lnTo>
                  <a:lnTo>
                    <a:pt x="4248" y="331"/>
                  </a:lnTo>
                  <a:lnTo>
                    <a:pt x="4245" y="331"/>
                  </a:lnTo>
                  <a:lnTo>
                    <a:pt x="4247" y="330"/>
                  </a:lnTo>
                  <a:lnTo>
                    <a:pt x="4247" y="326"/>
                  </a:lnTo>
                  <a:lnTo>
                    <a:pt x="4243" y="327"/>
                  </a:lnTo>
                  <a:lnTo>
                    <a:pt x="4247" y="326"/>
                  </a:lnTo>
                  <a:lnTo>
                    <a:pt x="4249" y="326"/>
                  </a:lnTo>
                  <a:lnTo>
                    <a:pt x="4252" y="325"/>
                  </a:lnTo>
                  <a:lnTo>
                    <a:pt x="4255" y="324"/>
                  </a:lnTo>
                  <a:lnTo>
                    <a:pt x="4257" y="321"/>
                  </a:lnTo>
                  <a:lnTo>
                    <a:pt x="4255" y="318"/>
                  </a:lnTo>
                  <a:lnTo>
                    <a:pt x="4251" y="318"/>
                  </a:lnTo>
                  <a:lnTo>
                    <a:pt x="4255" y="317"/>
                  </a:lnTo>
                  <a:lnTo>
                    <a:pt x="4256" y="318"/>
                  </a:lnTo>
                  <a:lnTo>
                    <a:pt x="4256" y="315"/>
                  </a:lnTo>
                  <a:lnTo>
                    <a:pt x="4257" y="313"/>
                  </a:lnTo>
                  <a:lnTo>
                    <a:pt x="4255" y="314"/>
                  </a:lnTo>
                  <a:lnTo>
                    <a:pt x="4254" y="310"/>
                  </a:lnTo>
                  <a:lnTo>
                    <a:pt x="4250" y="309"/>
                  </a:lnTo>
                  <a:lnTo>
                    <a:pt x="4248" y="308"/>
                  </a:lnTo>
                  <a:lnTo>
                    <a:pt x="4250" y="307"/>
                  </a:lnTo>
                  <a:lnTo>
                    <a:pt x="4254" y="308"/>
                  </a:lnTo>
                  <a:lnTo>
                    <a:pt x="4255" y="310"/>
                  </a:lnTo>
                  <a:lnTo>
                    <a:pt x="4257" y="310"/>
                  </a:lnTo>
                  <a:lnTo>
                    <a:pt x="4260" y="312"/>
                  </a:lnTo>
                  <a:lnTo>
                    <a:pt x="4263" y="312"/>
                  </a:lnTo>
                  <a:lnTo>
                    <a:pt x="4266" y="312"/>
                  </a:lnTo>
                  <a:lnTo>
                    <a:pt x="4268" y="312"/>
                  </a:lnTo>
                  <a:lnTo>
                    <a:pt x="4272" y="313"/>
                  </a:lnTo>
                  <a:lnTo>
                    <a:pt x="4273" y="309"/>
                  </a:lnTo>
                  <a:lnTo>
                    <a:pt x="4269" y="309"/>
                  </a:lnTo>
                  <a:lnTo>
                    <a:pt x="4267" y="306"/>
                  </a:lnTo>
                  <a:lnTo>
                    <a:pt x="4269" y="307"/>
                  </a:lnTo>
                  <a:lnTo>
                    <a:pt x="4273" y="308"/>
                  </a:lnTo>
                  <a:lnTo>
                    <a:pt x="4275" y="309"/>
                  </a:lnTo>
                  <a:lnTo>
                    <a:pt x="4279" y="309"/>
                  </a:lnTo>
                  <a:lnTo>
                    <a:pt x="4280" y="307"/>
                  </a:lnTo>
                  <a:lnTo>
                    <a:pt x="4280" y="305"/>
                  </a:lnTo>
                  <a:lnTo>
                    <a:pt x="4282" y="301"/>
                  </a:lnTo>
                  <a:lnTo>
                    <a:pt x="4285" y="300"/>
                  </a:lnTo>
                  <a:lnTo>
                    <a:pt x="4286" y="300"/>
                  </a:lnTo>
                  <a:lnTo>
                    <a:pt x="4290" y="301"/>
                  </a:lnTo>
                  <a:lnTo>
                    <a:pt x="4291" y="298"/>
                  </a:lnTo>
                  <a:lnTo>
                    <a:pt x="4288" y="297"/>
                  </a:lnTo>
                  <a:close/>
                  <a:moveTo>
                    <a:pt x="2110" y="1489"/>
                  </a:moveTo>
                  <a:lnTo>
                    <a:pt x="2107" y="1487"/>
                  </a:lnTo>
                  <a:lnTo>
                    <a:pt x="2106" y="1486"/>
                  </a:lnTo>
                  <a:lnTo>
                    <a:pt x="2103" y="1486"/>
                  </a:lnTo>
                  <a:lnTo>
                    <a:pt x="2101" y="1484"/>
                  </a:lnTo>
                  <a:lnTo>
                    <a:pt x="2104" y="1481"/>
                  </a:lnTo>
                  <a:lnTo>
                    <a:pt x="2103" y="1479"/>
                  </a:lnTo>
                  <a:lnTo>
                    <a:pt x="2099" y="1477"/>
                  </a:lnTo>
                  <a:lnTo>
                    <a:pt x="2098" y="1475"/>
                  </a:lnTo>
                  <a:lnTo>
                    <a:pt x="2098" y="1469"/>
                  </a:lnTo>
                  <a:lnTo>
                    <a:pt x="2096" y="1467"/>
                  </a:lnTo>
                  <a:lnTo>
                    <a:pt x="2092" y="1466"/>
                  </a:lnTo>
                  <a:lnTo>
                    <a:pt x="2089" y="1460"/>
                  </a:lnTo>
                  <a:lnTo>
                    <a:pt x="2087" y="1454"/>
                  </a:lnTo>
                  <a:lnTo>
                    <a:pt x="2084" y="1452"/>
                  </a:lnTo>
                  <a:lnTo>
                    <a:pt x="2084" y="1450"/>
                  </a:lnTo>
                  <a:lnTo>
                    <a:pt x="2087" y="1447"/>
                  </a:lnTo>
                  <a:lnTo>
                    <a:pt x="2087" y="1444"/>
                  </a:lnTo>
                  <a:lnTo>
                    <a:pt x="2084" y="1442"/>
                  </a:lnTo>
                  <a:lnTo>
                    <a:pt x="2083" y="1439"/>
                  </a:lnTo>
                  <a:lnTo>
                    <a:pt x="2083" y="1435"/>
                  </a:lnTo>
                  <a:lnTo>
                    <a:pt x="2083" y="1432"/>
                  </a:lnTo>
                  <a:lnTo>
                    <a:pt x="2086" y="1426"/>
                  </a:lnTo>
                  <a:lnTo>
                    <a:pt x="2082" y="1428"/>
                  </a:lnTo>
                  <a:lnTo>
                    <a:pt x="2083" y="1425"/>
                  </a:lnTo>
                  <a:lnTo>
                    <a:pt x="2084" y="1417"/>
                  </a:lnTo>
                  <a:lnTo>
                    <a:pt x="2084" y="1415"/>
                  </a:lnTo>
                  <a:lnTo>
                    <a:pt x="2086" y="1415"/>
                  </a:lnTo>
                  <a:lnTo>
                    <a:pt x="2087" y="1417"/>
                  </a:lnTo>
                  <a:lnTo>
                    <a:pt x="2087" y="1420"/>
                  </a:lnTo>
                  <a:lnTo>
                    <a:pt x="2091" y="1429"/>
                  </a:lnTo>
                  <a:lnTo>
                    <a:pt x="2090" y="1435"/>
                  </a:lnTo>
                  <a:lnTo>
                    <a:pt x="2092" y="1437"/>
                  </a:lnTo>
                  <a:lnTo>
                    <a:pt x="2092" y="1439"/>
                  </a:lnTo>
                  <a:lnTo>
                    <a:pt x="2092" y="1442"/>
                  </a:lnTo>
                  <a:lnTo>
                    <a:pt x="2092" y="1445"/>
                  </a:lnTo>
                  <a:lnTo>
                    <a:pt x="2095" y="1447"/>
                  </a:lnTo>
                  <a:lnTo>
                    <a:pt x="2095" y="1450"/>
                  </a:lnTo>
                  <a:lnTo>
                    <a:pt x="2091" y="1453"/>
                  </a:lnTo>
                  <a:lnTo>
                    <a:pt x="2092" y="1455"/>
                  </a:lnTo>
                  <a:lnTo>
                    <a:pt x="2096" y="1458"/>
                  </a:lnTo>
                  <a:lnTo>
                    <a:pt x="2098" y="1459"/>
                  </a:lnTo>
                  <a:lnTo>
                    <a:pt x="2103" y="1463"/>
                  </a:lnTo>
                  <a:lnTo>
                    <a:pt x="2104" y="1469"/>
                  </a:lnTo>
                  <a:lnTo>
                    <a:pt x="2104" y="1471"/>
                  </a:lnTo>
                  <a:lnTo>
                    <a:pt x="2108" y="1479"/>
                  </a:lnTo>
                  <a:lnTo>
                    <a:pt x="2108" y="1481"/>
                  </a:lnTo>
                  <a:lnTo>
                    <a:pt x="2110" y="1484"/>
                  </a:lnTo>
                  <a:lnTo>
                    <a:pt x="2112" y="1487"/>
                  </a:lnTo>
                  <a:lnTo>
                    <a:pt x="2110" y="1489"/>
                  </a:lnTo>
                  <a:close/>
                  <a:moveTo>
                    <a:pt x="2115" y="1336"/>
                  </a:moveTo>
                  <a:lnTo>
                    <a:pt x="2114" y="1338"/>
                  </a:lnTo>
                  <a:lnTo>
                    <a:pt x="2115" y="1342"/>
                  </a:lnTo>
                  <a:lnTo>
                    <a:pt x="2114" y="1344"/>
                  </a:lnTo>
                  <a:lnTo>
                    <a:pt x="2112" y="1347"/>
                  </a:lnTo>
                  <a:lnTo>
                    <a:pt x="2108" y="1348"/>
                  </a:lnTo>
                  <a:lnTo>
                    <a:pt x="2105" y="1353"/>
                  </a:lnTo>
                  <a:lnTo>
                    <a:pt x="2103" y="1351"/>
                  </a:lnTo>
                  <a:lnTo>
                    <a:pt x="2103" y="1355"/>
                  </a:lnTo>
                  <a:lnTo>
                    <a:pt x="2101" y="1352"/>
                  </a:lnTo>
                  <a:lnTo>
                    <a:pt x="2101" y="1350"/>
                  </a:lnTo>
                  <a:lnTo>
                    <a:pt x="2104" y="1347"/>
                  </a:lnTo>
                  <a:lnTo>
                    <a:pt x="2112" y="1340"/>
                  </a:lnTo>
                  <a:lnTo>
                    <a:pt x="2113" y="1339"/>
                  </a:lnTo>
                  <a:lnTo>
                    <a:pt x="2114" y="1338"/>
                  </a:lnTo>
                  <a:lnTo>
                    <a:pt x="2115" y="1335"/>
                  </a:lnTo>
                  <a:lnTo>
                    <a:pt x="2115" y="1336"/>
                  </a:lnTo>
                  <a:close/>
                  <a:moveTo>
                    <a:pt x="2150" y="1501"/>
                  </a:moveTo>
                  <a:lnTo>
                    <a:pt x="2152" y="1501"/>
                  </a:lnTo>
                  <a:lnTo>
                    <a:pt x="2155" y="1502"/>
                  </a:lnTo>
                  <a:lnTo>
                    <a:pt x="2157" y="1505"/>
                  </a:lnTo>
                  <a:lnTo>
                    <a:pt x="2157" y="1506"/>
                  </a:lnTo>
                  <a:lnTo>
                    <a:pt x="2158" y="1506"/>
                  </a:lnTo>
                  <a:lnTo>
                    <a:pt x="2158" y="1507"/>
                  </a:lnTo>
                  <a:lnTo>
                    <a:pt x="2158" y="1507"/>
                  </a:lnTo>
                  <a:lnTo>
                    <a:pt x="2158" y="1513"/>
                  </a:lnTo>
                  <a:lnTo>
                    <a:pt x="2159" y="1514"/>
                  </a:lnTo>
                  <a:lnTo>
                    <a:pt x="2159" y="1516"/>
                  </a:lnTo>
                  <a:lnTo>
                    <a:pt x="2158" y="1520"/>
                  </a:lnTo>
                  <a:lnTo>
                    <a:pt x="2159" y="1522"/>
                  </a:lnTo>
                  <a:lnTo>
                    <a:pt x="2163" y="1526"/>
                  </a:lnTo>
                  <a:lnTo>
                    <a:pt x="2164" y="1528"/>
                  </a:lnTo>
                  <a:lnTo>
                    <a:pt x="2164" y="1530"/>
                  </a:lnTo>
                  <a:lnTo>
                    <a:pt x="2163" y="1532"/>
                  </a:lnTo>
                  <a:lnTo>
                    <a:pt x="2160" y="1536"/>
                  </a:lnTo>
                  <a:lnTo>
                    <a:pt x="2160" y="1538"/>
                  </a:lnTo>
                  <a:lnTo>
                    <a:pt x="2160" y="1541"/>
                  </a:lnTo>
                  <a:lnTo>
                    <a:pt x="2161" y="1544"/>
                  </a:lnTo>
                  <a:lnTo>
                    <a:pt x="2160" y="1546"/>
                  </a:lnTo>
                  <a:lnTo>
                    <a:pt x="2161" y="1549"/>
                  </a:lnTo>
                  <a:lnTo>
                    <a:pt x="2161" y="1552"/>
                  </a:lnTo>
                  <a:lnTo>
                    <a:pt x="2163" y="1555"/>
                  </a:lnTo>
                  <a:lnTo>
                    <a:pt x="2164" y="1557"/>
                  </a:lnTo>
                  <a:lnTo>
                    <a:pt x="2165" y="1560"/>
                  </a:lnTo>
                  <a:lnTo>
                    <a:pt x="2167" y="1564"/>
                  </a:lnTo>
                  <a:lnTo>
                    <a:pt x="2167" y="1567"/>
                  </a:lnTo>
                  <a:lnTo>
                    <a:pt x="2164" y="1564"/>
                  </a:lnTo>
                  <a:lnTo>
                    <a:pt x="2163" y="1563"/>
                  </a:lnTo>
                  <a:lnTo>
                    <a:pt x="2160" y="1565"/>
                  </a:lnTo>
                  <a:lnTo>
                    <a:pt x="2159" y="1565"/>
                  </a:lnTo>
                  <a:lnTo>
                    <a:pt x="2158" y="1563"/>
                  </a:lnTo>
                  <a:lnTo>
                    <a:pt x="2158" y="1557"/>
                  </a:lnTo>
                  <a:lnTo>
                    <a:pt x="2156" y="1555"/>
                  </a:lnTo>
                  <a:lnTo>
                    <a:pt x="2155" y="1553"/>
                  </a:lnTo>
                  <a:lnTo>
                    <a:pt x="2155" y="1549"/>
                  </a:lnTo>
                  <a:lnTo>
                    <a:pt x="2154" y="1544"/>
                  </a:lnTo>
                  <a:lnTo>
                    <a:pt x="2154" y="1543"/>
                  </a:lnTo>
                  <a:lnTo>
                    <a:pt x="2152" y="1540"/>
                  </a:lnTo>
                  <a:lnTo>
                    <a:pt x="2150" y="1537"/>
                  </a:lnTo>
                  <a:lnTo>
                    <a:pt x="2151" y="1533"/>
                  </a:lnTo>
                  <a:lnTo>
                    <a:pt x="2155" y="1528"/>
                  </a:lnTo>
                  <a:lnTo>
                    <a:pt x="2154" y="1522"/>
                  </a:lnTo>
                  <a:lnTo>
                    <a:pt x="2154" y="1516"/>
                  </a:lnTo>
                  <a:lnTo>
                    <a:pt x="2152" y="1514"/>
                  </a:lnTo>
                  <a:lnTo>
                    <a:pt x="2154" y="1511"/>
                  </a:lnTo>
                  <a:lnTo>
                    <a:pt x="2151" y="1509"/>
                  </a:lnTo>
                  <a:lnTo>
                    <a:pt x="2150" y="1506"/>
                  </a:lnTo>
                  <a:lnTo>
                    <a:pt x="2149" y="1502"/>
                  </a:lnTo>
                  <a:lnTo>
                    <a:pt x="2150" y="1501"/>
                  </a:lnTo>
                  <a:close/>
                  <a:moveTo>
                    <a:pt x="2434" y="776"/>
                  </a:moveTo>
                  <a:lnTo>
                    <a:pt x="2434" y="776"/>
                  </a:lnTo>
                  <a:lnTo>
                    <a:pt x="2434" y="777"/>
                  </a:lnTo>
                  <a:lnTo>
                    <a:pt x="2434" y="777"/>
                  </a:lnTo>
                  <a:lnTo>
                    <a:pt x="2434" y="777"/>
                  </a:lnTo>
                  <a:lnTo>
                    <a:pt x="2433" y="777"/>
                  </a:lnTo>
                  <a:lnTo>
                    <a:pt x="2433" y="777"/>
                  </a:lnTo>
                  <a:lnTo>
                    <a:pt x="2433" y="777"/>
                  </a:lnTo>
                  <a:lnTo>
                    <a:pt x="2433" y="778"/>
                  </a:lnTo>
                  <a:lnTo>
                    <a:pt x="2432" y="778"/>
                  </a:lnTo>
                  <a:lnTo>
                    <a:pt x="2432" y="778"/>
                  </a:lnTo>
                  <a:lnTo>
                    <a:pt x="2431" y="778"/>
                  </a:lnTo>
                  <a:lnTo>
                    <a:pt x="2431" y="778"/>
                  </a:lnTo>
                  <a:lnTo>
                    <a:pt x="2431" y="778"/>
                  </a:lnTo>
                  <a:lnTo>
                    <a:pt x="2431" y="778"/>
                  </a:lnTo>
                  <a:lnTo>
                    <a:pt x="2431" y="778"/>
                  </a:lnTo>
                  <a:lnTo>
                    <a:pt x="2431" y="777"/>
                  </a:lnTo>
                  <a:lnTo>
                    <a:pt x="2431" y="777"/>
                  </a:lnTo>
                  <a:lnTo>
                    <a:pt x="2431" y="777"/>
                  </a:lnTo>
                  <a:lnTo>
                    <a:pt x="2431" y="777"/>
                  </a:lnTo>
                  <a:lnTo>
                    <a:pt x="2431" y="777"/>
                  </a:lnTo>
                  <a:lnTo>
                    <a:pt x="2430" y="777"/>
                  </a:lnTo>
                  <a:lnTo>
                    <a:pt x="2430" y="777"/>
                  </a:lnTo>
                  <a:lnTo>
                    <a:pt x="2430" y="777"/>
                  </a:lnTo>
                  <a:lnTo>
                    <a:pt x="2430" y="777"/>
                  </a:lnTo>
                  <a:lnTo>
                    <a:pt x="2430" y="776"/>
                  </a:lnTo>
                  <a:lnTo>
                    <a:pt x="2429" y="776"/>
                  </a:lnTo>
                  <a:lnTo>
                    <a:pt x="2429" y="776"/>
                  </a:lnTo>
                  <a:lnTo>
                    <a:pt x="2429" y="776"/>
                  </a:lnTo>
                  <a:lnTo>
                    <a:pt x="2429" y="776"/>
                  </a:lnTo>
                  <a:lnTo>
                    <a:pt x="2429" y="776"/>
                  </a:lnTo>
                  <a:lnTo>
                    <a:pt x="2429" y="777"/>
                  </a:lnTo>
                  <a:lnTo>
                    <a:pt x="2428" y="777"/>
                  </a:lnTo>
                  <a:lnTo>
                    <a:pt x="2428" y="777"/>
                  </a:lnTo>
                  <a:lnTo>
                    <a:pt x="2429" y="777"/>
                  </a:lnTo>
                  <a:lnTo>
                    <a:pt x="2429" y="778"/>
                  </a:lnTo>
                  <a:lnTo>
                    <a:pt x="2429" y="778"/>
                  </a:lnTo>
                  <a:lnTo>
                    <a:pt x="2429" y="778"/>
                  </a:lnTo>
                  <a:lnTo>
                    <a:pt x="2429" y="778"/>
                  </a:lnTo>
                  <a:lnTo>
                    <a:pt x="2429" y="779"/>
                  </a:lnTo>
                  <a:lnTo>
                    <a:pt x="2430" y="779"/>
                  </a:lnTo>
                  <a:lnTo>
                    <a:pt x="2430" y="779"/>
                  </a:lnTo>
                  <a:lnTo>
                    <a:pt x="2430" y="779"/>
                  </a:lnTo>
                  <a:lnTo>
                    <a:pt x="2430" y="780"/>
                  </a:lnTo>
                  <a:lnTo>
                    <a:pt x="2430" y="780"/>
                  </a:lnTo>
                  <a:lnTo>
                    <a:pt x="2430" y="780"/>
                  </a:lnTo>
                  <a:lnTo>
                    <a:pt x="2428" y="780"/>
                  </a:lnTo>
                  <a:lnTo>
                    <a:pt x="2428" y="780"/>
                  </a:lnTo>
                  <a:lnTo>
                    <a:pt x="2428" y="780"/>
                  </a:lnTo>
                  <a:lnTo>
                    <a:pt x="2428" y="779"/>
                  </a:lnTo>
                  <a:lnTo>
                    <a:pt x="2428" y="779"/>
                  </a:lnTo>
                  <a:lnTo>
                    <a:pt x="2428" y="779"/>
                  </a:lnTo>
                  <a:lnTo>
                    <a:pt x="2428" y="779"/>
                  </a:lnTo>
                  <a:lnTo>
                    <a:pt x="2427" y="779"/>
                  </a:lnTo>
                  <a:lnTo>
                    <a:pt x="2425" y="779"/>
                  </a:lnTo>
                  <a:lnTo>
                    <a:pt x="2425" y="779"/>
                  </a:lnTo>
                  <a:lnTo>
                    <a:pt x="2425" y="779"/>
                  </a:lnTo>
                  <a:lnTo>
                    <a:pt x="2425" y="780"/>
                  </a:lnTo>
                  <a:lnTo>
                    <a:pt x="2425" y="780"/>
                  </a:lnTo>
                  <a:lnTo>
                    <a:pt x="2425" y="780"/>
                  </a:lnTo>
                  <a:lnTo>
                    <a:pt x="2424" y="780"/>
                  </a:lnTo>
                  <a:lnTo>
                    <a:pt x="2424" y="780"/>
                  </a:lnTo>
                  <a:lnTo>
                    <a:pt x="2423" y="780"/>
                  </a:lnTo>
                  <a:lnTo>
                    <a:pt x="2423" y="780"/>
                  </a:lnTo>
                  <a:lnTo>
                    <a:pt x="2423" y="780"/>
                  </a:lnTo>
                  <a:lnTo>
                    <a:pt x="2423" y="780"/>
                  </a:lnTo>
                  <a:lnTo>
                    <a:pt x="2423" y="780"/>
                  </a:lnTo>
                  <a:lnTo>
                    <a:pt x="2423" y="782"/>
                  </a:lnTo>
                  <a:lnTo>
                    <a:pt x="2422" y="782"/>
                  </a:lnTo>
                  <a:lnTo>
                    <a:pt x="2422" y="780"/>
                  </a:lnTo>
                  <a:lnTo>
                    <a:pt x="2421" y="780"/>
                  </a:lnTo>
                  <a:lnTo>
                    <a:pt x="2421" y="782"/>
                  </a:lnTo>
                  <a:lnTo>
                    <a:pt x="2421" y="782"/>
                  </a:lnTo>
                  <a:lnTo>
                    <a:pt x="2421" y="780"/>
                  </a:lnTo>
                  <a:lnTo>
                    <a:pt x="2421" y="780"/>
                  </a:lnTo>
                  <a:lnTo>
                    <a:pt x="2421" y="780"/>
                  </a:lnTo>
                  <a:lnTo>
                    <a:pt x="2421" y="779"/>
                  </a:lnTo>
                  <a:lnTo>
                    <a:pt x="2420" y="779"/>
                  </a:lnTo>
                  <a:lnTo>
                    <a:pt x="2420" y="779"/>
                  </a:lnTo>
                  <a:lnTo>
                    <a:pt x="2420" y="779"/>
                  </a:lnTo>
                  <a:lnTo>
                    <a:pt x="2420" y="778"/>
                  </a:lnTo>
                  <a:lnTo>
                    <a:pt x="2420" y="778"/>
                  </a:lnTo>
                  <a:lnTo>
                    <a:pt x="2420" y="778"/>
                  </a:lnTo>
                  <a:lnTo>
                    <a:pt x="2420" y="778"/>
                  </a:lnTo>
                  <a:lnTo>
                    <a:pt x="2420" y="778"/>
                  </a:lnTo>
                  <a:lnTo>
                    <a:pt x="2420" y="778"/>
                  </a:lnTo>
                  <a:lnTo>
                    <a:pt x="2420" y="777"/>
                  </a:lnTo>
                  <a:lnTo>
                    <a:pt x="2420" y="777"/>
                  </a:lnTo>
                  <a:lnTo>
                    <a:pt x="2420" y="777"/>
                  </a:lnTo>
                  <a:lnTo>
                    <a:pt x="2419" y="777"/>
                  </a:lnTo>
                  <a:lnTo>
                    <a:pt x="2419" y="777"/>
                  </a:lnTo>
                  <a:lnTo>
                    <a:pt x="2419" y="777"/>
                  </a:lnTo>
                  <a:lnTo>
                    <a:pt x="2419" y="777"/>
                  </a:lnTo>
                  <a:lnTo>
                    <a:pt x="2419" y="778"/>
                  </a:lnTo>
                  <a:lnTo>
                    <a:pt x="2419" y="778"/>
                  </a:lnTo>
                  <a:lnTo>
                    <a:pt x="2419" y="778"/>
                  </a:lnTo>
                  <a:lnTo>
                    <a:pt x="2419" y="778"/>
                  </a:lnTo>
                  <a:lnTo>
                    <a:pt x="2419" y="779"/>
                  </a:lnTo>
                  <a:lnTo>
                    <a:pt x="2417" y="779"/>
                  </a:lnTo>
                  <a:lnTo>
                    <a:pt x="2417" y="779"/>
                  </a:lnTo>
                  <a:lnTo>
                    <a:pt x="2417" y="779"/>
                  </a:lnTo>
                  <a:lnTo>
                    <a:pt x="2416" y="779"/>
                  </a:lnTo>
                  <a:lnTo>
                    <a:pt x="2416" y="779"/>
                  </a:lnTo>
                  <a:lnTo>
                    <a:pt x="2416" y="778"/>
                  </a:lnTo>
                  <a:lnTo>
                    <a:pt x="2416" y="778"/>
                  </a:lnTo>
                  <a:lnTo>
                    <a:pt x="2416" y="778"/>
                  </a:lnTo>
                  <a:lnTo>
                    <a:pt x="2415" y="778"/>
                  </a:lnTo>
                  <a:lnTo>
                    <a:pt x="2415" y="778"/>
                  </a:lnTo>
                  <a:lnTo>
                    <a:pt x="2415" y="778"/>
                  </a:lnTo>
                  <a:lnTo>
                    <a:pt x="2415" y="778"/>
                  </a:lnTo>
                  <a:lnTo>
                    <a:pt x="2414" y="778"/>
                  </a:lnTo>
                  <a:lnTo>
                    <a:pt x="2414" y="778"/>
                  </a:lnTo>
                  <a:lnTo>
                    <a:pt x="2414" y="778"/>
                  </a:lnTo>
                  <a:lnTo>
                    <a:pt x="2414" y="778"/>
                  </a:lnTo>
                  <a:lnTo>
                    <a:pt x="2414" y="778"/>
                  </a:lnTo>
                  <a:lnTo>
                    <a:pt x="2414" y="778"/>
                  </a:lnTo>
                  <a:lnTo>
                    <a:pt x="2414" y="778"/>
                  </a:lnTo>
                  <a:lnTo>
                    <a:pt x="2413" y="778"/>
                  </a:lnTo>
                  <a:lnTo>
                    <a:pt x="2412" y="778"/>
                  </a:lnTo>
                  <a:lnTo>
                    <a:pt x="2412" y="778"/>
                  </a:lnTo>
                  <a:lnTo>
                    <a:pt x="2412" y="778"/>
                  </a:lnTo>
                  <a:lnTo>
                    <a:pt x="2412" y="778"/>
                  </a:lnTo>
                  <a:lnTo>
                    <a:pt x="2412" y="777"/>
                  </a:lnTo>
                  <a:lnTo>
                    <a:pt x="2412" y="777"/>
                  </a:lnTo>
                  <a:lnTo>
                    <a:pt x="2412" y="777"/>
                  </a:lnTo>
                  <a:lnTo>
                    <a:pt x="2412" y="777"/>
                  </a:lnTo>
                  <a:lnTo>
                    <a:pt x="2412" y="777"/>
                  </a:lnTo>
                  <a:lnTo>
                    <a:pt x="2412" y="777"/>
                  </a:lnTo>
                  <a:lnTo>
                    <a:pt x="2412" y="777"/>
                  </a:lnTo>
                  <a:lnTo>
                    <a:pt x="2411" y="777"/>
                  </a:lnTo>
                  <a:lnTo>
                    <a:pt x="2411" y="776"/>
                  </a:lnTo>
                  <a:lnTo>
                    <a:pt x="2411" y="776"/>
                  </a:lnTo>
                  <a:lnTo>
                    <a:pt x="2411" y="776"/>
                  </a:lnTo>
                  <a:lnTo>
                    <a:pt x="2411" y="775"/>
                  </a:lnTo>
                  <a:lnTo>
                    <a:pt x="2411" y="775"/>
                  </a:lnTo>
                  <a:lnTo>
                    <a:pt x="2411" y="775"/>
                  </a:lnTo>
                  <a:lnTo>
                    <a:pt x="2411" y="775"/>
                  </a:lnTo>
                  <a:lnTo>
                    <a:pt x="2410" y="774"/>
                  </a:lnTo>
                  <a:lnTo>
                    <a:pt x="2410" y="775"/>
                  </a:lnTo>
                  <a:lnTo>
                    <a:pt x="2410" y="775"/>
                  </a:lnTo>
                  <a:lnTo>
                    <a:pt x="2410" y="776"/>
                  </a:lnTo>
                  <a:lnTo>
                    <a:pt x="2410" y="776"/>
                  </a:lnTo>
                  <a:lnTo>
                    <a:pt x="2410" y="777"/>
                  </a:lnTo>
                  <a:lnTo>
                    <a:pt x="2410" y="777"/>
                  </a:lnTo>
                  <a:lnTo>
                    <a:pt x="2410" y="777"/>
                  </a:lnTo>
                  <a:lnTo>
                    <a:pt x="2410" y="778"/>
                  </a:lnTo>
                  <a:lnTo>
                    <a:pt x="2410" y="779"/>
                  </a:lnTo>
                  <a:lnTo>
                    <a:pt x="2408" y="779"/>
                  </a:lnTo>
                  <a:lnTo>
                    <a:pt x="2408" y="779"/>
                  </a:lnTo>
                  <a:lnTo>
                    <a:pt x="2410" y="779"/>
                  </a:lnTo>
                  <a:lnTo>
                    <a:pt x="2410" y="780"/>
                  </a:lnTo>
                  <a:lnTo>
                    <a:pt x="2408" y="780"/>
                  </a:lnTo>
                  <a:lnTo>
                    <a:pt x="2408" y="780"/>
                  </a:lnTo>
                  <a:lnTo>
                    <a:pt x="2408" y="782"/>
                  </a:lnTo>
                  <a:lnTo>
                    <a:pt x="2408" y="782"/>
                  </a:lnTo>
                  <a:lnTo>
                    <a:pt x="2408" y="782"/>
                  </a:lnTo>
                  <a:lnTo>
                    <a:pt x="2407" y="782"/>
                  </a:lnTo>
                  <a:lnTo>
                    <a:pt x="2407" y="783"/>
                  </a:lnTo>
                  <a:lnTo>
                    <a:pt x="2407" y="783"/>
                  </a:lnTo>
                  <a:lnTo>
                    <a:pt x="2407" y="783"/>
                  </a:lnTo>
                  <a:lnTo>
                    <a:pt x="2407" y="784"/>
                  </a:lnTo>
                  <a:lnTo>
                    <a:pt x="2407" y="784"/>
                  </a:lnTo>
                  <a:lnTo>
                    <a:pt x="2407" y="785"/>
                  </a:lnTo>
                  <a:lnTo>
                    <a:pt x="2407" y="785"/>
                  </a:lnTo>
                  <a:lnTo>
                    <a:pt x="2407" y="785"/>
                  </a:lnTo>
                  <a:lnTo>
                    <a:pt x="2407" y="786"/>
                  </a:lnTo>
                  <a:lnTo>
                    <a:pt x="2406" y="786"/>
                  </a:lnTo>
                  <a:lnTo>
                    <a:pt x="2406" y="786"/>
                  </a:lnTo>
                  <a:lnTo>
                    <a:pt x="2407" y="786"/>
                  </a:lnTo>
                  <a:lnTo>
                    <a:pt x="2407" y="787"/>
                  </a:lnTo>
                  <a:lnTo>
                    <a:pt x="2407" y="787"/>
                  </a:lnTo>
                  <a:lnTo>
                    <a:pt x="2407" y="787"/>
                  </a:lnTo>
                  <a:lnTo>
                    <a:pt x="2407" y="787"/>
                  </a:lnTo>
                  <a:lnTo>
                    <a:pt x="2407" y="788"/>
                  </a:lnTo>
                  <a:lnTo>
                    <a:pt x="2407" y="788"/>
                  </a:lnTo>
                  <a:lnTo>
                    <a:pt x="2407" y="788"/>
                  </a:lnTo>
                  <a:lnTo>
                    <a:pt x="2407" y="789"/>
                  </a:lnTo>
                  <a:lnTo>
                    <a:pt x="2407" y="789"/>
                  </a:lnTo>
                  <a:lnTo>
                    <a:pt x="2407" y="789"/>
                  </a:lnTo>
                  <a:lnTo>
                    <a:pt x="2407" y="791"/>
                  </a:lnTo>
                  <a:lnTo>
                    <a:pt x="2407" y="791"/>
                  </a:lnTo>
                  <a:lnTo>
                    <a:pt x="2408" y="791"/>
                  </a:lnTo>
                  <a:lnTo>
                    <a:pt x="2408" y="792"/>
                  </a:lnTo>
                  <a:lnTo>
                    <a:pt x="2408" y="792"/>
                  </a:lnTo>
                  <a:lnTo>
                    <a:pt x="2408" y="792"/>
                  </a:lnTo>
                  <a:lnTo>
                    <a:pt x="2410" y="792"/>
                  </a:lnTo>
                  <a:lnTo>
                    <a:pt x="2410" y="792"/>
                  </a:lnTo>
                  <a:lnTo>
                    <a:pt x="2410" y="792"/>
                  </a:lnTo>
                  <a:lnTo>
                    <a:pt x="2410" y="793"/>
                  </a:lnTo>
                  <a:lnTo>
                    <a:pt x="2410" y="793"/>
                  </a:lnTo>
                  <a:lnTo>
                    <a:pt x="2410" y="793"/>
                  </a:lnTo>
                  <a:lnTo>
                    <a:pt x="2410" y="793"/>
                  </a:lnTo>
                  <a:lnTo>
                    <a:pt x="2410" y="793"/>
                  </a:lnTo>
                  <a:lnTo>
                    <a:pt x="2410" y="792"/>
                  </a:lnTo>
                  <a:lnTo>
                    <a:pt x="2410" y="792"/>
                  </a:lnTo>
                  <a:lnTo>
                    <a:pt x="2410" y="792"/>
                  </a:lnTo>
                  <a:lnTo>
                    <a:pt x="2410" y="791"/>
                  </a:lnTo>
                  <a:lnTo>
                    <a:pt x="2410" y="791"/>
                  </a:lnTo>
                  <a:lnTo>
                    <a:pt x="2410" y="791"/>
                  </a:lnTo>
                  <a:lnTo>
                    <a:pt x="2410" y="791"/>
                  </a:lnTo>
                  <a:lnTo>
                    <a:pt x="2410" y="791"/>
                  </a:lnTo>
                  <a:lnTo>
                    <a:pt x="2410" y="791"/>
                  </a:lnTo>
                  <a:lnTo>
                    <a:pt x="2410" y="791"/>
                  </a:lnTo>
                  <a:lnTo>
                    <a:pt x="2410" y="791"/>
                  </a:lnTo>
                  <a:lnTo>
                    <a:pt x="2410" y="792"/>
                  </a:lnTo>
                  <a:lnTo>
                    <a:pt x="2410" y="791"/>
                  </a:lnTo>
                  <a:lnTo>
                    <a:pt x="2411" y="792"/>
                  </a:lnTo>
                  <a:lnTo>
                    <a:pt x="2411" y="792"/>
                  </a:lnTo>
                  <a:lnTo>
                    <a:pt x="2411" y="791"/>
                  </a:lnTo>
                  <a:lnTo>
                    <a:pt x="2411" y="791"/>
                  </a:lnTo>
                  <a:lnTo>
                    <a:pt x="2411" y="792"/>
                  </a:lnTo>
                  <a:lnTo>
                    <a:pt x="2411" y="791"/>
                  </a:lnTo>
                  <a:lnTo>
                    <a:pt x="2412" y="791"/>
                  </a:lnTo>
                  <a:lnTo>
                    <a:pt x="2412" y="792"/>
                  </a:lnTo>
                  <a:lnTo>
                    <a:pt x="2412" y="792"/>
                  </a:lnTo>
                  <a:lnTo>
                    <a:pt x="2412" y="792"/>
                  </a:lnTo>
                  <a:lnTo>
                    <a:pt x="2412" y="792"/>
                  </a:lnTo>
                  <a:lnTo>
                    <a:pt x="2413" y="792"/>
                  </a:lnTo>
                  <a:lnTo>
                    <a:pt x="2413" y="791"/>
                  </a:lnTo>
                  <a:lnTo>
                    <a:pt x="2414" y="791"/>
                  </a:lnTo>
                  <a:lnTo>
                    <a:pt x="2414" y="792"/>
                  </a:lnTo>
                  <a:lnTo>
                    <a:pt x="2414" y="792"/>
                  </a:lnTo>
                  <a:lnTo>
                    <a:pt x="2414" y="792"/>
                  </a:lnTo>
                  <a:lnTo>
                    <a:pt x="2414" y="792"/>
                  </a:lnTo>
                  <a:lnTo>
                    <a:pt x="2415" y="792"/>
                  </a:lnTo>
                  <a:lnTo>
                    <a:pt x="2415" y="792"/>
                  </a:lnTo>
                  <a:lnTo>
                    <a:pt x="2415" y="792"/>
                  </a:lnTo>
                  <a:lnTo>
                    <a:pt x="2416" y="792"/>
                  </a:lnTo>
                  <a:lnTo>
                    <a:pt x="2416" y="792"/>
                  </a:lnTo>
                  <a:lnTo>
                    <a:pt x="2416" y="792"/>
                  </a:lnTo>
                  <a:lnTo>
                    <a:pt x="2416" y="792"/>
                  </a:lnTo>
                  <a:lnTo>
                    <a:pt x="2416" y="792"/>
                  </a:lnTo>
                  <a:lnTo>
                    <a:pt x="2416" y="792"/>
                  </a:lnTo>
                  <a:lnTo>
                    <a:pt x="2417" y="792"/>
                  </a:lnTo>
                  <a:lnTo>
                    <a:pt x="2417" y="792"/>
                  </a:lnTo>
                  <a:lnTo>
                    <a:pt x="2416" y="792"/>
                  </a:lnTo>
                  <a:lnTo>
                    <a:pt x="2416" y="792"/>
                  </a:lnTo>
                  <a:lnTo>
                    <a:pt x="2417" y="792"/>
                  </a:lnTo>
                  <a:lnTo>
                    <a:pt x="2417" y="792"/>
                  </a:lnTo>
                  <a:lnTo>
                    <a:pt x="2417" y="793"/>
                  </a:lnTo>
                  <a:lnTo>
                    <a:pt x="2417" y="793"/>
                  </a:lnTo>
                  <a:lnTo>
                    <a:pt x="2417" y="793"/>
                  </a:lnTo>
                  <a:lnTo>
                    <a:pt x="2417" y="794"/>
                  </a:lnTo>
                  <a:lnTo>
                    <a:pt x="2417" y="794"/>
                  </a:lnTo>
                  <a:lnTo>
                    <a:pt x="2416" y="794"/>
                  </a:lnTo>
                  <a:lnTo>
                    <a:pt x="2416" y="794"/>
                  </a:lnTo>
                  <a:lnTo>
                    <a:pt x="2416" y="794"/>
                  </a:lnTo>
                  <a:lnTo>
                    <a:pt x="2416" y="794"/>
                  </a:lnTo>
                  <a:lnTo>
                    <a:pt x="2416" y="795"/>
                  </a:lnTo>
                  <a:lnTo>
                    <a:pt x="2416" y="795"/>
                  </a:lnTo>
                  <a:lnTo>
                    <a:pt x="2416" y="795"/>
                  </a:lnTo>
                  <a:lnTo>
                    <a:pt x="2416" y="795"/>
                  </a:lnTo>
                  <a:lnTo>
                    <a:pt x="2416" y="796"/>
                  </a:lnTo>
                  <a:lnTo>
                    <a:pt x="2417" y="796"/>
                  </a:lnTo>
                  <a:lnTo>
                    <a:pt x="2417" y="796"/>
                  </a:lnTo>
                  <a:lnTo>
                    <a:pt x="2417" y="796"/>
                  </a:lnTo>
                  <a:lnTo>
                    <a:pt x="2417" y="796"/>
                  </a:lnTo>
                  <a:lnTo>
                    <a:pt x="2419" y="796"/>
                  </a:lnTo>
                  <a:lnTo>
                    <a:pt x="2419" y="796"/>
                  </a:lnTo>
                  <a:lnTo>
                    <a:pt x="2419" y="796"/>
                  </a:lnTo>
                  <a:lnTo>
                    <a:pt x="2419" y="796"/>
                  </a:lnTo>
                  <a:lnTo>
                    <a:pt x="2419" y="796"/>
                  </a:lnTo>
                  <a:lnTo>
                    <a:pt x="2419" y="797"/>
                  </a:lnTo>
                  <a:lnTo>
                    <a:pt x="2419" y="796"/>
                  </a:lnTo>
                  <a:lnTo>
                    <a:pt x="2419" y="797"/>
                  </a:lnTo>
                  <a:lnTo>
                    <a:pt x="2420" y="797"/>
                  </a:lnTo>
                  <a:lnTo>
                    <a:pt x="2420" y="797"/>
                  </a:lnTo>
                  <a:lnTo>
                    <a:pt x="2420" y="797"/>
                  </a:lnTo>
                  <a:lnTo>
                    <a:pt x="2420" y="797"/>
                  </a:lnTo>
                  <a:lnTo>
                    <a:pt x="2421" y="797"/>
                  </a:lnTo>
                  <a:lnTo>
                    <a:pt x="2421" y="799"/>
                  </a:lnTo>
                  <a:lnTo>
                    <a:pt x="2420" y="799"/>
                  </a:lnTo>
                  <a:lnTo>
                    <a:pt x="2420" y="797"/>
                  </a:lnTo>
                  <a:lnTo>
                    <a:pt x="2420" y="799"/>
                  </a:lnTo>
                  <a:lnTo>
                    <a:pt x="2420" y="799"/>
                  </a:lnTo>
                  <a:lnTo>
                    <a:pt x="2420" y="799"/>
                  </a:lnTo>
                  <a:lnTo>
                    <a:pt x="2420" y="799"/>
                  </a:lnTo>
                  <a:lnTo>
                    <a:pt x="2420" y="799"/>
                  </a:lnTo>
                  <a:lnTo>
                    <a:pt x="2420" y="799"/>
                  </a:lnTo>
                  <a:lnTo>
                    <a:pt x="2420" y="799"/>
                  </a:lnTo>
                  <a:lnTo>
                    <a:pt x="2419" y="799"/>
                  </a:lnTo>
                  <a:lnTo>
                    <a:pt x="2419" y="799"/>
                  </a:lnTo>
                  <a:lnTo>
                    <a:pt x="2419" y="799"/>
                  </a:lnTo>
                  <a:lnTo>
                    <a:pt x="2419" y="799"/>
                  </a:lnTo>
                  <a:lnTo>
                    <a:pt x="2419" y="799"/>
                  </a:lnTo>
                  <a:lnTo>
                    <a:pt x="2419" y="800"/>
                  </a:lnTo>
                  <a:lnTo>
                    <a:pt x="2417" y="799"/>
                  </a:lnTo>
                  <a:lnTo>
                    <a:pt x="2419" y="799"/>
                  </a:lnTo>
                  <a:lnTo>
                    <a:pt x="2419" y="799"/>
                  </a:lnTo>
                  <a:lnTo>
                    <a:pt x="2419" y="799"/>
                  </a:lnTo>
                  <a:lnTo>
                    <a:pt x="2419" y="797"/>
                  </a:lnTo>
                  <a:lnTo>
                    <a:pt x="2419" y="797"/>
                  </a:lnTo>
                  <a:lnTo>
                    <a:pt x="2419" y="797"/>
                  </a:lnTo>
                  <a:lnTo>
                    <a:pt x="2417" y="797"/>
                  </a:lnTo>
                  <a:lnTo>
                    <a:pt x="2417" y="797"/>
                  </a:lnTo>
                  <a:lnTo>
                    <a:pt x="2417" y="797"/>
                  </a:lnTo>
                  <a:lnTo>
                    <a:pt x="2417" y="797"/>
                  </a:lnTo>
                  <a:lnTo>
                    <a:pt x="2417" y="797"/>
                  </a:lnTo>
                  <a:lnTo>
                    <a:pt x="2417" y="797"/>
                  </a:lnTo>
                  <a:lnTo>
                    <a:pt x="2417" y="797"/>
                  </a:lnTo>
                  <a:lnTo>
                    <a:pt x="2417" y="799"/>
                  </a:lnTo>
                  <a:lnTo>
                    <a:pt x="2417" y="797"/>
                  </a:lnTo>
                  <a:lnTo>
                    <a:pt x="2417" y="797"/>
                  </a:lnTo>
                  <a:lnTo>
                    <a:pt x="2416" y="799"/>
                  </a:lnTo>
                  <a:lnTo>
                    <a:pt x="2415" y="799"/>
                  </a:lnTo>
                  <a:lnTo>
                    <a:pt x="2415" y="799"/>
                  </a:lnTo>
                  <a:lnTo>
                    <a:pt x="2414" y="799"/>
                  </a:lnTo>
                  <a:lnTo>
                    <a:pt x="2414" y="797"/>
                  </a:lnTo>
                  <a:lnTo>
                    <a:pt x="2414" y="797"/>
                  </a:lnTo>
                  <a:lnTo>
                    <a:pt x="2414" y="797"/>
                  </a:lnTo>
                  <a:lnTo>
                    <a:pt x="2415" y="797"/>
                  </a:lnTo>
                  <a:lnTo>
                    <a:pt x="2415" y="796"/>
                  </a:lnTo>
                  <a:lnTo>
                    <a:pt x="2415" y="796"/>
                  </a:lnTo>
                  <a:lnTo>
                    <a:pt x="2415" y="796"/>
                  </a:lnTo>
                  <a:lnTo>
                    <a:pt x="2415" y="796"/>
                  </a:lnTo>
                  <a:lnTo>
                    <a:pt x="2414" y="796"/>
                  </a:lnTo>
                  <a:lnTo>
                    <a:pt x="2414" y="796"/>
                  </a:lnTo>
                  <a:lnTo>
                    <a:pt x="2414" y="797"/>
                  </a:lnTo>
                  <a:lnTo>
                    <a:pt x="2414" y="797"/>
                  </a:lnTo>
                  <a:lnTo>
                    <a:pt x="2414" y="797"/>
                  </a:lnTo>
                  <a:lnTo>
                    <a:pt x="2414" y="797"/>
                  </a:lnTo>
                  <a:lnTo>
                    <a:pt x="2414" y="799"/>
                  </a:lnTo>
                  <a:lnTo>
                    <a:pt x="2413" y="799"/>
                  </a:lnTo>
                  <a:lnTo>
                    <a:pt x="2413" y="799"/>
                  </a:lnTo>
                  <a:lnTo>
                    <a:pt x="2413" y="799"/>
                  </a:lnTo>
                  <a:lnTo>
                    <a:pt x="2413" y="800"/>
                  </a:lnTo>
                  <a:lnTo>
                    <a:pt x="2413" y="800"/>
                  </a:lnTo>
                  <a:lnTo>
                    <a:pt x="2413" y="800"/>
                  </a:lnTo>
                  <a:lnTo>
                    <a:pt x="2412" y="800"/>
                  </a:lnTo>
                  <a:lnTo>
                    <a:pt x="2412" y="801"/>
                  </a:lnTo>
                  <a:lnTo>
                    <a:pt x="2413" y="801"/>
                  </a:lnTo>
                  <a:lnTo>
                    <a:pt x="2413" y="802"/>
                  </a:lnTo>
                  <a:lnTo>
                    <a:pt x="2413" y="802"/>
                  </a:lnTo>
                  <a:lnTo>
                    <a:pt x="2413" y="803"/>
                  </a:lnTo>
                  <a:lnTo>
                    <a:pt x="2413" y="803"/>
                  </a:lnTo>
                  <a:lnTo>
                    <a:pt x="2413" y="802"/>
                  </a:lnTo>
                  <a:lnTo>
                    <a:pt x="2414" y="802"/>
                  </a:lnTo>
                  <a:lnTo>
                    <a:pt x="2414" y="802"/>
                  </a:lnTo>
                  <a:lnTo>
                    <a:pt x="2414" y="802"/>
                  </a:lnTo>
                  <a:lnTo>
                    <a:pt x="2414" y="801"/>
                  </a:lnTo>
                  <a:lnTo>
                    <a:pt x="2413" y="801"/>
                  </a:lnTo>
                  <a:lnTo>
                    <a:pt x="2413" y="801"/>
                  </a:lnTo>
                  <a:lnTo>
                    <a:pt x="2414" y="801"/>
                  </a:lnTo>
                  <a:lnTo>
                    <a:pt x="2414" y="801"/>
                  </a:lnTo>
                  <a:lnTo>
                    <a:pt x="2414" y="801"/>
                  </a:lnTo>
                  <a:lnTo>
                    <a:pt x="2415" y="801"/>
                  </a:lnTo>
                  <a:lnTo>
                    <a:pt x="2415" y="801"/>
                  </a:lnTo>
                  <a:lnTo>
                    <a:pt x="2416" y="801"/>
                  </a:lnTo>
                  <a:lnTo>
                    <a:pt x="2416" y="802"/>
                  </a:lnTo>
                  <a:lnTo>
                    <a:pt x="2416" y="802"/>
                  </a:lnTo>
                  <a:lnTo>
                    <a:pt x="2416" y="802"/>
                  </a:lnTo>
                  <a:lnTo>
                    <a:pt x="2417" y="802"/>
                  </a:lnTo>
                  <a:lnTo>
                    <a:pt x="2417" y="802"/>
                  </a:lnTo>
                  <a:lnTo>
                    <a:pt x="2417" y="802"/>
                  </a:lnTo>
                  <a:lnTo>
                    <a:pt x="2417" y="802"/>
                  </a:lnTo>
                  <a:lnTo>
                    <a:pt x="2419" y="802"/>
                  </a:lnTo>
                  <a:lnTo>
                    <a:pt x="2417" y="802"/>
                  </a:lnTo>
                  <a:lnTo>
                    <a:pt x="2419" y="802"/>
                  </a:lnTo>
                  <a:lnTo>
                    <a:pt x="2419" y="803"/>
                  </a:lnTo>
                  <a:lnTo>
                    <a:pt x="2419" y="803"/>
                  </a:lnTo>
                  <a:lnTo>
                    <a:pt x="2419" y="803"/>
                  </a:lnTo>
                  <a:lnTo>
                    <a:pt x="2419" y="803"/>
                  </a:lnTo>
                  <a:lnTo>
                    <a:pt x="2419" y="803"/>
                  </a:lnTo>
                  <a:lnTo>
                    <a:pt x="2419" y="803"/>
                  </a:lnTo>
                  <a:lnTo>
                    <a:pt x="2419" y="803"/>
                  </a:lnTo>
                  <a:lnTo>
                    <a:pt x="2419" y="803"/>
                  </a:lnTo>
                  <a:lnTo>
                    <a:pt x="2419" y="804"/>
                  </a:lnTo>
                  <a:lnTo>
                    <a:pt x="2419" y="804"/>
                  </a:lnTo>
                  <a:lnTo>
                    <a:pt x="2419" y="803"/>
                  </a:lnTo>
                  <a:lnTo>
                    <a:pt x="2420" y="803"/>
                  </a:lnTo>
                  <a:lnTo>
                    <a:pt x="2420" y="804"/>
                  </a:lnTo>
                  <a:lnTo>
                    <a:pt x="2419" y="804"/>
                  </a:lnTo>
                  <a:lnTo>
                    <a:pt x="2420" y="804"/>
                  </a:lnTo>
                  <a:lnTo>
                    <a:pt x="2420" y="804"/>
                  </a:lnTo>
                  <a:lnTo>
                    <a:pt x="2420" y="804"/>
                  </a:lnTo>
                  <a:lnTo>
                    <a:pt x="2420" y="805"/>
                  </a:lnTo>
                  <a:lnTo>
                    <a:pt x="2420" y="805"/>
                  </a:lnTo>
                  <a:lnTo>
                    <a:pt x="2420" y="805"/>
                  </a:lnTo>
                  <a:lnTo>
                    <a:pt x="2420" y="805"/>
                  </a:lnTo>
                  <a:lnTo>
                    <a:pt x="2420" y="805"/>
                  </a:lnTo>
                  <a:lnTo>
                    <a:pt x="2420" y="804"/>
                  </a:lnTo>
                  <a:lnTo>
                    <a:pt x="2421" y="804"/>
                  </a:lnTo>
                  <a:lnTo>
                    <a:pt x="2421" y="804"/>
                  </a:lnTo>
                  <a:lnTo>
                    <a:pt x="2421" y="804"/>
                  </a:lnTo>
                  <a:lnTo>
                    <a:pt x="2421" y="804"/>
                  </a:lnTo>
                  <a:lnTo>
                    <a:pt x="2421" y="804"/>
                  </a:lnTo>
                  <a:lnTo>
                    <a:pt x="2421" y="806"/>
                  </a:lnTo>
                  <a:lnTo>
                    <a:pt x="2421" y="806"/>
                  </a:lnTo>
                  <a:lnTo>
                    <a:pt x="2421" y="806"/>
                  </a:lnTo>
                  <a:lnTo>
                    <a:pt x="2421" y="806"/>
                  </a:lnTo>
                  <a:lnTo>
                    <a:pt x="2421" y="806"/>
                  </a:lnTo>
                  <a:lnTo>
                    <a:pt x="2421" y="806"/>
                  </a:lnTo>
                  <a:lnTo>
                    <a:pt x="2421" y="806"/>
                  </a:lnTo>
                  <a:lnTo>
                    <a:pt x="2422" y="806"/>
                  </a:lnTo>
                  <a:lnTo>
                    <a:pt x="2422" y="806"/>
                  </a:lnTo>
                  <a:lnTo>
                    <a:pt x="2423" y="806"/>
                  </a:lnTo>
                  <a:lnTo>
                    <a:pt x="2423" y="806"/>
                  </a:lnTo>
                  <a:lnTo>
                    <a:pt x="2423" y="806"/>
                  </a:lnTo>
                  <a:lnTo>
                    <a:pt x="2423" y="808"/>
                  </a:lnTo>
                  <a:lnTo>
                    <a:pt x="2423" y="808"/>
                  </a:lnTo>
                  <a:lnTo>
                    <a:pt x="2423" y="808"/>
                  </a:lnTo>
                  <a:lnTo>
                    <a:pt x="2423" y="808"/>
                  </a:lnTo>
                  <a:lnTo>
                    <a:pt x="2423" y="808"/>
                  </a:lnTo>
                  <a:lnTo>
                    <a:pt x="2424" y="809"/>
                  </a:lnTo>
                  <a:lnTo>
                    <a:pt x="2424" y="809"/>
                  </a:lnTo>
                  <a:lnTo>
                    <a:pt x="2424" y="809"/>
                  </a:lnTo>
                  <a:lnTo>
                    <a:pt x="2424" y="809"/>
                  </a:lnTo>
                  <a:lnTo>
                    <a:pt x="2424" y="809"/>
                  </a:lnTo>
                  <a:lnTo>
                    <a:pt x="2424" y="809"/>
                  </a:lnTo>
                  <a:lnTo>
                    <a:pt x="2424" y="809"/>
                  </a:lnTo>
                  <a:lnTo>
                    <a:pt x="2424" y="809"/>
                  </a:lnTo>
                  <a:lnTo>
                    <a:pt x="2424" y="809"/>
                  </a:lnTo>
                  <a:lnTo>
                    <a:pt x="2424" y="809"/>
                  </a:lnTo>
                  <a:lnTo>
                    <a:pt x="2424" y="810"/>
                  </a:lnTo>
                  <a:lnTo>
                    <a:pt x="2424" y="810"/>
                  </a:lnTo>
                  <a:lnTo>
                    <a:pt x="2423" y="810"/>
                  </a:lnTo>
                  <a:lnTo>
                    <a:pt x="2423" y="811"/>
                  </a:lnTo>
                  <a:lnTo>
                    <a:pt x="2423" y="811"/>
                  </a:lnTo>
                  <a:lnTo>
                    <a:pt x="2423" y="812"/>
                  </a:lnTo>
                  <a:lnTo>
                    <a:pt x="2423" y="812"/>
                  </a:lnTo>
                  <a:lnTo>
                    <a:pt x="2423" y="812"/>
                  </a:lnTo>
                  <a:lnTo>
                    <a:pt x="2423" y="812"/>
                  </a:lnTo>
                  <a:lnTo>
                    <a:pt x="2423" y="813"/>
                  </a:lnTo>
                  <a:lnTo>
                    <a:pt x="2422" y="813"/>
                  </a:lnTo>
                  <a:lnTo>
                    <a:pt x="2422" y="814"/>
                  </a:lnTo>
                  <a:lnTo>
                    <a:pt x="2422" y="814"/>
                  </a:lnTo>
                  <a:lnTo>
                    <a:pt x="2422" y="816"/>
                  </a:lnTo>
                  <a:lnTo>
                    <a:pt x="2422" y="816"/>
                  </a:lnTo>
                  <a:lnTo>
                    <a:pt x="2422" y="817"/>
                  </a:lnTo>
                  <a:lnTo>
                    <a:pt x="2423" y="817"/>
                  </a:lnTo>
                  <a:lnTo>
                    <a:pt x="2423" y="818"/>
                  </a:lnTo>
                  <a:lnTo>
                    <a:pt x="2423" y="818"/>
                  </a:lnTo>
                  <a:lnTo>
                    <a:pt x="2423" y="818"/>
                  </a:lnTo>
                  <a:lnTo>
                    <a:pt x="2423" y="820"/>
                  </a:lnTo>
                  <a:lnTo>
                    <a:pt x="2422" y="821"/>
                  </a:lnTo>
                  <a:lnTo>
                    <a:pt x="2422" y="821"/>
                  </a:lnTo>
                  <a:lnTo>
                    <a:pt x="2422" y="821"/>
                  </a:lnTo>
                  <a:lnTo>
                    <a:pt x="2422" y="822"/>
                  </a:lnTo>
                  <a:lnTo>
                    <a:pt x="2422" y="822"/>
                  </a:lnTo>
                  <a:lnTo>
                    <a:pt x="2422" y="826"/>
                  </a:lnTo>
                  <a:lnTo>
                    <a:pt x="2422" y="826"/>
                  </a:lnTo>
                  <a:lnTo>
                    <a:pt x="2422" y="827"/>
                  </a:lnTo>
                  <a:lnTo>
                    <a:pt x="2422" y="828"/>
                  </a:lnTo>
                  <a:lnTo>
                    <a:pt x="2422" y="829"/>
                  </a:lnTo>
                  <a:lnTo>
                    <a:pt x="2423" y="829"/>
                  </a:lnTo>
                  <a:lnTo>
                    <a:pt x="2423" y="830"/>
                  </a:lnTo>
                  <a:lnTo>
                    <a:pt x="2423" y="830"/>
                  </a:lnTo>
                  <a:lnTo>
                    <a:pt x="2423" y="830"/>
                  </a:lnTo>
                  <a:lnTo>
                    <a:pt x="2423" y="831"/>
                  </a:lnTo>
                  <a:lnTo>
                    <a:pt x="2423" y="834"/>
                  </a:lnTo>
                  <a:lnTo>
                    <a:pt x="2423" y="834"/>
                  </a:lnTo>
                  <a:lnTo>
                    <a:pt x="2423" y="835"/>
                  </a:lnTo>
                  <a:lnTo>
                    <a:pt x="2424" y="835"/>
                  </a:lnTo>
                  <a:lnTo>
                    <a:pt x="2424" y="835"/>
                  </a:lnTo>
                  <a:lnTo>
                    <a:pt x="2424" y="836"/>
                  </a:lnTo>
                  <a:lnTo>
                    <a:pt x="2424" y="837"/>
                  </a:lnTo>
                  <a:lnTo>
                    <a:pt x="2424" y="837"/>
                  </a:lnTo>
                  <a:lnTo>
                    <a:pt x="2424" y="838"/>
                  </a:lnTo>
                  <a:lnTo>
                    <a:pt x="2424" y="838"/>
                  </a:lnTo>
                  <a:lnTo>
                    <a:pt x="2424" y="838"/>
                  </a:lnTo>
                  <a:lnTo>
                    <a:pt x="2424" y="838"/>
                  </a:lnTo>
                  <a:lnTo>
                    <a:pt x="2424" y="839"/>
                  </a:lnTo>
                  <a:lnTo>
                    <a:pt x="2424" y="839"/>
                  </a:lnTo>
                  <a:lnTo>
                    <a:pt x="2424" y="839"/>
                  </a:lnTo>
                  <a:lnTo>
                    <a:pt x="2425" y="839"/>
                  </a:lnTo>
                  <a:lnTo>
                    <a:pt x="2425" y="842"/>
                  </a:lnTo>
                  <a:lnTo>
                    <a:pt x="2424" y="842"/>
                  </a:lnTo>
                  <a:lnTo>
                    <a:pt x="2424" y="842"/>
                  </a:lnTo>
                  <a:lnTo>
                    <a:pt x="2421" y="842"/>
                  </a:lnTo>
                  <a:lnTo>
                    <a:pt x="2421" y="842"/>
                  </a:lnTo>
                  <a:lnTo>
                    <a:pt x="2420" y="842"/>
                  </a:lnTo>
                  <a:lnTo>
                    <a:pt x="2420" y="842"/>
                  </a:lnTo>
                  <a:lnTo>
                    <a:pt x="2420" y="842"/>
                  </a:lnTo>
                  <a:lnTo>
                    <a:pt x="2420" y="842"/>
                  </a:lnTo>
                  <a:lnTo>
                    <a:pt x="2420" y="840"/>
                  </a:lnTo>
                  <a:lnTo>
                    <a:pt x="2420" y="840"/>
                  </a:lnTo>
                  <a:lnTo>
                    <a:pt x="2420" y="840"/>
                  </a:lnTo>
                  <a:lnTo>
                    <a:pt x="2416" y="840"/>
                  </a:lnTo>
                  <a:lnTo>
                    <a:pt x="2416" y="840"/>
                  </a:lnTo>
                  <a:lnTo>
                    <a:pt x="2415" y="840"/>
                  </a:lnTo>
                  <a:lnTo>
                    <a:pt x="2415" y="842"/>
                  </a:lnTo>
                  <a:lnTo>
                    <a:pt x="2414" y="842"/>
                  </a:lnTo>
                  <a:lnTo>
                    <a:pt x="2413" y="842"/>
                  </a:lnTo>
                  <a:lnTo>
                    <a:pt x="2413" y="842"/>
                  </a:lnTo>
                  <a:lnTo>
                    <a:pt x="2413" y="842"/>
                  </a:lnTo>
                  <a:lnTo>
                    <a:pt x="2412" y="842"/>
                  </a:lnTo>
                  <a:lnTo>
                    <a:pt x="2412" y="842"/>
                  </a:lnTo>
                  <a:lnTo>
                    <a:pt x="2411" y="842"/>
                  </a:lnTo>
                  <a:lnTo>
                    <a:pt x="2411" y="843"/>
                  </a:lnTo>
                  <a:lnTo>
                    <a:pt x="2411" y="843"/>
                  </a:lnTo>
                  <a:lnTo>
                    <a:pt x="2410" y="843"/>
                  </a:lnTo>
                  <a:lnTo>
                    <a:pt x="2410" y="843"/>
                  </a:lnTo>
                  <a:lnTo>
                    <a:pt x="2408" y="843"/>
                  </a:lnTo>
                  <a:lnTo>
                    <a:pt x="2408" y="843"/>
                  </a:lnTo>
                  <a:lnTo>
                    <a:pt x="2408" y="843"/>
                  </a:lnTo>
                  <a:lnTo>
                    <a:pt x="2406" y="843"/>
                  </a:lnTo>
                  <a:lnTo>
                    <a:pt x="2406" y="844"/>
                  </a:lnTo>
                  <a:lnTo>
                    <a:pt x="2406" y="844"/>
                  </a:lnTo>
                  <a:lnTo>
                    <a:pt x="2405" y="844"/>
                  </a:lnTo>
                  <a:lnTo>
                    <a:pt x="2404" y="844"/>
                  </a:lnTo>
                  <a:lnTo>
                    <a:pt x="2404" y="844"/>
                  </a:lnTo>
                  <a:lnTo>
                    <a:pt x="2403" y="844"/>
                  </a:lnTo>
                  <a:lnTo>
                    <a:pt x="2402" y="844"/>
                  </a:lnTo>
                  <a:lnTo>
                    <a:pt x="2402" y="844"/>
                  </a:lnTo>
                  <a:lnTo>
                    <a:pt x="2402" y="844"/>
                  </a:lnTo>
                  <a:lnTo>
                    <a:pt x="2400" y="844"/>
                  </a:lnTo>
                  <a:lnTo>
                    <a:pt x="2400" y="845"/>
                  </a:lnTo>
                  <a:lnTo>
                    <a:pt x="2399" y="845"/>
                  </a:lnTo>
                  <a:lnTo>
                    <a:pt x="2399" y="845"/>
                  </a:lnTo>
                  <a:lnTo>
                    <a:pt x="2399" y="845"/>
                  </a:lnTo>
                  <a:lnTo>
                    <a:pt x="2398" y="845"/>
                  </a:lnTo>
                  <a:lnTo>
                    <a:pt x="2398" y="845"/>
                  </a:lnTo>
                  <a:lnTo>
                    <a:pt x="2397" y="845"/>
                  </a:lnTo>
                  <a:lnTo>
                    <a:pt x="2395" y="845"/>
                  </a:lnTo>
                  <a:lnTo>
                    <a:pt x="2395" y="845"/>
                  </a:lnTo>
                  <a:lnTo>
                    <a:pt x="2394" y="845"/>
                  </a:lnTo>
                  <a:lnTo>
                    <a:pt x="2394" y="845"/>
                  </a:lnTo>
                  <a:lnTo>
                    <a:pt x="2394" y="845"/>
                  </a:lnTo>
                  <a:lnTo>
                    <a:pt x="2393" y="845"/>
                  </a:lnTo>
                  <a:lnTo>
                    <a:pt x="2391" y="845"/>
                  </a:lnTo>
                  <a:lnTo>
                    <a:pt x="2391" y="844"/>
                  </a:lnTo>
                  <a:lnTo>
                    <a:pt x="2390" y="844"/>
                  </a:lnTo>
                  <a:lnTo>
                    <a:pt x="2390" y="844"/>
                  </a:lnTo>
                  <a:lnTo>
                    <a:pt x="2389" y="844"/>
                  </a:lnTo>
                  <a:lnTo>
                    <a:pt x="2389" y="844"/>
                  </a:lnTo>
                  <a:lnTo>
                    <a:pt x="2389" y="844"/>
                  </a:lnTo>
                  <a:lnTo>
                    <a:pt x="2388" y="844"/>
                  </a:lnTo>
                  <a:lnTo>
                    <a:pt x="2387" y="844"/>
                  </a:lnTo>
                  <a:lnTo>
                    <a:pt x="2387" y="844"/>
                  </a:lnTo>
                  <a:lnTo>
                    <a:pt x="2386" y="844"/>
                  </a:lnTo>
                  <a:lnTo>
                    <a:pt x="2385" y="843"/>
                  </a:lnTo>
                  <a:lnTo>
                    <a:pt x="2385" y="843"/>
                  </a:lnTo>
                  <a:lnTo>
                    <a:pt x="2385" y="843"/>
                  </a:lnTo>
                  <a:lnTo>
                    <a:pt x="2383" y="843"/>
                  </a:lnTo>
                  <a:lnTo>
                    <a:pt x="2383" y="843"/>
                  </a:lnTo>
                  <a:lnTo>
                    <a:pt x="2383" y="843"/>
                  </a:lnTo>
                  <a:lnTo>
                    <a:pt x="2383" y="843"/>
                  </a:lnTo>
                  <a:lnTo>
                    <a:pt x="2383" y="843"/>
                  </a:lnTo>
                  <a:lnTo>
                    <a:pt x="2382" y="842"/>
                  </a:lnTo>
                  <a:lnTo>
                    <a:pt x="2382" y="842"/>
                  </a:lnTo>
                  <a:lnTo>
                    <a:pt x="2382" y="842"/>
                  </a:lnTo>
                  <a:lnTo>
                    <a:pt x="2381" y="842"/>
                  </a:lnTo>
                  <a:lnTo>
                    <a:pt x="2381" y="842"/>
                  </a:lnTo>
                  <a:lnTo>
                    <a:pt x="2381" y="842"/>
                  </a:lnTo>
                  <a:lnTo>
                    <a:pt x="2381" y="840"/>
                  </a:lnTo>
                  <a:lnTo>
                    <a:pt x="2380" y="840"/>
                  </a:lnTo>
                  <a:lnTo>
                    <a:pt x="2380" y="840"/>
                  </a:lnTo>
                  <a:lnTo>
                    <a:pt x="2380" y="840"/>
                  </a:lnTo>
                  <a:lnTo>
                    <a:pt x="2380" y="840"/>
                  </a:lnTo>
                  <a:lnTo>
                    <a:pt x="2379" y="840"/>
                  </a:lnTo>
                  <a:lnTo>
                    <a:pt x="2379" y="839"/>
                  </a:lnTo>
                  <a:lnTo>
                    <a:pt x="2379" y="839"/>
                  </a:lnTo>
                  <a:lnTo>
                    <a:pt x="2379" y="839"/>
                  </a:lnTo>
                  <a:lnTo>
                    <a:pt x="2379" y="839"/>
                  </a:lnTo>
                  <a:lnTo>
                    <a:pt x="2378" y="839"/>
                  </a:lnTo>
                  <a:lnTo>
                    <a:pt x="2378" y="839"/>
                  </a:lnTo>
                  <a:lnTo>
                    <a:pt x="2378" y="839"/>
                  </a:lnTo>
                  <a:lnTo>
                    <a:pt x="2377" y="838"/>
                  </a:lnTo>
                  <a:lnTo>
                    <a:pt x="2377" y="838"/>
                  </a:lnTo>
                  <a:lnTo>
                    <a:pt x="2376" y="838"/>
                  </a:lnTo>
                  <a:lnTo>
                    <a:pt x="2376" y="838"/>
                  </a:lnTo>
                  <a:lnTo>
                    <a:pt x="2376" y="838"/>
                  </a:lnTo>
                  <a:lnTo>
                    <a:pt x="2376" y="837"/>
                  </a:lnTo>
                  <a:lnTo>
                    <a:pt x="2376" y="837"/>
                  </a:lnTo>
                  <a:lnTo>
                    <a:pt x="2376" y="837"/>
                  </a:lnTo>
                  <a:lnTo>
                    <a:pt x="2374" y="837"/>
                  </a:lnTo>
                  <a:lnTo>
                    <a:pt x="2374" y="837"/>
                  </a:lnTo>
                  <a:lnTo>
                    <a:pt x="2374" y="837"/>
                  </a:lnTo>
                  <a:lnTo>
                    <a:pt x="2374" y="836"/>
                  </a:lnTo>
                  <a:lnTo>
                    <a:pt x="2374" y="836"/>
                  </a:lnTo>
                  <a:lnTo>
                    <a:pt x="2374" y="836"/>
                  </a:lnTo>
                  <a:lnTo>
                    <a:pt x="2373" y="836"/>
                  </a:lnTo>
                  <a:lnTo>
                    <a:pt x="2373" y="835"/>
                  </a:lnTo>
                  <a:lnTo>
                    <a:pt x="2373" y="835"/>
                  </a:lnTo>
                  <a:lnTo>
                    <a:pt x="2373" y="835"/>
                  </a:lnTo>
                  <a:lnTo>
                    <a:pt x="2373" y="835"/>
                  </a:lnTo>
                  <a:lnTo>
                    <a:pt x="2373" y="835"/>
                  </a:lnTo>
                  <a:lnTo>
                    <a:pt x="2373" y="834"/>
                  </a:lnTo>
                  <a:lnTo>
                    <a:pt x="2373" y="833"/>
                  </a:lnTo>
                  <a:lnTo>
                    <a:pt x="2372" y="833"/>
                  </a:lnTo>
                  <a:lnTo>
                    <a:pt x="2372" y="833"/>
                  </a:lnTo>
                  <a:lnTo>
                    <a:pt x="2372" y="833"/>
                  </a:lnTo>
                  <a:lnTo>
                    <a:pt x="2372" y="833"/>
                  </a:lnTo>
                  <a:lnTo>
                    <a:pt x="2371" y="833"/>
                  </a:lnTo>
                  <a:lnTo>
                    <a:pt x="2371" y="833"/>
                  </a:lnTo>
                  <a:lnTo>
                    <a:pt x="2370" y="833"/>
                  </a:lnTo>
                  <a:lnTo>
                    <a:pt x="2370" y="831"/>
                  </a:lnTo>
                  <a:lnTo>
                    <a:pt x="2369" y="831"/>
                  </a:lnTo>
                  <a:lnTo>
                    <a:pt x="2369" y="831"/>
                  </a:lnTo>
                  <a:lnTo>
                    <a:pt x="2369" y="831"/>
                  </a:lnTo>
                  <a:lnTo>
                    <a:pt x="2369" y="831"/>
                  </a:lnTo>
                  <a:lnTo>
                    <a:pt x="2369" y="831"/>
                  </a:lnTo>
                  <a:lnTo>
                    <a:pt x="2369" y="831"/>
                  </a:lnTo>
                  <a:lnTo>
                    <a:pt x="2366" y="831"/>
                  </a:lnTo>
                  <a:lnTo>
                    <a:pt x="2365" y="831"/>
                  </a:lnTo>
                  <a:lnTo>
                    <a:pt x="2363" y="831"/>
                  </a:lnTo>
                  <a:lnTo>
                    <a:pt x="2363" y="831"/>
                  </a:lnTo>
                  <a:lnTo>
                    <a:pt x="2362" y="831"/>
                  </a:lnTo>
                  <a:lnTo>
                    <a:pt x="2362" y="830"/>
                  </a:lnTo>
                  <a:lnTo>
                    <a:pt x="2361" y="830"/>
                  </a:lnTo>
                  <a:lnTo>
                    <a:pt x="2361" y="830"/>
                  </a:lnTo>
                  <a:lnTo>
                    <a:pt x="2361" y="830"/>
                  </a:lnTo>
                  <a:lnTo>
                    <a:pt x="2360" y="830"/>
                  </a:lnTo>
                  <a:lnTo>
                    <a:pt x="2360" y="830"/>
                  </a:lnTo>
                  <a:lnTo>
                    <a:pt x="2359" y="830"/>
                  </a:lnTo>
                  <a:lnTo>
                    <a:pt x="2359" y="829"/>
                  </a:lnTo>
                  <a:lnTo>
                    <a:pt x="2359" y="829"/>
                  </a:lnTo>
                  <a:lnTo>
                    <a:pt x="2359" y="829"/>
                  </a:lnTo>
                  <a:lnTo>
                    <a:pt x="2359" y="829"/>
                  </a:lnTo>
                  <a:lnTo>
                    <a:pt x="2359" y="829"/>
                  </a:lnTo>
                  <a:lnTo>
                    <a:pt x="2357" y="829"/>
                  </a:lnTo>
                  <a:lnTo>
                    <a:pt x="2357" y="829"/>
                  </a:lnTo>
                  <a:lnTo>
                    <a:pt x="2357" y="829"/>
                  </a:lnTo>
                  <a:lnTo>
                    <a:pt x="2357" y="828"/>
                  </a:lnTo>
                  <a:lnTo>
                    <a:pt x="2356" y="828"/>
                  </a:lnTo>
                  <a:lnTo>
                    <a:pt x="2356" y="828"/>
                  </a:lnTo>
                  <a:lnTo>
                    <a:pt x="2356" y="827"/>
                  </a:lnTo>
                  <a:lnTo>
                    <a:pt x="2356" y="827"/>
                  </a:lnTo>
                  <a:lnTo>
                    <a:pt x="2356" y="827"/>
                  </a:lnTo>
                  <a:lnTo>
                    <a:pt x="2356" y="826"/>
                  </a:lnTo>
                  <a:lnTo>
                    <a:pt x="2355" y="826"/>
                  </a:lnTo>
                  <a:lnTo>
                    <a:pt x="2355" y="825"/>
                  </a:lnTo>
                  <a:lnTo>
                    <a:pt x="2355" y="825"/>
                  </a:lnTo>
                  <a:lnTo>
                    <a:pt x="2355" y="823"/>
                  </a:lnTo>
                  <a:lnTo>
                    <a:pt x="2355" y="823"/>
                  </a:lnTo>
                  <a:lnTo>
                    <a:pt x="2355" y="822"/>
                  </a:lnTo>
                  <a:lnTo>
                    <a:pt x="2355" y="822"/>
                  </a:lnTo>
                  <a:lnTo>
                    <a:pt x="2355" y="821"/>
                  </a:lnTo>
                  <a:lnTo>
                    <a:pt x="2354" y="821"/>
                  </a:lnTo>
                  <a:lnTo>
                    <a:pt x="2354" y="819"/>
                  </a:lnTo>
                  <a:lnTo>
                    <a:pt x="2354" y="819"/>
                  </a:lnTo>
                  <a:lnTo>
                    <a:pt x="2354" y="817"/>
                  </a:lnTo>
                  <a:lnTo>
                    <a:pt x="2354" y="817"/>
                  </a:lnTo>
                  <a:lnTo>
                    <a:pt x="2354" y="816"/>
                  </a:lnTo>
                  <a:lnTo>
                    <a:pt x="2354" y="816"/>
                  </a:lnTo>
                  <a:lnTo>
                    <a:pt x="2354" y="816"/>
                  </a:lnTo>
                  <a:lnTo>
                    <a:pt x="2354" y="816"/>
                  </a:lnTo>
                  <a:lnTo>
                    <a:pt x="2354" y="816"/>
                  </a:lnTo>
                  <a:lnTo>
                    <a:pt x="2354" y="814"/>
                  </a:lnTo>
                  <a:lnTo>
                    <a:pt x="2354" y="811"/>
                  </a:lnTo>
                  <a:lnTo>
                    <a:pt x="2354" y="811"/>
                  </a:lnTo>
                  <a:lnTo>
                    <a:pt x="2354" y="810"/>
                  </a:lnTo>
                  <a:lnTo>
                    <a:pt x="2354" y="810"/>
                  </a:lnTo>
                  <a:lnTo>
                    <a:pt x="2354" y="809"/>
                  </a:lnTo>
                  <a:lnTo>
                    <a:pt x="2354" y="809"/>
                  </a:lnTo>
                  <a:lnTo>
                    <a:pt x="2354" y="809"/>
                  </a:lnTo>
                  <a:lnTo>
                    <a:pt x="2354" y="809"/>
                  </a:lnTo>
                  <a:lnTo>
                    <a:pt x="2355" y="809"/>
                  </a:lnTo>
                  <a:lnTo>
                    <a:pt x="2355" y="809"/>
                  </a:lnTo>
                  <a:lnTo>
                    <a:pt x="2355" y="809"/>
                  </a:lnTo>
                  <a:lnTo>
                    <a:pt x="2355" y="808"/>
                  </a:lnTo>
                  <a:lnTo>
                    <a:pt x="2355" y="808"/>
                  </a:lnTo>
                  <a:lnTo>
                    <a:pt x="2355" y="806"/>
                  </a:lnTo>
                  <a:lnTo>
                    <a:pt x="2355" y="806"/>
                  </a:lnTo>
                  <a:lnTo>
                    <a:pt x="2355" y="805"/>
                  </a:lnTo>
                  <a:lnTo>
                    <a:pt x="2355" y="805"/>
                  </a:lnTo>
                  <a:lnTo>
                    <a:pt x="2355" y="804"/>
                  </a:lnTo>
                  <a:lnTo>
                    <a:pt x="2355" y="804"/>
                  </a:lnTo>
                  <a:lnTo>
                    <a:pt x="2356" y="804"/>
                  </a:lnTo>
                  <a:lnTo>
                    <a:pt x="2356" y="804"/>
                  </a:lnTo>
                  <a:lnTo>
                    <a:pt x="2356" y="804"/>
                  </a:lnTo>
                  <a:lnTo>
                    <a:pt x="2357" y="804"/>
                  </a:lnTo>
                  <a:lnTo>
                    <a:pt x="2357" y="805"/>
                  </a:lnTo>
                  <a:lnTo>
                    <a:pt x="2357" y="805"/>
                  </a:lnTo>
                  <a:lnTo>
                    <a:pt x="2359" y="805"/>
                  </a:lnTo>
                  <a:lnTo>
                    <a:pt x="2359" y="806"/>
                  </a:lnTo>
                  <a:lnTo>
                    <a:pt x="2357" y="806"/>
                  </a:lnTo>
                  <a:lnTo>
                    <a:pt x="2356" y="806"/>
                  </a:lnTo>
                  <a:lnTo>
                    <a:pt x="2356" y="808"/>
                  </a:lnTo>
                  <a:lnTo>
                    <a:pt x="2357" y="808"/>
                  </a:lnTo>
                  <a:lnTo>
                    <a:pt x="2357" y="808"/>
                  </a:lnTo>
                  <a:lnTo>
                    <a:pt x="2356" y="808"/>
                  </a:lnTo>
                  <a:lnTo>
                    <a:pt x="2357" y="808"/>
                  </a:lnTo>
                  <a:lnTo>
                    <a:pt x="2357" y="808"/>
                  </a:lnTo>
                  <a:lnTo>
                    <a:pt x="2357" y="808"/>
                  </a:lnTo>
                  <a:lnTo>
                    <a:pt x="2359" y="808"/>
                  </a:lnTo>
                  <a:lnTo>
                    <a:pt x="2359" y="808"/>
                  </a:lnTo>
                  <a:lnTo>
                    <a:pt x="2359" y="806"/>
                  </a:lnTo>
                  <a:lnTo>
                    <a:pt x="2359" y="806"/>
                  </a:lnTo>
                  <a:lnTo>
                    <a:pt x="2359" y="805"/>
                  </a:lnTo>
                  <a:lnTo>
                    <a:pt x="2359" y="805"/>
                  </a:lnTo>
                  <a:lnTo>
                    <a:pt x="2359" y="805"/>
                  </a:lnTo>
                  <a:lnTo>
                    <a:pt x="2360" y="804"/>
                  </a:lnTo>
                  <a:lnTo>
                    <a:pt x="2360" y="802"/>
                  </a:lnTo>
                  <a:lnTo>
                    <a:pt x="2360" y="802"/>
                  </a:lnTo>
                  <a:lnTo>
                    <a:pt x="2360" y="802"/>
                  </a:lnTo>
                  <a:lnTo>
                    <a:pt x="2361" y="802"/>
                  </a:lnTo>
                  <a:lnTo>
                    <a:pt x="2361" y="802"/>
                  </a:lnTo>
                  <a:lnTo>
                    <a:pt x="2361" y="802"/>
                  </a:lnTo>
                  <a:lnTo>
                    <a:pt x="2361" y="802"/>
                  </a:lnTo>
                  <a:lnTo>
                    <a:pt x="2361" y="802"/>
                  </a:lnTo>
                  <a:lnTo>
                    <a:pt x="2362" y="802"/>
                  </a:lnTo>
                  <a:lnTo>
                    <a:pt x="2361" y="802"/>
                  </a:lnTo>
                  <a:lnTo>
                    <a:pt x="2361" y="802"/>
                  </a:lnTo>
                  <a:lnTo>
                    <a:pt x="2361" y="802"/>
                  </a:lnTo>
                  <a:lnTo>
                    <a:pt x="2361" y="802"/>
                  </a:lnTo>
                  <a:lnTo>
                    <a:pt x="2362" y="802"/>
                  </a:lnTo>
                  <a:lnTo>
                    <a:pt x="2362" y="801"/>
                  </a:lnTo>
                  <a:lnTo>
                    <a:pt x="2362" y="801"/>
                  </a:lnTo>
                  <a:lnTo>
                    <a:pt x="2362" y="801"/>
                  </a:lnTo>
                  <a:lnTo>
                    <a:pt x="2362" y="801"/>
                  </a:lnTo>
                  <a:lnTo>
                    <a:pt x="2361" y="801"/>
                  </a:lnTo>
                  <a:lnTo>
                    <a:pt x="2361" y="800"/>
                  </a:lnTo>
                  <a:lnTo>
                    <a:pt x="2361" y="800"/>
                  </a:lnTo>
                  <a:lnTo>
                    <a:pt x="2361" y="800"/>
                  </a:lnTo>
                  <a:lnTo>
                    <a:pt x="2361" y="800"/>
                  </a:lnTo>
                  <a:lnTo>
                    <a:pt x="2360" y="800"/>
                  </a:lnTo>
                  <a:lnTo>
                    <a:pt x="2360" y="800"/>
                  </a:lnTo>
                  <a:lnTo>
                    <a:pt x="2360" y="800"/>
                  </a:lnTo>
                  <a:lnTo>
                    <a:pt x="2360" y="799"/>
                  </a:lnTo>
                  <a:lnTo>
                    <a:pt x="2360" y="799"/>
                  </a:lnTo>
                  <a:lnTo>
                    <a:pt x="2360" y="797"/>
                  </a:lnTo>
                  <a:lnTo>
                    <a:pt x="2361" y="797"/>
                  </a:lnTo>
                  <a:lnTo>
                    <a:pt x="2361" y="797"/>
                  </a:lnTo>
                  <a:lnTo>
                    <a:pt x="2361" y="796"/>
                  </a:lnTo>
                  <a:lnTo>
                    <a:pt x="2361" y="796"/>
                  </a:lnTo>
                  <a:lnTo>
                    <a:pt x="2361" y="796"/>
                  </a:lnTo>
                  <a:lnTo>
                    <a:pt x="2361" y="796"/>
                  </a:lnTo>
                  <a:lnTo>
                    <a:pt x="2361" y="796"/>
                  </a:lnTo>
                  <a:lnTo>
                    <a:pt x="2362" y="796"/>
                  </a:lnTo>
                  <a:lnTo>
                    <a:pt x="2362" y="795"/>
                  </a:lnTo>
                  <a:lnTo>
                    <a:pt x="2362" y="795"/>
                  </a:lnTo>
                  <a:lnTo>
                    <a:pt x="2362" y="794"/>
                  </a:lnTo>
                  <a:lnTo>
                    <a:pt x="2362" y="794"/>
                  </a:lnTo>
                  <a:lnTo>
                    <a:pt x="2362" y="794"/>
                  </a:lnTo>
                  <a:lnTo>
                    <a:pt x="2362" y="793"/>
                  </a:lnTo>
                  <a:lnTo>
                    <a:pt x="2362" y="793"/>
                  </a:lnTo>
                  <a:lnTo>
                    <a:pt x="2362" y="793"/>
                  </a:lnTo>
                  <a:lnTo>
                    <a:pt x="2362" y="793"/>
                  </a:lnTo>
                  <a:lnTo>
                    <a:pt x="2362" y="793"/>
                  </a:lnTo>
                  <a:lnTo>
                    <a:pt x="2362" y="792"/>
                  </a:lnTo>
                  <a:lnTo>
                    <a:pt x="2362" y="792"/>
                  </a:lnTo>
                  <a:lnTo>
                    <a:pt x="2362" y="792"/>
                  </a:lnTo>
                  <a:lnTo>
                    <a:pt x="2362" y="792"/>
                  </a:lnTo>
                  <a:lnTo>
                    <a:pt x="2363" y="792"/>
                  </a:lnTo>
                  <a:lnTo>
                    <a:pt x="2363" y="791"/>
                  </a:lnTo>
                  <a:lnTo>
                    <a:pt x="2362" y="791"/>
                  </a:lnTo>
                  <a:lnTo>
                    <a:pt x="2362" y="791"/>
                  </a:lnTo>
                  <a:lnTo>
                    <a:pt x="2362" y="791"/>
                  </a:lnTo>
                  <a:lnTo>
                    <a:pt x="2362" y="789"/>
                  </a:lnTo>
                  <a:lnTo>
                    <a:pt x="2362" y="789"/>
                  </a:lnTo>
                  <a:lnTo>
                    <a:pt x="2362" y="789"/>
                  </a:lnTo>
                  <a:lnTo>
                    <a:pt x="2363" y="789"/>
                  </a:lnTo>
                  <a:lnTo>
                    <a:pt x="2363" y="788"/>
                  </a:lnTo>
                  <a:lnTo>
                    <a:pt x="2363" y="788"/>
                  </a:lnTo>
                  <a:lnTo>
                    <a:pt x="2363" y="788"/>
                  </a:lnTo>
                  <a:lnTo>
                    <a:pt x="2363" y="788"/>
                  </a:lnTo>
                  <a:lnTo>
                    <a:pt x="2363" y="787"/>
                  </a:lnTo>
                  <a:lnTo>
                    <a:pt x="2364" y="787"/>
                  </a:lnTo>
                  <a:lnTo>
                    <a:pt x="2364" y="787"/>
                  </a:lnTo>
                  <a:lnTo>
                    <a:pt x="2364" y="787"/>
                  </a:lnTo>
                  <a:lnTo>
                    <a:pt x="2364" y="787"/>
                  </a:lnTo>
                  <a:lnTo>
                    <a:pt x="2365" y="787"/>
                  </a:lnTo>
                  <a:lnTo>
                    <a:pt x="2365" y="787"/>
                  </a:lnTo>
                  <a:lnTo>
                    <a:pt x="2365" y="787"/>
                  </a:lnTo>
                  <a:lnTo>
                    <a:pt x="2365" y="787"/>
                  </a:lnTo>
                  <a:lnTo>
                    <a:pt x="2366" y="787"/>
                  </a:lnTo>
                  <a:lnTo>
                    <a:pt x="2366" y="786"/>
                  </a:lnTo>
                  <a:lnTo>
                    <a:pt x="2368" y="786"/>
                  </a:lnTo>
                  <a:lnTo>
                    <a:pt x="2368" y="786"/>
                  </a:lnTo>
                  <a:lnTo>
                    <a:pt x="2368" y="786"/>
                  </a:lnTo>
                  <a:lnTo>
                    <a:pt x="2368" y="786"/>
                  </a:lnTo>
                  <a:lnTo>
                    <a:pt x="2368" y="785"/>
                  </a:lnTo>
                  <a:lnTo>
                    <a:pt x="2368" y="785"/>
                  </a:lnTo>
                  <a:lnTo>
                    <a:pt x="2368" y="785"/>
                  </a:lnTo>
                  <a:lnTo>
                    <a:pt x="2369" y="785"/>
                  </a:lnTo>
                  <a:lnTo>
                    <a:pt x="2369" y="785"/>
                  </a:lnTo>
                  <a:lnTo>
                    <a:pt x="2369" y="785"/>
                  </a:lnTo>
                  <a:lnTo>
                    <a:pt x="2370" y="786"/>
                  </a:lnTo>
                  <a:lnTo>
                    <a:pt x="2370" y="786"/>
                  </a:lnTo>
                  <a:lnTo>
                    <a:pt x="2370" y="786"/>
                  </a:lnTo>
                  <a:lnTo>
                    <a:pt x="2370" y="786"/>
                  </a:lnTo>
                  <a:lnTo>
                    <a:pt x="2370" y="786"/>
                  </a:lnTo>
                  <a:lnTo>
                    <a:pt x="2370" y="785"/>
                  </a:lnTo>
                  <a:lnTo>
                    <a:pt x="2371" y="785"/>
                  </a:lnTo>
                  <a:lnTo>
                    <a:pt x="2371" y="786"/>
                  </a:lnTo>
                  <a:lnTo>
                    <a:pt x="2371" y="786"/>
                  </a:lnTo>
                  <a:lnTo>
                    <a:pt x="2371" y="785"/>
                  </a:lnTo>
                  <a:lnTo>
                    <a:pt x="2372" y="785"/>
                  </a:lnTo>
                  <a:lnTo>
                    <a:pt x="2372" y="786"/>
                  </a:lnTo>
                  <a:lnTo>
                    <a:pt x="2373" y="786"/>
                  </a:lnTo>
                  <a:lnTo>
                    <a:pt x="2373" y="786"/>
                  </a:lnTo>
                  <a:lnTo>
                    <a:pt x="2373" y="786"/>
                  </a:lnTo>
                  <a:lnTo>
                    <a:pt x="2374" y="786"/>
                  </a:lnTo>
                  <a:lnTo>
                    <a:pt x="2374" y="786"/>
                  </a:lnTo>
                  <a:lnTo>
                    <a:pt x="2374" y="786"/>
                  </a:lnTo>
                  <a:lnTo>
                    <a:pt x="2374" y="786"/>
                  </a:lnTo>
                  <a:lnTo>
                    <a:pt x="2374" y="787"/>
                  </a:lnTo>
                  <a:lnTo>
                    <a:pt x="2374" y="787"/>
                  </a:lnTo>
                  <a:lnTo>
                    <a:pt x="2374" y="787"/>
                  </a:lnTo>
                  <a:lnTo>
                    <a:pt x="2376" y="787"/>
                  </a:lnTo>
                  <a:lnTo>
                    <a:pt x="2376" y="787"/>
                  </a:lnTo>
                  <a:lnTo>
                    <a:pt x="2374" y="787"/>
                  </a:lnTo>
                  <a:lnTo>
                    <a:pt x="2374" y="785"/>
                  </a:lnTo>
                  <a:lnTo>
                    <a:pt x="2374" y="785"/>
                  </a:lnTo>
                  <a:lnTo>
                    <a:pt x="2374" y="785"/>
                  </a:lnTo>
                  <a:lnTo>
                    <a:pt x="2374" y="785"/>
                  </a:lnTo>
                  <a:lnTo>
                    <a:pt x="2374" y="784"/>
                  </a:lnTo>
                  <a:lnTo>
                    <a:pt x="2373" y="784"/>
                  </a:lnTo>
                  <a:lnTo>
                    <a:pt x="2373" y="784"/>
                  </a:lnTo>
                  <a:lnTo>
                    <a:pt x="2373" y="784"/>
                  </a:lnTo>
                  <a:lnTo>
                    <a:pt x="2373" y="784"/>
                  </a:lnTo>
                  <a:lnTo>
                    <a:pt x="2373" y="784"/>
                  </a:lnTo>
                  <a:lnTo>
                    <a:pt x="2373" y="783"/>
                  </a:lnTo>
                  <a:lnTo>
                    <a:pt x="2373" y="783"/>
                  </a:lnTo>
                  <a:lnTo>
                    <a:pt x="2372" y="783"/>
                  </a:lnTo>
                  <a:lnTo>
                    <a:pt x="2372" y="783"/>
                  </a:lnTo>
                  <a:lnTo>
                    <a:pt x="2371" y="783"/>
                  </a:lnTo>
                  <a:lnTo>
                    <a:pt x="2371" y="783"/>
                  </a:lnTo>
                  <a:lnTo>
                    <a:pt x="2371" y="783"/>
                  </a:lnTo>
                  <a:lnTo>
                    <a:pt x="2371" y="783"/>
                  </a:lnTo>
                  <a:lnTo>
                    <a:pt x="2371" y="782"/>
                  </a:lnTo>
                  <a:lnTo>
                    <a:pt x="2371" y="782"/>
                  </a:lnTo>
                  <a:lnTo>
                    <a:pt x="2369" y="782"/>
                  </a:lnTo>
                  <a:lnTo>
                    <a:pt x="2368" y="782"/>
                  </a:lnTo>
                  <a:lnTo>
                    <a:pt x="2366" y="782"/>
                  </a:lnTo>
                  <a:lnTo>
                    <a:pt x="2366" y="782"/>
                  </a:lnTo>
                  <a:lnTo>
                    <a:pt x="2365" y="782"/>
                  </a:lnTo>
                  <a:lnTo>
                    <a:pt x="2365" y="782"/>
                  </a:lnTo>
                  <a:lnTo>
                    <a:pt x="2365" y="782"/>
                  </a:lnTo>
                  <a:lnTo>
                    <a:pt x="2365" y="782"/>
                  </a:lnTo>
                  <a:lnTo>
                    <a:pt x="2364" y="782"/>
                  </a:lnTo>
                  <a:lnTo>
                    <a:pt x="2364" y="780"/>
                  </a:lnTo>
                  <a:lnTo>
                    <a:pt x="2364" y="780"/>
                  </a:lnTo>
                  <a:lnTo>
                    <a:pt x="2363" y="780"/>
                  </a:lnTo>
                  <a:lnTo>
                    <a:pt x="2363" y="780"/>
                  </a:lnTo>
                  <a:lnTo>
                    <a:pt x="2363" y="780"/>
                  </a:lnTo>
                  <a:lnTo>
                    <a:pt x="2363" y="779"/>
                  </a:lnTo>
                  <a:lnTo>
                    <a:pt x="2363" y="779"/>
                  </a:lnTo>
                  <a:lnTo>
                    <a:pt x="2363" y="778"/>
                  </a:lnTo>
                  <a:lnTo>
                    <a:pt x="2363" y="778"/>
                  </a:lnTo>
                  <a:lnTo>
                    <a:pt x="2363" y="778"/>
                  </a:lnTo>
                  <a:lnTo>
                    <a:pt x="2363" y="778"/>
                  </a:lnTo>
                  <a:lnTo>
                    <a:pt x="2363" y="778"/>
                  </a:lnTo>
                  <a:lnTo>
                    <a:pt x="2362" y="778"/>
                  </a:lnTo>
                  <a:lnTo>
                    <a:pt x="2362" y="777"/>
                  </a:lnTo>
                  <a:lnTo>
                    <a:pt x="2362" y="777"/>
                  </a:lnTo>
                  <a:lnTo>
                    <a:pt x="2362" y="777"/>
                  </a:lnTo>
                  <a:lnTo>
                    <a:pt x="2361" y="777"/>
                  </a:lnTo>
                  <a:lnTo>
                    <a:pt x="2361" y="777"/>
                  </a:lnTo>
                  <a:lnTo>
                    <a:pt x="2361" y="777"/>
                  </a:lnTo>
                  <a:lnTo>
                    <a:pt x="2361" y="776"/>
                  </a:lnTo>
                  <a:lnTo>
                    <a:pt x="2361" y="776"/>
                  </a:lnTo>
                  <a:lnTo>
                    <a:pt x="2361" y="776"/>
                  </a:lnTo>
                  <a:lnTo>
                    <a:pt x="2361" y="776"/>
                  </a:lnTo>
                  <a:lnTo>
                    <a:pt x="2360" y="776"/>
                  </a:lnTo>
                  <a:lnTo>
                    <a:pt x="2360" y="776"/>
                  </a:lnTo>
                  <a:lnTo>
                    <a:pt x="2360" y="776"/>
                  </a:lnTo>
                  <a:lnTo>
                    <a:pt x="2360" y="775"/>
                  </a:lnTo>
                  <a:lnTo>
                    <a:pt x="2360" y="775"/>
                  </a:lnTo>
                  <a:lnTo>
                    <a:pt x="2360" y="775"/>
                  </a:lnTo>
                  <a:lnTo>
                    <a:pt x="2360" y="775"/>
                  </a:lnTo>
                  <a:lnTo>
                    <a:pt x="2359" y="775"/>
                  </a:lnTo>
                  <a:lnTo>
                    <a:pt x="2359" y="775"/>
                  </a:lnTo>
                  <a:lnTo>
                    <a:pt x="2359" y="774"/>
                  </a:lnTo>
                  <a:lnTo>
                    <a:pt x="2359" y="774"/>
                  </a:lnTo>
                  <a:lnTo>
                    <a:pt x="2359" y="774"/>
                  </a:lnTo>
                  <a:lnTo>
                    <a:pt x="2359" y="772"/>
                  </a:lnTo>
                  <a:lnTo>
                    <a:pt x="2359" y="772"/>
                  </a:lnTo>
                  <a:lnTo>
                    <a:pt x="2357" y="769"/>
                  </a:lnTo>
                  <a:lnTo>
                    <a:pt x="2357" y="769"/>
                  </a:lnTo>
                  <a:lnTo>
                    <a:pt x="2357" y="769"/>
                  </a:lnTo>
                  <a:lnTo>
                    <a:pt x="2357" y="769"/>
                  </a:lnTo>
                  <a:lnTo>
                    <a:pt x="2356" y="768"/>
                  </a:lnTo>
                  <a:lnTo>
                    <a:pt x="2356" y="768"/>
                  </a:lnTo>
                  <a:lnTo>
                    <a:pt x="2356" y="768"/>
                  </a:lnTo>
                  <a:lnTo>
                    <a:pt x="2356" y="768"/>
                  </a:lnTo>
                  <a:lnTo>
                    <a:pt x="2356" y="768"/>
                  </a:lnTo>
                  <a:lnTo>
                    <a:pt x="2356" y="768"/>
                  </a:lnTo>
                  <a:lnTo>
                    <a:pt x="2356" y="768"/>
                  </a:lnTo>
                  <a:lnTo>
                    <a:pt x="2355" y="768"/>
                  </a:lnTo>
                  <a:lnTo>
                    <a:pt x="2355" y="767"/>
                  </a:lnTo>
                  <a:lnTo>
                    <a:pt x="2355" y="767"/>
                  </a:lnTo>
                  <a:lnTo>
                    <a:pt x="2355" y="767"/>
                  </a:lnTo>
                  <a:lnTo>
                    <a:pt x="2355" y="767"/>
                  </a:lnTo>
                  <a:lnTo>
                    <a:pt x="2355" y="767"/>
                  </a:lnTo>
                  <a:lnTo>
                    <a:pt x="2355" y="767"/>
                  </a:lnTo>
                  <a:lnTo>
                    <a:pt x="2354" y="766"/>
                  </a:lnTo>
                  <a:lnTo>
                    <a:pt x="2354" y="766"/>
                  </a:lnTo>
                  <a:lnTo>
                    <a:pt x="2354" y="766"/>
                  </a:lnTo>
                  <a:lnTo>
                    <a:pt x="2354" y="766"/>
                  </a:lnTo>
                  <a:lnTo>
                    <a:pt x="2354" y="766"/>
                  </a:lnTo>
                  <a:lnTo>
                    <a:pt x="2354" y="765"/>
                  </a:lnTo>
                  <a:lnTo>
                    <a:pt x="2354" y="765"/>
                  </a:lnTo>
                  <a:lnTo>
                    <a:pt x="2354" y="765"/>
                  </a:lnTo>
                  <a:lnTo>
                    <a:pt x="2353" y="765"/>
                  </a:lnTo>
                  <a:lnTo>
                    <a:pt x="2353" y="763"/>
                  </a:lnTo>
                  <a:lnTo>
                    <a:pt x="2353" y="763"/>
                  </a:lnTo>
                  <a:lnTo>
                    <a:pt x="2353" y="763"/>
                  </a:lnTo>
                  <a:lnTo>
                    <a:pt x="2353" y="763"/>
                  </a:lnTo>
                  <a:lnTo>
                    <a:pt x="2353" y="763"/>
                  </a:lnTo>
                  <a:lnTo>
                    <a:pt x="2352" y="761"/>
                  </a:lnTo>
                  <a:lnTo>
                    <a:pt x="2352" y="761"/>
                  </a:lnTo>
                  <a:lnTo>
                    <a:pt x="2352" y="761"/>
                  </a:lnTo>
                  <a:lnTo>
                    <a:pt x="2351" y="761"/>
                  </a:lnTo>
                  <a:lnTo>
                    <a:pt x="2351" y="761"/>
                  </a:lnTo>
                  <a:lnTo>
                    <a:pt x="2351" y="761"/>
                  </a:lnTo>
                  <a:lnTo>
                    <a:pt x="2351" y="761"/>
                  </a:lnTo>
                  <a:lnTo>
                    <a:pt x="2351" y="761"/>
                  </a:lnTo>
                  <a:lnTo>
                    <a:pt x="2349" y="761"/>
                  </a:lnTo>
                  <a:lnTo>
                    <a:pt x="2349" y="760"/>
                  </a:lnTo>
                  <a:lnTo>
                    <a:pt x="2349" y="760"/>
                  </a:lnTo>
                  <a:lnTo>
                    <a:pt x="2349" y="760"/>
                  </a:lnTo>
                  <a:lnTo>
                    <a:pt x="2349" y="760"/>
                  </a:lnTo>
                  <a:lnTo>
                    <a:pt x="2349" y="760"/>
                  </a:lnTo>
                  <a:lnTo>
                    <a:pt x="2348" y="760"/>
                  </a:lnTo>
                  <a:lnTo>
                    <a:pt x="2347" y="759"/>
                  </a:lnTo>
                  <a:lnTo>
                    <a:pt x="2347" y="759"/>
                  </a:lnTo>
                  <a:lnTo>
                    <a:pt x="2347" y="759"/>
                  </a:lnTo>
                  <a:lnTo>
                    <a:pt x="2347" y="759"/>
                  </a:lnTo>
                  <a:lnTo>
                    <a:pt x="2347" y="758"/>
                  </a:lnTo>
                  <a:lnTo>
                    <a:pt x="2347" y="758"/>
                  </a:lnTo>
                  <a:lnTo>
                    <a:pt x="2347" y="757"/>
                  </a:lnTo>
                  <a:lnTo>
                    <a:pt x="2346" y="757"/>
                  </a:lnTo>
                  <a:lnTo>
                    <a:pt x="2346" y="757"/>
                  </a:lnTo>
                  <a:lnTo>
                    <a:pt x="2346" y="757"/>
                  </a:lnTo>
                  <a:lnTo>
                    <a:pt x="2346" y="757"/>
                  </a:lnTo>
                  <a:lnTo>
                    <a:pt x="2346" y="757"/>
                  </a:lnTo>
                  <a:lnTo>
                    <a:pt x="2345" y="757"/>
                  </a:lnTo>
                  <a:lnTo>
                    <a:pt x="2345" y="756"/>
                  </a:lnTo>
                  <a:lnTo>
                    <a:pt x="2345" y="756"/>
                  </a:lnTo>
                  <a:lnTo>
                    <a:pt x="2345" y="756"/>
                  </a:lnTo>
                  <a:lnTo>
                    <a:pt x="2345" y="756"/>
                  </a:lnTo>
                  <a:lnTo>
                    <a:pt x="2345" y="754"/>
                  </a:lnTo>
                  <a:lnTo>
                    <a:pt x="2345" y="754"/>
                  </a:lnTo>
                  <a:lnTo>
                    <a:pt x="2345" y="754"/>
                  </a:lnTo>
                  <a:lnTo>
                    <a:pt x="2345" y="754"/>
                  </a:lnTo>
                  <a:lnTo>
                    <a:pt x="2344" y="753"/>
                  </a:lnTo>
                  <a:lnTo>
                    <a:pt x="2344" y="753"/>
                  </a:lnTo>
                  <a:lnTo>
                    <a:pt x="2344" y="753"/>
                  </a:lnTo>
                  <a:lnTo>
                    <a:pt x="2344" y="753"/>
                  </a:lnTo>
                  <a:lnTo>
                    <a:pt x="2344" y="753"/>
                  </a:lnTo>
                  <a:lnTo>
                    <a:pt x="2344" y="752"/>
                  </a:lnTo>
                  <a:lnTo>
                    <a:pt x="2343" y="752"/>
                  </a:lnTo>
                  <a:lnTo>
                    <a:pt x="2343" y="752"/>
                  </a:lnTo>
                  <a:lnTo>
                    <a:pt x="2343" y="752"/>
                  </a:lnTo>
                  <a:lnTo>
                    <a:pt x="2343" y="752"/>
                  </a:lnTo>
                  <a:lnTo>
                    <a:pt x="2343" y="752"/>
                  </a:lnTo>
                  <a:lnTo>
                    <a:pt x="2343" y="752"/>
                  </a:lnTo>
                  <a:lnTo>
                    <a:pt x="2342" y="751"/>
                  </a:lnTo>
                  <a:lnTo>
                    <a:pt x="2342" y="751"/>
                  </a:lnTo>
                  <a:lnTo>
                    <a:pt x="2342" y="751"/>
                  </a:lnTo>
                  <a:lnTo>
                    <a:pt x="2342" y="751"/>
                  </a:lnTo>
                  <a:lnTo>
                    <a:pt x="2342" y="751"/>
                  </a:lnTo>
                  <a:lnTo>
                    <a:pt x="2342" y="751"/>
                  </a:lnTo>
                  <a:lnTo>
                    <a:pt x="2342" y="750"/>
                  </a:lnTo>
                  <a:lnTo>
                    <a:pt x="2340" y="750"/>
                  </a:lnTo>
                  <a:lnTo>
                    <a:pt x="2340" y="750"/>
                  </a:lnTo>
                  <a:lnTo>
                    <a:pt x="2340" y="749"/>
                  </a:lnTo>
                  <a:lnTo>
                    <a:pt x="2340" y="749"/>
                  </a:lnTo>
                  <a:lnTo>
                    <a:pt x="2340" y="749"/>
                  </a:lnTo>
                  <a:lnTo>
                    <a:pt x="2340" y="749"/>
                  </a:lnTo>
                  <a:lnTo>
                    <a:pt x="2340" y="749"/>
                  </a:lnTo>
                  <a:lnTo>
                    <a:pt x="2339" y="749"/>
                  </a:lnTo>
                  <a:lnTo>
                    <a:pt x="2339" y="748"/>
                  </a:lnTo>
                  <a:lnTo>
                    <a:pt x="2339" y="748"/>
                  </a:lnTo>
                  <a:lnTo>
                    <a:pt x="2338" y="748"/>
                  </a:lnTo>
                  <a:lnTo>
                    <a:pt x="2338" y="748"/>
                  </a:lnTo>
                  <a:lnTo>
                    <a:pt x="2338" y="748"/>
                  </a:lnTo>
                  <a:lnTo>
                    <a:pt x="2338" y="746"/>
                  </a:lnTo>
                  <a:lnTo>
                    <a:pt x="2338" y="746"/>
                  </a:lnTo>
                  <a:lnTo>
                    <a:pt x="2338" y="746"/>
                  </a:lnTo>
                  <a:lnTo>
                    <a:pt x="2338" y="745"/>
                  </a:lnTo>
                  <a:lnTo>
                    <a:pt x="2337" y="744"/>
                  </a:lnTo>
                  <a:lnTo>
                    <a:pt x="2337" y="744"/>
                  </a:lnTo>
                  <a:lnTo>
                    <a:pt x="2337" y="744"/>
                  </a:lnTo>
                  <a:lnTo>
                    <a:pt x="2337" y="744"/>
                  </a:lnTo>
                  <a:lnTo>
                    <a:pt x="2337" y="744"/>
                  </a:lnTo>
                  <a:lnTo>
                    <a:pt x="2337" y="743"/>
                  </a:lnTo>
                  <a:lnTo>
                    <a:pt x="2337" y="743"/>
                  </a:lnTo>
                  <a:lnTo>
                    <a:pt x="2336" y="743"/>
                  </a:lnTo>
                  <a:lnTo>
                    <a:pt x="2336" y="742"/>
                  </a:lnTo>
                  <a:lnTo>
                    <a:pt x="2336" y="742"/>
                  </a:lnTo>
                  <a:lnTo>
                    <a:pt x="2336" y="742"/>
                  </a:lnTo>
                  <a:lnTo>
                    <a:pt x="2335" y="742"/>
                  </a:lnTo>
                  <a:lnTo>
                    <a:pt x="2335" y="742"/>
                  </a:lnTo>
                  <a:lnTo>
                    <a:pt x="2335" y="741"/>
                  </a:lnTo>
                  <a:lnTo>
                    <a:pt x="2335" y="740"/>
                  </a:lnTo>
                  <a:lnTo>
                    <a:pt x="2335" y="737"/>
                  </a:lnTo>
                  <a:lnTo>
                    <a:pt x="2335" y="735"/>
                  </a:lnTo>
                  <a:lnTo>
                    <a:pt x="2336" y="732"/>
                  </a:lnTo>
                  <a:lnTo>
                    <a:pt x="2336" y="729"/>
                  </a:lnTo>
                  <a:lnTo>
                    <a:pt x="2337" y="727"/>
                  </a:lnTo>
                  <a:lnTo>
                    <a:pt x="2337" y="727"/>
                  </a:lnTo>
                  <a:lnTo>
                    <a:pt x="2336" y="728"/>
                  </a:lnTo>
                  <a:lnTo>
                    <a:pt x="2336" y="729"/>
                  </a:lnTo>
                  <a:lnTo>
                    <a:pt x="2336" y="729"/>
                  </a:lnTo>
                  <a:lnTo>
                    <a:pt x="2336" y="731"/>
                  </a:lnTo>
                  <a:lnTo>
                    <a:pt x="2336" y="731"/>
                  </a:lnTo>
                  <a:lnTo>
                    <a:pt x="2336" y="731"/>
                  </a:lnTo>
                  <a:lnTo>
                    <a:pt x="2336" y="731"/>
                  </a:lnTo>
                  <a:lnTo>
                    <a:pt x="2336" y="731"/>
                  </a:lnTo>
                  <a:lnTo>
                    <a:pt x="2336" y="731"/>
                  </a:lnTo>
                  <a:lnTo>
                    <a:pt x="2335" y="731"/>
                  </a:lnTo>
                  <a:lnTo>
                    <a:pt x="2335" y="732"/>
                  </a:lnTo>
                  <a:lnTo>
                    <a:pt x="2335" y="733"/>
                  </a:lnTo>
                  <a:lnTo>
                    <a:pt x="2335" y="734"/>
                  </a:lnTo>
                  <a:lnTo>
                    <a:pt x="2335" y="734"/>
                  </a:lnTo>
                  <a:lnTo>
                    <a:pt x="2335" y="734"/>
                  </a:lnTo>
                  <a:lnTo>
                    <a:pt x="2335" y="734"/>
                  </a:lnTo>
                  <a:lnTo>
                    <a:pt x="2335" y="734"/>
                  </a:lnTo>
                  <a:lnTo>
                    <a:pt x="2334" y="734"/>
                  </a:lnTo>
                  <a:lnTo>
                    <a:pt x="2334" y="733"/>
                  </a:lnTo>
                  <a:lnTo>
                    <a:pt x="2334" y="733"/>
                  </a:lnTo>
                  <a:lnTo>
                    <a:pt x="2334" y="733"/>
                  </a:lnTo>
                  <a:lnTo>
                    <a:pt x="2334" y="732"/>
                  </a:lnTo>
                  <a:lnTo>
                    <a:pt x="2334" y="732"/>
                  </a:lnTo>
                  <a:lnTo>
                    <a:pt x="2334" y="732"/>
                  </a:lnTo>
                  <a:lnTo>
                    <a:pt x="2334" y="732"/>
                  </a:lnTo>
                  <a:lnTo>
                    <a:pt x="2334" y="732"/>
                  </a:lnTo>
                  <a:lnTo>
                    <a:pt x="2335" y="732"/>
                  </a:lnTo>
                  <a:lnTo>
                    <a:pt x="2335" y="731"/>
                  </a:lnTo>
                  <a:lnTo>
                    <a:pt x="2335" y="731"/>
                  </a:lnTo>
                  <a:lnTo>
                    <a:pt x="2335" y="731"/>
                  </a:lnTo>
                  <a:lnTo>
                    <a:pt x="2335" y="731"/>
                  </a:lnTo>
                  <a:lnTo>
                    <a:pt x="2335" y="729"/>
                  </a:lnTo>
                  <a:lnTo>
                    <a:pt x="2335" y="729"/>
                  </a:lnTo>
                  <a:lnTo>
                    <a:pt x="2335" y="729"/>
                  </a:lnTo>
                  <a:lnTo>
                    <a:pt x="2335" y="728"/>
                  </a:lnTo>
                  <a:lnTo>
                    <a:pt x="2335" y="728"/>
                  </a:lnTo>
                  <a:lnTo>
                    <a:pt x="2335" y="728"/>
                  </a:lnTo>
                  <a:lnTo>
                    <a:pt x="2335" y="728"/>
                  </a:lnTo>
                  <a:lnTo>
                    <a:pt x="2335" y="728"/>
                  </a:lnTo>
                  <a:lnTo>
                    <a:pt x="2335" y="728"/>
                  </a:lnTo>
                  <a:lnTo>
                    <a:pt x="2335" y="727"/>
                  </a:lnTo>
                  <a:lnTo>
                    <a:pt x="2335" y="727"/>
                  </a:lnTo>
                  <a:lnTo>
                    <a:pt x="2335" y="727"/>
                  </a:lnTo>
                  <a:lnTo>
                    <a:pt x="2335" y="726"/>
                  </a:lnTo>
                  <a:lnTo>
                    <a:pt x="2334" y="726"/>
                  </a:lnTo>
                  <a:lnTo>
                    <a:pt x="2334" y="726"/>
                  </a:lnTo>
                  <a:lnTo>
                    <a:pt x="2334" y="726"/>
                  </a:lnTo>
                  <a:lnTo>
                    <a:pt x="2334" y="726"/>
                  </a:lnTo>
                  <a:lnTo>
                    <a:pt x="2334" y="725"/>
                  </a:lnTo>
                  <a:lnTo>
                    <a:pt x="2334" y="725"/>
                  </a:lnTo>
                  <a:lnTo>
                    <a:pt x="2334" y="725"/>
                  </a:lnTo>
                  <a:lnTo>
                    <a:pt x="2333" y="725"/>
                  </a:lnTo>
                  <a:lnTo>
                    <a:pt x="2333" y="724"/>
                  </a:lnTo>
                  <a:lnTo>
                    <a:pt x="2333" y="724"/>
                  </a:lnTo>
                  <a:lnTo>
                    <a:pt x="2333" y="724"/>
                  </a:lnTo>
                  <a:lnTo>
                    <a:pt x="2333" y="723"/>
                  </a:lnTo>
                  <a:lnTo>
                    <a:pt x="2333" y="723"/>
                  </a:lnTo>
                  <a:lnTo>
                    <a:pt x="2333" y="723"/>
                  </a:lnTo>
                  <a:lnTo>
                    <a:pt x="2331" y="722"/>
                  </a:lnTo>
                  <a:lnTo>
                    <a:pt x="2331" y="722"/>
                  </a:lnTo>
                  <a:lnTo>
                    <a:pt x="2331" y="722"/>
                  </a:lnTo>
                  <a:lnTo>
                    <a:pt x="2331" y="722"/>
                  </a:lnTo>
                  <a:lnTo>
                    <a:pt x="2331" y="722"/>
                  </a:lnTo>
                  <a:lnTo>
                    <a:pt x="2330" y="722"/>
                  </a:lnTo>
                  <a:lnTo>
                    <a:pt x="2330" y="722"/>
                  </a:lnTo>
                  <a:lnTo>
                    <a:pt x="2330" y="722"/>
                  </a:lnTo>
                  <a:lnTo>
                    <a:pt x="2330" y="722"/>
                  </a:lnTo>
                  <a:lnTo>
                    <a:pt x="2330" y="722"/>
                  </a:lnTo>
                  <a:lnTo>
                    <a:pt x="2330" y="722"/>
                  </a:lnTo>
                  <a:lnTo>
                    <a:pt x="2329" y="722"/>
                  </a:lnTo>
                  <a:lnTo>
                    <a:pt x="2329" y="720"/>
                  </a:lnTo>
                  <a:lnTo>
                    <a:pt x="2329" y="720"/>
                  </a:lnTo>
                  <a:lnTo>
                    <a:pt x="2328" y="719"/>
                  </a:lnTo>
                  <a:lnTo>
                    <a:pt x="2328" y="719"/>
                  </a:lnTo>
                  <a:lnTo>
                    <a:pt x="2328" y="719"/>
                  </a:lnTo>
                  <a:lnTo>
                    <a:pt x="2327" y="719"/>
                  </a:lnTo>
                  <a:lnTo>
                    <a:pt x="2327" y="718"/>
                  </a:lnTo>
                  <a:lnTo>
                    <a:pt x="2326" y="718"/>
                  </a:lnTo>
                  <a:lnTo>
                    <a:pt x="2326" y="719"/>
                  </a:lnTo>
                  <a:lnTo>
                    <a:pt x="2326" y="719"/>
                  </a:lnTo>
                  <a:lnTo>
                    <a:pt x="2326" y="718"/>
                  </a:lnTo>
                  <a:lnTo>
                    <a:pt x="2326" y="718"/>
                  </a:lnTo>
                  <a:lnTo>
                    <a:pt x="2325" y="718"/>
                  </a:lnTo>
                  <a:lnTo>
                    <a:pt x="2325" y="718"/>
                  </a:lnTo>
                  <a:lnTo>
                    <a:pt x="2325" y="718"/>
                  </a:lnTo>
                  <a:lnTo>
                    <a:pt x="2325" y="717"/>
                  </a:lnTo>
                  <a:lnTo>
                    <a:pt x="2325" y="717"/>
                  </a:lnTo>
                  <a:lnTo>
                    <a:pt x="2325" y="717"/>
                  </a:lnTo>
                  <a:lnTo>
                    <a:pt x="2323" y="717"/>
                  </a:lnTo>
                  <a:lnTo>
                    <a:pt x="2325" y="716"/>
                  </a:lnTo>
                  <a:lnTo>
                    <a:pt x="2325" y="716"/>
                  </a:lnTo>
                  <a:lnTo>
                    <a:pt x="2325" y="716"/>
                  </a:lnTo>
                  <a:lnTo>
                    <a:pt x="2325" y="716"/>
                  </a:lnTo>
                  <a:lnTo>
                    <a:pt x="2325" y="716"/>
                  </a:lnTo>
                  <a:lnTo>
                    <a:pt x="2325" y="716"/>
                  </a:lnTo>
                  <a:lnTo>
                    <a:pt x="2325" y="716"/>
                  </a:lnTo>
                  <a:lnTo>
                    <a:pt x="2325" y="716"/>
                  </a:lnTo>
                  <a:lnTo>
                    <a:pt x="2325" y="715"/>
                  </a:lnTo>
                  <a:lnTo>
                    <a:pt x="2326" y="715"/>
                  </a:lnTo>
                  <a:lnTo>
                    <a:pt x="2326" y="714"/>
                  </a:lnTo>
                  <a:lnTo>
                    <a:pt x="2326" y="714"/>
                  </a:lnTo>
                  <a:lnTo>
                    <a:pt x="2327" y="714"/>
                  </a:lnTo>
                  <a:lnTo>
                    <a:pt x="2327" y="714"/>
                  </a:lnTo>
                  <a:lnTo>
                    <a:pt x="2327" y="712"/>
                  </a:lnTo>
                  <a:lnTo>
                    <a:pt x="2327" y="712"/>
                  </a:lnTo>
                  <a:lnTo>
                    <a:pt x="2327" y="712"/>
                  </a:lnTo>
                  <a:lnTo>
                    <a:pt x="2328" y="712"/>
                  </a:lnTo>
                  <a:lnTo>
                    <a:pt x="2328" y="712"/>
                  </a:lnTo>
                  <a:lnTo>
                    <a:pt x="2328" y="712"/>
                  </a:lnTo>
                  <a:lnTo>
                    <a:pt x="2328" y="712"/>
                  </a:lnTo>
                  <a:lnTo>
                    <a:pt x="2328" y="712"/>
                  </a:lnTo>
                  <a:lnTo>
                    <a:pt x="2328" y="711"/>
                  </a:lnTo>
                  <a:lnTo>
                    <a:pt x="2329" y="711"/>
                  </a:lnTo>
                  <a:lnTo>
                    <a:pt x="2328" y="711"/>
                  </a:lnTo>
                  <a:lnTo>
                    <a:pt x="2328" y="710"/>
                  </a:lnTo>
                  <a:lnTo>
                    <a:pt x="2329" y="710"/>
                  </a:lnTo>
                  <a:lnTo>
                    <a:pt x="2329" y="711"/>
                  </a:lnTo>
                  <a:lnTo>
                    <a:pt x="2329" y="711"/>
                  </a:lnTo>
                  <a:lnTo>
                    <a:pt x="2329" y="711"/>
                  </a:lnTo>
                  <a:lnTo>
                    <a:pt x="2329" y="711"/>
                  </a:lnTo>
                  <a:lnTo>
                    <a:pt x="2329" y="711"/>
                  </a:lnTo>
                  <a:lnTo>
                    <a:pt x="2329" y="712"/>
                  </a:lnTo>
                  <a:lnTo>
                    <a:pt x="2329" y="712"/>
                  </a:lnTo>
                  <a:lnTo>
                    <a:pt x="2330" y="711"/>
                  </a:lnTo>
                  <a:lnTo>
                    <a:pt x="2330" y="711"/>
                  </a:lnTo>
                  <a:lnTo>
                    <a:pt x="2330" y="711"/>
                  </a:lnTo>
                  <a:lnTo>
                    <a:pt x="2330" y="709"/>
                  </a:lnTo>
                  <a:lnTo>
                    <a:pt x="2330" y="709"/>
                  </a:lnTo>
                  <a:lnTo>
                    <a:pt x="2330" y="709"/>
                  </a:lnTo>
                  <a:lnTo>
                    <a:pt x="2330" y="709"/>
                  </a:lnTo>
                  <a:lnTo>
                    <a:pt x="2330" y="709"/>
                  </a:lnTo>
                  <a:lnTo>
                    <a:pt x="2330" y="709"/>
                  </a:lnTo>
                  <a:lnTo>
                    <a:pt x="2331" y="709"/>
                  </a:lnTo>
                  <a:lnTo>
                    <a:pt x="2331" y="709"/>
                  </a:lnTo>
                  <a:lnTo>
                    <a:pt x="2331" y="709"/>
                  </a:lnTo>
                  <a:lnTo>
                    <a:pt x="2331" y="709"/>
                  </a:lnTo>
                  <a:lnTo>
                    <a:pt x="2331" y="709"/>
                  </a:lnTo>
                  <a:lnTo>
                    <a:pt x="2331" y="708"/>
                  </a:lnTo>
                  <a:lnTo>
                    <a:pt x="2333" y="708"/>
                  </a:lnTo>
                  <a:lnTo>
                    <a:pt x="2333" y="707"/>
                  </a:lnTo>
                  <a:lnTo>
                    <a:pt x="2333" y="707"/>
                  </a:lnTo>
                  <a:lnTo>
                    <a:pt x="2333" y="707"/>
                  </a:lnTo>
                  <a:lnTo>
                    <a:pt x="2333" y="707"/>
                  </a:lnTo>
                  <a:lnTo>
                    <a:pt x="2333" y="706"/>
                  </a:lnTo>
                  <a:lnTo>
                    <a:pt x="2334" y="706"/>
                  </a:lnTo>
                  <a:lnTo>
                    <a:pt x="2334" y="706"/>
                  </a:lnTo>
                  <a:lnTo>
                    <a:pt x="2334" y="706"/>
                  </a:lnTo>
                  <a:lnTo>
                    <a:pt x="2334" y="703"/>
                  </a:lnTo>
                  <a:lnTo>
                    <a:pt x="2334" y="703"/>
                  </a:lnTo>
                  <a:lnTo>
                    <a:pt x="2334" y="703"/>
                  </a:lnTo>
                  <a:lnTo>
                    <a:pt x="2335" y="703"/>
                  </a:lnTo>
                  <a:lnTo>
                    <a:pt x="2335" y="702"/>
                  </a:lnTo>
                  <a:lnTo>
                    <a:pt x="2335" y="702"/>
                  </a:lnTo>
                  <a:lnTo>
                    <a:pt x="2335" y="702"/>
                  </a:lnTo>
                  <a:lnTo>
                    <a:pt x="2335" y="702"/>
                  </a:lnTo>
                  <a:lnTo>
                    <a:pt x="2335" y="701"/>
                  </a:lnTo>
                  <a:lnTo>
                    <a:pt x="2335" y="702"/>
                  </a:lnTo>
                  <a:lnTo>
                    <a:pt x="2334" y="702"/>
                  </a:lnTo>
                  <a:lnTo>
                    <a:pt x="2334" y="701"/>
                  </a:lnTo>
                  <a:lnTo>
                    <a:pt x="2334" y="701"/>
                  </a:lnTo>
                  <a:lnTo>
                    <a:pt x="2334" y="701"/>
                  </a:lnTo>
                  <a:lnTo>
                    <a:pt x="2336" y="701"/>
                  </a:lnTo>
                  <a:lnTo>
                    <a:pt x="2336" y="700"/>
                  </a:lnTo>
                  <a:lnTo>
                    <a:pt x="2336" y="700"/>
                  </a:lnTo>
                  <a:lnTo>
                    <a:pt x="2336" y="700"/>
                  </a:lnTo>
                  <a:lnTo>
                    <a:pt x="2336" y="700"/>
                  </a:lnTo>
                  <a:lnTo>
                    <a:pt x="2336" y="700"/>
                  </a:lnTo>
                  <a:lnTo>
                    <a:pt x="2336" y="700"/>
                  </a:lnTo>
                  <a:lnTo>
                    <a:pt x="2336" y="699"/>
                  </a:lnTo>
                  <a:lnTo>
                    <a:pt x="2336" y="699"/>
                  </a:lnTo>
                  <a:lnTo>
                    <a:pt x="2336" y="699"/>
                  </a:lnTo>
                  <a:lnTo>
                    <a:pt x="2335" y="699"/>
                  </a:lnTo>
                  <a:lnTo>
                    <a:pt x="2336" y="699"/>
                  </a:lnTo>
                  <a:lnTo>
                    <a:pt x="2335" y="698"/>
                  </a:lnTo>
                  <a:lnTo>
                    <a:pt x="2335" y="697"/>
                  </a:lnTo>
                  <a:lnTo>
                    <a:pt x="2335" y="697"/>
                  </a:lnTo>
                  <a:lnTo>
                    <a:pt x="2335" y="697"/>
                  </a:lnTo>
                  <a:lnTo>
                    <a:pt x="2335" y="697"/>
                  </a:lnTo>
                  <a:lnTo>
                    <a:pt x="2334" y="697"/>
                  </a:lnTo>
                  <a:lnTo>
                    <a:pt x="2334" y="697"/>
                  </a:lnTo>
                  <a:lnTo>
                    <a:pt x="2334" y="695"/>
                  </a:lnTo>
                  <a:lnTo>
                    <a:pt x="2334" y="695"/>
                  </a:lnTo>
                  <a:lnTo>
                    <a:pt x="2334" y="695"/>
                  </a:lnTo>
                  <a:lnTo>
                    <a:pt x="2334" y="695"/>
                  </a:lnTo>
                  <a:lnTo>
                    <a:pt x="2335" y="695"/>
                  </a:lnTo>
                  <a:lnTo>
                    <a:pt x="2335" y="695"/>
                  </a:lnTo>
                  <a:lnTo>
                    <a:pt x="2336" y="697"/>
                  </a:lnTo>
                  <a:lnTo>
                    <a:pt x="2336" y="697"/>
                  </a:lnTo>
                  <a:lnTo>
                    <a:pt x="2336" y="697"/>
                  </a:lnTo>
                  <a:lnTo>
                    <a:pt x="2336" y="694"/>
                  </a:lnTo>
                  <a:lnTo>
                    <a:pt x="2337" y="695"/>
                  </a:lnTo>
                  <a:lnTo>
                    <a:pt x="2337" y="695"/>
                  </a:lnTo>
                  <a:lnTo>
                    <a:pt x="2337" y="695"/>
                  </a:lnTo>
                  <a:lnTo>
                    <a:pt x="2337" y="695"/>
                  </a:lnTo>
                  <a:lnTo>
                    <a:pt x="2337" y="695"/>
                  </a:lnTo>
                  <a:lnTo>
                    <a:pt x="2337" y="695"/>
                  </a:lnTo>
                  <a:lnTo>
                    <a:pt x="2337" y="697"/>
                  </a:lnTo>
                  <a:lnTo>
                    <a:pt x="2338" y="697"/>
                  </a:lnTo>
                  <a:lnTo>
                    <a:pt x="2338" y="697"/>
                  </a:lnTo>
                  <a:lnTo>
                    <a:pt x="2339" y="697"/>
                  </a:lnTo>
                  <a:lnTo>
                    <a:pt x="2339" y="698"/>
                  </a:lnTo>
                  <a:lnTo>
                    <a:pt x="2339" y="698"/>
                  </a:lnTo>
                  <a:lnTo>
                    <a:pt x="2339" y="698"/>
                  </a:lnTo>
                  <a:lnTo>
                    <a:pt x="2339" y="698"/>
                  </a:lnTo>
                  <a:lnTo>
                    <a:pt x="2340" y="698"/>
                  </a:lnTo>
                  <a:lnTo>
                    <a:pt x="2340" y="698"/>
                  </a:lnTo>
                  <a:lnTo>
                    <a:pt x="2340" y="698"/>
                  </a:lnTo>
                  <a:lnTo>
                    <a:pt x="2340" y="698"/>
                  </a:lnTo>
                  <a:lnTo>
                    <a:pt x="2340" y="698"/>
                  </a:lnTo>
                  <a:lnTo>
                    <a:pt x="2340" y="697"/>
                  </a:lnTo>
                  <a:lnTo>
                    <a:pt x="2340" y="697"/>
                  </a:lnTo>
                  <a:lnTo>
                    <a:pt x="2340" y="697"/>
                  </a:lnTo>
                  <a:lnTo>
                    <a:pt x="2340" y="697"/>
                  </a:lnTo>
                  <a:lnTo>
                    <a:pt x="2340" y="697"/>
                  </a:lnTo>
                  <a:lnTo>
                    <a:pt x="2340" y="697"/>
                  </a:lnTo>
                  <a:lnTo>
                    <a:pt x="2342" y="697"/>
                  </a:lnTo>
                  <a:lnTo>
                    <a:pt x="2342" y="697"/>
                  </a:lnTo>
                  <a:lnTo>
                    <a:pt x="2342" y="695"/>
                  </a:lnTo>
                  <a:lnTo>
                    <a:pt x="2342" y="695"/>
                  </a:lnTo>
                  <a:lnTo>
                    <a:pt x="2342" y="697"/>
                  </a:lnTo>
                  <a:lnTo>
                    <a:pt x="2343" y="697"/>
                  </a:lnTo>
                  <a:lnTo>
                    <a:pt x="2343" y="697"/>
                  </a:lnTo>
                  <a:lnTo>
                    <a:pt x="2343" y="697"/>
                  </a:lnTo>
                  <a:lnTo>
                    <a:pt x="2343" y="697"/>
                  </a:lnTo>
                  <a:lnTo>
                    <a:pt x="2343" y="695"/>
                  </a:lnTo>
                  <a:lnTo>
                    <a:pt x="2344" y="695"/>
                  </a:lnTo>
                  <a:lnTo>
                    <a:pt x="2344" y="695"/>
                  </a:lnTo>
                  <a:lnTo>
                    <a:pt x="2344" y="695"/>
                  </a:lnTo>
                  <a:lnTo>
                    <a:pt x="2344" y="697"/>
                  </a:lnTo>
                  <a:lnTo>
                    <a:pt x="2344" y="695"/>
                  </a:lnTo>
                  <a:lnTo>
                    <a:pt x="2345" y="695"/>
                  </a:lnTo>
                  <a:lnTo>
                    <a:pt x="2345" y="697"/>
                  </a:lnTo>
                  <a:lnTo>
                    <a:pt x="2345" y="697"/>
                  </a:lnTo>
                  <a:lnTo>
                    <a:pt x="2345" y="695"/>
                  </a:lnTo>
                  <a:lnTo>
                    <a:pt x="2345" y="695"/>
                  </a:lnTo>
                  <a:lnTo>
                    <a:pt x="2345" y="695"/>
                  </a:lnTo>
                  <a:lnTo>
                    <a:pt x="2346" y="695"/>
                  </a:lnTo>
                  <a:lnTo>
                    <a:pt x="2346" y="695"/>
                  </a:lnTo>
                  <a:lnTo>
                    <a:pt x="2346" y="694"/>
                  </a:lnTo>
                  <a:lnTo>
                    <a:pt x="2346" y="694"/>
                  </a:lnTo>
                  <a:lnTo>
                    <a:pt x="2346" y="694"/>
                  </a:lnTo>
                  <a:lnTo>
                    <a:pt x="2346" y="694"/>
                  </a:lnTo>
                  <a:lnTo>
                    <a:pt x="2347" y="694"/>
                  </a:lnTo>
                  <a:lnTo>
                    <a:pt x="2347" y="694"/>
                  </a:lnTo>
                  <a:lnTo>
                    <a:pt x="2348" y="694"/>
                  </a:lnTo>
                  <a:lnTo>
                    <a:pt x="2348" y="694"/>
                  </a:lnTo>
                  <a:lnTo>
                    <a:pt x="2347" y="694"/>
                  </a:lnTo>
                  <a:lnTo>
                    <a:pt x="2347" y="694"/>
                  </a:lnTo>
                  <a:lnTo>
                    <a:pt x="2347" y="694"/>
                  </a:lnTo>
                  <a:lnTo>
                    <a:pt x="2347" y="693"/>
                  </a:lnTo>
                  <a:lnTo>
                    <a:pt x="2348" y="693"/>
                  </a:lnTo>
                  <a:lnTo>
                    <a:pt x="2348" y="693"/>
                  </a:lnTo>
                  <a:lnTo>
                    <a:pt x="2348" y="693"/>
                  </a:lnTo>
                  <a:lnTo>
                    <a:pt x="2348" y="693"/>
                  </a:lnTo>
                  <a:lnTo>
                    <a:pt x="2348" y="693"/>
                  </a:lnTo>
                  <a:lnTo>
                    <a:pt x="2348" y="692"/>
                  </a:lnTo>
                  <a:lnTo>
                    <a:pt x="2349" y="692"/>
                  </a:lnTo>
                  <a:lnTo>
                    <a:pt x="2349" y="692"/>
                  </a:lnTo>
                  <a:lnTo>
                    <a:pt x="2349" y="692"/>
                  </a:lnTo>
                  <a:lnTo>
                    <a:pt x="2349" y="692"/>
                  </a:lnTo>
                  <a:lnTo>
                    <a:pt x="2349" y="692"/>
                  </a:lnTo>
                  <a:lnTo>
                    <a:pt x="2351" y="692"/>
                  </a:lnTo>
                  <a:lnTo>
                    <a:pt x="2351" y="692"/>
                  </a:lnTo>
                  <a:lnTo>
                    <a:pt x="2351" y="692"/>
                  </a:lnTo>
                  <a:lnTo>
                    <a:pt x="2351" y="693"/>
                  </a:lnTo>
                  <a:lnTo>
                    <a:pt x="2351" y="693"/>
                  </a:lnTo>
                  <a:lnTo>
                    <a:pt x="2351" y="693"/>
                  </a:lnTo>
                  <a:lnTo>
                    <a:pt x="2352" y="693"/>
                  </a:lnTo>
                  <a:lnTo>
                    <a:pt x="2352" y="693"/>
                  </a:lnTo>
                  <a:lnTo>
                    <a:pt x="2352" y="693"/>
                  </a:lnTo>
                  <a:lnTo>
                    <a:pt x="2352" y="692"/>
                  </a:lnTo>
                  <a:lnTo>
                    <a:pt x="2352" y="692"/>
                  </a:lnTo>
                  <a:lnTo>
                    <a:pt x="2352" y="692"/>
                  </a:lnTo>
                  <a:lnTo>
                    <a:pt x="2351" y="692"/>
                  </a:lnTo>
                  <a:lnTo>
                    <a:pt x="2351" y="692"/>
                  </a:lnTo>
                  <a:lnTo>
                    <a:pt x="2352" y="692"/>
                  </a:lnTo>
                  <a:lnTo>
                    <a:pt x="2352" y="692"/>
                  </a:lnTo>
                  <a:lnTo>
                    <a:pt x="2352" y="692"/>
                  </a:lnTo>
                  <a:lnTo>
                    <a:pt x="2352" y="691"/>
                  </a:lnTo>
                  <a:lnTo>
                    <a:pt x="2352" y="691"/>
                  </a:lnTo>
                  <a:lnTo>
                    <a:pt x="2352" y="691"/>
                  </a:lnTo>
                  <a:lnTo>
                    <a:pt x="2352" y="691"/>
                  </a:lnTo>
                  <a:lnTo>
                    <a:pt x="2352" y="691"/>
                  </a:lnTo>
                  <a:lnTo>
                    <a:pt x="2351" y="690"/>
                  </a:lnTo>
                  <a:lnTo>
                    <a:pt x="2351" y="690"/>
                  </a:lnTo>
                  <a:lnTo>
                    <a:pt x="2351" y="690"/>
                  </a:lnTo>
                  <a:lnTo>
                    <a:pt x="2351" y="690"/>
                  </a:lnTo>
                  <a:lnTo>
                    <a:pt x="2352" y="690"/>
                  </a:lnTo>
                  <a:lnTo>
                    <a:pt x="2352" y="690"/>
                  </a:lnTo>
                  <a:lnTo>
                    <a:pt x="2352" y="690"/>
                  </a:lnTo>
                  <a:lnTo>
                    <a:pt x="2352" y="690"/>
                  </a:lnTo>
                  <a:lnTo>
                    <a:pt x="2352" y="690"/>
                  </a:lnTo>
                  <a:lnTo>
                    <a:pt x="2352" y="690"/>
                  </a:lnTo>
                  <a:lnTo>
                    <a:pt x="2353" y="690"/>
                  </a:lnTo>
                  <a:lnTo>
                    <a:pt x="2353" y="690"/>
                  </a:lnTo>
                  <a:lnTo>
                    <a:pt x="2353" y="690"/>
                  </a:lnTo>
                  <a:lnTo>
                    <a:pt x="2353" y="690"/>
                  </a:lnTo>
                  <a:lnTo>
                    <a:pt x="2353" y="690"/>
                  </a:lnTo>
                  <a:lnTo>
                    <a:pt x="2353" y="691"/>
                  </a:lnTo>
                  <a:lnTo>
                    <a:pt x="2354" y="691"/>
                  </a:lnTo>
                  <a:lnTo>
                    <a:pt x="2354" y="691"/>
                  </a:lnTo>
                  <a:lnTo>
                    <a:pt x="2354" y="690"/>
                  </a:lnTo>
                  <a:lnTo>
                    <a:pt x="2354" y="690"/>
                  </a:lnTo>
                  <a:lnTo>
                    <a:pt x="2353" y="690"/>
                  </a:lnTo>
                  <a:lnTo>
                    <a:pt x="2353" y="690"/>
                  </a:lnTo>
                  <a:lnTo>
                    <a:pt x="2354" y="690"/>
                  </a:lnTo>
                  <a:lnTo>
                    <a:pt x="2354" y="690"/>
                  </a:lnTo>
                  <a:lnTo>
                    <a:pt x="2354" y="690"/>
                  </a:lnTo>
                  <a:lnTo>
                    <a:pt x="2354" y="690"/>
                  </a:lnTo>
                  <a:lnTo>
                    <a:pt x="2354" y="690"/>
                  </a:lnTo>
                  <a:lnTo>
                    <a:pt x="2354" y="690"/>
                  </a:lnTo>
                  <a:lnTo>
                    <a:pt x="2354" y="690"/>
                  </a:lnTo>
                  <a:lnTo>
                    <a:pt x="2354" y="690"/>
                  </a:lnTo>
                  <a:lnTo>
                    <a:pt x="2354" y="690"/>
                  </a:lnTo>
                  <a:lnTo>
                    <a:pt x="2354" y="689"/>
                  </a:lnTo>
                  <a:lnTo>
                    <a:pt x="2354" y="689"/>
                  </a:lnTo>
                  <a:lnTo>
                    <a:pt x="2354" y="690"/>
                  </a:lnTo>
                  <a:lnTo>
                    <a:pt x="2354" y="690"/>
                  </a:lnTo>
                  <a:lnTo>
                    <a:pt x="2354" y="689"/>
                  </a:lnTo>
                  <a:lnTo>
                    <a:pt x="2354" y="689"/>
                  </a:lnTo>
                  <a:lnTo>
                    <a:pt x="2354" y="689"/>
                  </a:lnTo>
                  <a:lnTo>
                    <a:pt x="2355" y="689"/>
                  </a:lnTo>
                  <a:lnTo>
                    <a:pt x="2355" y="690"/>
                  </a:lnTo>
                  <a:lnTo>
                    <a:pt x="2355" y="690"/>
                  </a:lnTo>
                  <a:lnTo>
                    <a:pt x="2355" y="690"/>
                  </a:lnTo>
                  <a:lnTo>
                    <a:pt x="2355" y="690"/>
                  </a:lnTo>
                  <a:lnTo>
                    <a:pt x="2355" y="690"/>
                  </a:lnTo>
                  <a:lnTo>
                    <a:pt x="2355" y="690"/>
                  </a:lnTo>
                  <a:lnTo>
                    <a:pt x="2355" y="689"/>
                  </a:lnTo>
                  <a:lnTo>
                    <a:pt x="2355" y="689"/>
                  </a:lnTo>
                  <a:lnTo>
                    <a:pt x="2355" y="689"/>
                  </a:lnTo>
                  <a:lnTo>
                    <a:pt x="2355" y="689"/>
                  </a:lnTo>
                  <a:lnTo>
                    <a:pt x="2355" y="689"/>
                  </a:lnTo>
                  <a:lnTo>
                    <a:pt x="2356" y="689"/>
                  </a:lnTo>
                  <a:lnTo>
                    <a:pt x="2356" y="688"/>
                  </a:lnTo>
                  <a:lnTo>
                    <a:pt x="2356" y="688"/>
                  </a:lnTo>
                  <a:lnTo>
                    <a:pt x="2356" y="689"/>
                  </a:lnTo>
                  <a:lnTo>
                    <a:pt x="2357" y="689"/>
                  </a:lnTo>
                  <a:lnTo>
                    <a:pt x="2357" y="689"/>
                  </a:lnTo>
                  <a:lnTo>
                    <a:pt x="2357" y="689"/>
                  </a:lnTo>
                  <a:lnTo>
                    <a:pt x="2357" y="689"/>
                  </a:lnTo>
                  <a:lnTo>
                    <a:pt x="2357" y="689"/>
                  </a:lnTo>
                  <a:lnTo>
                    <a:pt x="2357" y="689"/>
                  </a:lnTo>
                  <a:lnTo>
                    <a:pt x="2357" y="688"/>
                  </a:lnTo>
                  <a:lnTo>
                    <a:pt x="2356" y="688"/>
                  </a:lnTo>
                  <a:lnTo>
                    <a:pt x="2357" y="686"/>
                  </a:lnTo>
                  <a:lnTo>
                    <a:pt x="2357" y="686"/>
                  </a:lnTo>
                  <a:lnTo>
                    <a:pt x="2357" y="686"/>
                  </a:lnTo>
                  <a:lnTo>
                    <a:pt x="2357" y="686"/>
                  </a:lnTo>
                  <a:lnTo>
                    <a:pt x="2357" y="686"/>
                  </a:lnTo>
                  <a:lnTo>
                    <a:pt x="2357" y="686"/>
                  </a:lnTo>
                  <a:lnTo>
                    <a:pt x="2357" y="686"/>
                  </a:lnTo>
                  <a:lnTo>
                    <a:pt x="2357" y="685"/>
                  </a:lnTo>
                  <a:lnTo>
                    <a:pt x="2359" y="685"/>
                  </a:lnTo>
                  <a:lnTo>
                    <a:pt x="2359" y="684"/>
                  </a:lnTo>
                  <a:lnTo>
                    <a:pt x="2359" y="684"/>
                  </a:lnTo>
                  <a:lnTo>
                    <a:pt x="2359" y="683"/>
                  </a:lnTo>
                  <a:lnTo>
                    <a:pt x="2359" y="683"/>
                  </a:lnTo>
                  <a:lnTo>
                    <a:pt x="2359" y="683"/>
                  </a:lnTo>
                  <a:lnTo>
                    <a:pt x="2360" y="683"/>
                  </a:lnTo>
                  <a:lnTo>
                    <a:pt x="2360" y="683"/>
                  </a:lnTo>
                  <a:lnTo>
                    <a:pt x="2360" y="683"/>
                  </a:lnTo>
                  <a:lnTo>
                    <a:pt x="2361" y="683"/>
                  </a:lnTo>
                  <a:lnTo>
                    <a:pt x="2362" y="683"/>
                  </a:lnTo>
                  <a:lnTo>
                    <a:pt x="2361" y="683"/>
                  </a:lnTo>
                  <a:lnTo>
                    <a:pt x="2361" y="683"/>
                  </a:lnTo>
                  <a:lnTo>
                    <a:pt x="2361" y="683"/>
                  </a:lnTo>
                  <a:lnTo>
                    <a:pt x="2361" y="683"/>
                  </a:lnTo>
                  <a:lnTo>
                    <a:pt x="2361" y="682"/>
                  </a:lnTo>
                  <a:lnTo>
                    <a:pt x="2361" y="682"/>
                  </a:lnTo>
                  <a:lnTo>
                    <a:pt x="2360" y="682"/>
                  </a:lnTo>
                  <a:lnTo>
                    <a:pt x="2360" y="682"/>
                  </a:lnTo>
                  <a:lnTo>
                    <a:pt x="2361" y="682"/>
                  </a:lnTo>
                  <a:lnTo>
                    <a:pt x="2361" y="682"/>
                  </a:lnTo>
                  <a:lnTo>
                    <a:pt x="2361" y="682"/>
                  </a:lnTo>
                  <a:lnTo>
                    <a:pt x="2361" y="682"/>
                  </a:lnTo>
                  <a:lnTo>
                    <a:pt x="2362" y="682"/>
                  </a:lnTo>
                  <a:lnTo>
                    <a:pt x="2362" y="683"/>
                  </a:lnTo>
                  <a:lnTo>
                    <a:pt x="2362" y="683"/>
                  </a:lnTo>
                  <a:lnTo>
                    <a:pt x="2362" y="682"/>
                  </a:lnTo>
                  <a:lnTo>
                    <a:pt x="2362" y="682"/>
                  </a:lnTo>
                  <a:lnTo>
                    <a:pt x="2362" y="682"/>
                  </a:lnTo>
                  <a:lnTo>
                    <a:pt x="2362" y="683"/>
                  </a:lnTo>
                  <a:lnTo>
                    <a:pt x="2362" y="683"/>
                  </a:lnTo>
                  <a:lnTo>
                    <a:pt x="2363" y="683"/>
                  </a:lnTo>
                  <a:lnTo>
                    <a:pt x="2363" y="683"/>
                  </a:lnTo>
                  <a:lnTo>
                    <a:pt x="2363" y="682"/>
                  </a:lnTo>
                  <a:lnTo>
                    <a:pt x="2363" y="682"/>
                  </a:lnTo>
                  <a:lnTo>
                    <a:pt x="2363" y="682"/>
                  </a:lnTo>
                  <a:lnTo>
                    <a:pt x="2363" y="682"/>
                  </a:lnTo>
                  <a:lnTo>
                    <a:pt x="2363" y="682"/>
                  </a:lnTo>
                  <a:lnTo>
                    <a:pt x="2363" y="682"/>
                  </a:lnTo>
                  <a:lnTo>
                    <a:pt x="2364" y="682"/>
                  </a:lnTo>
                  <a:lnTo>
                    <a:pt x="2364" y="682"/>
                  </a:lnTo>
                  <a:lnTo>
                    <a:pt x="2364" y="682"/>
                  </a:lnTo>
                  <a:lnTo>
                    <a:pt x="2364" y="682"/>
                  </a:lnTo>
                  <a:lnTo>
                    <a:pt x="2365" y="682"/>
                  </a:lnTo>
                  <a:lnTo>
                    <a:pt x="2365" y="682"/>
                  </a:lnTo>
                  <a:lnTo>
                    <a:pt x="2365" y="682"/>
                  </a:lnTo>
                  <a:lnTo>
                    <a:pt x="2365" y="682"/>
                  </a:lnTo>
                  <a:lnTo>
                    <a:pt x="2365" y="682"/>
                  </a:lnTo>
                  <a:lnTo>
                    <a:pt x="2366" y="682"/>
                  </a:lnTo>
                  <a:lnTo>
                    <a:pt x="2366" y="682"/>
                  </a:lnTo>
                  <a:lnTo>
                    <a:pt x="2366" y="682"/>
                  </a:lnTo>
                  <a:lnTo>
                    <a:pt x="2366" y="682"/>
                  </a:lnTo>
                  <a:lnTo>
                    <a:pt x="2366" y="683"/>
                  </a:lnTo>
                  <a:lnTo>
                    <a:pt x="2366" y="683"/>
                  </a:lnTo>
                  <a:lnTo>
                    <a:pt x="2368" y="682"/>
                  </a:lnTo>
                  <a:lnTo>
                    <a:pt x="2368" y="682"/>
                  </a:lnTo>
                  <a:lnTo>
                    <a:pt x="2368" y="682"/>
                  </a:lnTo>
                  <a:lnTo>
                    <a:pt x="2368" y="682"/>
                  </a:lnTo>
                  <a:lnTo>
                    <a:pt x="2369" y="682"/>
                  </a:lnTo>
                  <a:lnTo>
                    <a:pt x="2369" y="681"/>
                  </a:lnTo>
                  <a:lnTo>
                    <a:pt x="2369" y="681"/>
                  </a:lnTo>
                  <a:lnTo>
                    <a:pt x="2369" y="681"/>
                  </a:lnTo>
                  <a:lnTo>
                    <a:pt x="2370" y="681"/>
                  </a:lnTo>
                  <a:lnTo>
                    <a:pt x="2370" y="681"/>
                  </a:lnTo>
                  <a:lnTo>
                    <a:pt x="2370" y="681"/>
                  </a:lnTo>
                  <a:lnTo>
                    <a:pt x="2371" y="681"/>
                  </a:lnTo>
                  <a:lnTo>
                    <a:pt x="2371" y="680"/>
                  </a:lnTo>
                  <a:lnTo>
                    <a:pt x="2371" y="680"/>
                  </a:lnTo>
                  <a:lnTo>
                    <a:pt x="2371" y="680"/>
                  </a:lnTo>
                  <a:lnTo>
                    <a:pt x="2371" y="680"/>
                  </a:lnTo>
                  <a:lnTo>
                    <a:pt x="2371" y="680"/>
                  </a:lnTo>
                  <a:lnTo>
                    <a:pt x="2371" y="678"/>
                  </a:lnTo>
                  <a:lnTo>
                    <a:pt x="2372" y="678"/>
                  </a:lnTo>
                  <a:lnTo>
                    <a:pt x="2372" y="678"/>
                  </a:lnTo>
                  <a:lnTo>
                    <a:pt x="2372" y="678"/>
                  </a:lnTo>
                  <a:lnTo>
                    <a:pt x="2372" y="678"/>
                  </a:lnTo>
                  <a:lnTo>
                    <a:pt x="2372" y="678"/>
                  </a:lnTo>
                  <a:lnTo>
                    <a:pt x="2372" y="680"/>
                  </a:lnTo>
                  <a:lnTo>
                    <a:pt x="2372" y="680"/>
                  </a:lnTo>
                  <a:lnTo>
                    <a:pt x="2373" y="680"/>
                  </a:lnTo>
                  <a:lnTo>
                    <a:pt x="2373" y="678"/>
                  </a:lnTo>
                  <a:lnTo>
                    <a:pt x="2373" y="678"/>
                  </a:lnTo>
                  <a:lnTo>
                    <a:pt x="2373" y="678"/>
                  </a:lnTo>
                  <a:lnTo>
                    <a:pt x="2373" y="678"/>
                  </a:lnTo>
                  <a:lnTo>
                    <a:pt x="2373" y="678"/>
                  </a:lnTo>
                  <a:lnTo>
                    <a:pt x="2373" y="677"/>
                  </a:lnTo>
                  <a:lnTo>
                    <a:pt x="2374" y="677"/>
                  </a:lnTo>
                  <a:lnTo>
                    <a:pt x="2374" y="677"/>
                  </a:lnTo>
                  <a:lnTo>
                    <a:pt x="2374" y="677"/>
                  </a:lnTo>
                  <a:lnTo>
                    <a:pt x="2374" y="677"/>
                  </a:lnTo>
                  <a:lnTo>
                    <a:pt x="2374" y="677"/>
                  </a:lnTo>
                  <a:lnTo>
                    <a:pt x="2376" y="677"/>
                  </a:lnTo>
                  <a:lnTo>
                    <a:pt x="2376" y="677"/>
                  </a:lnTo>
                  <a:lnTo>
                    <a:pt x="2376" y="677"/>
                  </a:lnTo>
                  <a:lnTo>
                    <a:pt x="2376" y="677"/>
                  </a:lnTo>
                  <a:lnTo>
                    <a:pt x="2376" y="676"/>
                  </a:lnTo>
                  <a:lnTo>
                    <a:pt x="2376" y="676"/>
                  </a:lnTo>
                  <a:lnTo>
                    <a:pt x="2376" y="676"/>
                  </a:lnTo>
                  <a:lnTo>
                    <a:pt x="2376" y="676"/>
                  </a:lnTo>
                  <a:lnTo>
                    <a:pt x="2376" y="676"/>
                  </a:lnTo>
                  <a:lnTo>
                    <a:pt x="2377" y="676"/>
                  </a:lnTo>
                  <a:lnTo>
                    <a:pt x="2377" y="676"/>
                  </a:lnTo>
                  <a:lnTo>
                    <a:pt x="2378" y="676"/>
                  </a:lnTo>
                  <a:lnTo>
                    <a:pt x="2378" y="676"/>
                  </a:lnTo>
                  <a:lnTo>
                    <a:pt x="2378" y="675"/>
                  </a:lnTo>
                  <a:lnTo>
                    <a:pt x="2379" y="675"/>
                  </a:lnTo>
                  <a:lnTo>
                    <a:pt x="2379" y="675"/>
                  </a:lnTo>
                  <a:lnTo>
                    <a:pt x="2380" y="675"/>
                  </a:lnTo>
                  <a:lnTo>
                    <a:pt x="2380" y="675"/>
                  </a:lnTo>
                  <a:lnTo>
                    <a:pt x="2380" y="675"/>
                  </a:lnTo>
                  <a:lnTo>
                    <a:pt x="2380" y="675"/>
                  </a:lnTo>
                  <a:lnTo>
                    <a:pt x="2380" y="675"/>
                  </a:lnTo>
                  <a:lnTo>
                    <a:pt x="2380" y="675"/>
                  </a:lnTo>
                  <a:lnTo>
                    <a:pt x="2381" y="675"/>
                  </a:lnTo>
                  <a:lnTo>
                    <a:pt x="2381" y="674"/>
                  </a:lnTo>
                  <a:lnTo>
                    <a:pt x="2381" y="674"/>
                  </a:lnTo>
                  <a:lnTo>
                    <a:pt x="2381" y="674"/>
                  </a:lnTo>
                  <a:lnTo>
                    <a:pt x="2381" y="674"/>
                  </a:lnTo>
                  <a:lnTo>
                    <a:pt x="2381" y="674"/>
                  </a:lnTo>
                  <a:lnTo>
                    <a:pt x="2381" y="674"/>
                  </a:lnTo>
                  <a:lnTo>
                    <a:pt x="2381" y="674"/>
                  </a:lnTo>
                  <a:lnTo>
                    <a:pt x="2382" y="674"/>
                  </a:lnTo>
                  <a:lnTo>
                    <a:pt x="2382" y="674"/>
                  </a:lnTo>
                  <a:lnTo>
                    <a:pt x="2382" y="674"/>
                  </a:lnTo>
                  <a:lnTo>
                    <a:pt x="2382" y="674"/>
                  </a:lnTo>
                  <a:lnTo>
                    <a:pt x="2382" y="674"/>
                  </a:lnTo>
                  <a:lnTo>
                    <a:pt x="2382" y="674"/>
                  </a:lnTo>
                  <a:lnTo>
                    <a:pt x="2383" y="674"/>
                  </a:lnTo>
                  <a:lnTo>
                    <a:pt x="2383" y="673"/>
                  </a:lnTo>
                  <a:lnTo>
                    <a:pt x="2385" y="673"/>
                  </a:lnTo>
                  <a:lnTo>
                    <a:pt x="2385" y="673"/>
                  </a:lnTo>
                  <a:lnTo>
                    <a:pt x="2386" y="673"/>
                  </a:lnTo>
                  <a:lnTo>
                    <a:pt x="2386" y="673"/>
                  </a:lnTo>
                  <a:lnTo>
                    <a:pt x="2386" y="673"/>
                  </a:lnTo>
                  <a:lnTo>
                    <a:pt x="2387" y="673"/>
                  </a:lnTo>
                  <a:lnTo>
                    <a:pt x="2387" y="673"/>
                  </a:lnTo>
                  <a:lnTo>
                    <a:pt x="2388" y="673"/>
                  </a:lnTo>
                  <a:lnTo>
                    <a:pt x="2388" y="673"/>
                  </a:lnTo>
                  <a:lnTo>
                    <a:pt x="2389" y="673"/>
                  </a:lnTo>
                  <a:lnTo>
                    <a:pt x="2389" y="673"/>
                  </a:lnTo>
                  <a:lnTo>
                    <a:pt x="2389" y="673"/>
                  </a:lnTo>
                  <a:lnTo>
                    <a:pt x="2389" y="674"/>
                  </a:lnTo>
                  <a:lnTo>
                    <a:pt x="2390" y="674"/>
                  </a:lnTo>
                  <a:lnTo>
                    <a:pt x="2390" y="674"/>
                  </a:lnTo>
                  <a:lnTo>
                    <a:pt x="2391" y="674"/>
                  </a:lnTo>
                  <a:lnTo>
                    <a:pt x="2391" y="674"/>
                  </a:lnTo>
                  <a:lnTo>
                    <a:pt x="2391" y="675"/>
                  </a:lnTo>
                  <a:lnTo>
                    <a:pt x="2391" y="675"/>
                  </a:lnTo>
                  <a:lnTo>
                    <a:pt x="2391" y="674"/>
                  </a:lnTo>
                  <a:lnTo>
                    <a:pt x="2393" y="674"/>
                  </a:lnTo>
                  <a:lnTo>
                    <a:pt x="2393" y="674"/>
                  </a:lnTo>
                  <a:lnTo>
                    <a:pt x="2393" y="674"/>
                  </a:lnTo>
                  <a:lnTo>
                    <a:pt x="2393" y="674"/>
                  </a:lnTo>
                  <a:lnTo>
                    <a:pt x="2393" y="674"/>
                  </a:lnTo>
                  <a:lnTo>
                    <a:pt x="2393" y="675"/>
                  </a:lnTo>
                  <a:lnTo>
                    <a:pt x="2393" y="675"/>
                  </a:lnTo>
                  <a:lnTo>
                    <a:pt x="2394" y="675"/>
                  </a:lnTo>
                  <a:lnTo>
                    <a:pt x="2394" y="675"/>
                  </a:lnTo>
                  <a:lnTo>
                    <a:pt x="2394" y="676"/>
                  </a:lnTo>
                  <a:lnTo>
                    <a:pt x="2394" y="676"/>
                  </a:lnTo>
                  <a:lnTo>
                    <a:pt x="2394" y="676"/>
                  </a:lnTo>
                  <a:lnTo>
                    <a:pt x="2394" y="676"/>
                  </a:lnTo>
                  <a:lnTo>
                    <a:pt x="2395" y="676"/>
                  </a:lnTo>
                  <a:lnTo>
                    <a:pt x="2395" y="676"/>
                  </a:lnTo>
                  <a:lnTo>
                    <a:pt x="2395" y="676"/>
                  </a:lnTo>
                  <a:lnTo>
                    <a:pt x="2395" y="675"/>
                  </a:lnTo>
                  <a:lnTo>
                    <a:pt x="2396" y="675"/>
                  </a:lnTo>
                  <a:lnTo>
                    <a:pt x="2396" y="676"/>
                  </a:lnTo>
                  <a:lnTo>
                    <a:pt x="2395" y="676"/>
                  </a:lnTo>
                  <a:lnTo>
                    <a:pt x="2395" y="676"/>
                  </a:lnTo>
                  <a:lnTo>
                    <a:pt x="2396" y="676"/>
                  </a:lnTo>
                  <a:lnTo>
                    <a:pt x="2396" y="676"/>
                  </a:lnTo>
                  <a:lnTo>
                    <a:pt x="2396" y="676"/>
                  </a:lnTo>
                  <a:lnTo>
                    <a:pt x="2396" y="676"/>
                  </a:lnTo>
                  <a:lnTo>
                    <a:pt x="2397" y="676"/>
                  </a:lnTo>
                  <a:lnTo>
                    <a:pt x="2397" y="676"/>
                  </a:lnTo>
                  <a:lnTo>
                    <a:pt x="2397" y="676"/>
                  </a:lnTo>
                  <a:lnTo>
                    <a:pt x="2397" y="675"/>
                  </a:lnTo>
                  <a:lnTo>
                    <a:pt x="2397" y="675"/>
                  </a:lnTo>
                  <a:lnTo>
                    <a:pt x="2397" y="676"/>
                  </a:lnTo>
                  <a:lnTo>
                    <a:pt x="2397" y="676"/>
                  </a:lnTo>
                  <a:lnTo>
                    <a:pt x="2397" y="676"/>
                  </a:lnTo>
                  <a:lnTo>
                    <a:pt x="2397" y="676"/>
                  </a:lnTo>
                  <a:lnTo>
                    <a:pt x="2397" y="677"/>
                  </a:lnTo>
                  <a:lnTo>
                    <a:pt x="2398" y="677"/>
                  </a:lnTo>
                  <a:lnTo>
                    <a:pt x="2398" y="677"/>
                  </a:lnTo>
                  <a:lnTo>
                    <a:pt x="2398" y="677"/>
                  </a:lnTo>
                  <a:lnTo>
                    <a:pt x="2398" y="677"/>
                  </a:lnTo>
                  <a:lnTo>
                    <a:pt x="2399" y="677"/>
                  </a:lnTo>
                  <a:lnTo>
                    <a:pt x="2400" y="677"/>
                  </a:lnTo>
                  <a:lnTo>
                    <a:pt x="2400" y="677"/>
                  </a:lnTo>
                  <a:lnTo>
                    <a:pt x="2400" y="677"/>
                  </a:lnTo>
                  <a:lnTo>
                    <a:pt x="2400" y="677"/>
                  </a:lnTo>
                  <a:lnTo>
                    <a:pt x="2399" y="677"/>
                  </a:lnTo>
                  <a:lnTo>
                    <a:pt x="2399" y="676"/>
                  </a:lnTo>
                  <a:lnTo>
                    <a:pt x="2402" y="676"/>
                  </a:lnTo>
                  <a:lnTo>
                    <a:pt x="2402" y="676"/>
                  </a:lnTo>
                  <a:lnTo>
                    <a:pt x="2402" y="676"/>
                  </a:lnTo>
                  <a:lnTo>
                    <a:pt x="2402" y="676"/>
                  </a:lnTo>
                  <a:lnTo>
                    <a:pt x="2403" y="676"/>
                  </a:lnTo>
                  <a:lnTo>
                    <a:pt x="2403" y="676"/>
                  </a:lnTo>
                  <a:lnTo>
                    <a:pt x="2403" y="675"/>
                  </a:lnTo>
                  <a:lnTo>
                    <a:pt x="2403" y="675"/>
                  </a:lnTo>
                  <a:lnTo>
                    <a:pt x="2403" y="675"/>
                  </a:lnTo>
                  <a:lnTo>
                    <a:pt x="2403" y="675"/>
                  </a:lnTo>
                  <a:lnTo>
                    <a:pt x="2403" y="675"/>
                  </a:lnTo>
                  <a:lnTo>
                    <a:pt x="2403" y="674"/>
                  </a:lnTo>
                  <a:lnTo>
                    <a:pt x="2404" y="674"/>
                  </a:lnTo>
                  <a:lnTo>
                    <a:pt x="2404" y="675"/>
                  </a:lnTo>
                  <a:lnTo>
                    <a:pt x="2405" y="675"/>
                  </a:lnTo>
                  <a:lnTo>
                    <a:pt x="2405" y="675"/>
                  </a:lnTo>
                  <a:lnTo>
                    <a:pt x="2405" y="675"/>
                  </a:lnTo>
                  <a:lnTo>
                    <a:pt x="2407" y="675"/>
                  </a:lnTo>
                  <a:lnTo>
                    <a:pt x="2407" y="675"/>
                  </a:lnTo>
                  <a:lnTo>
                    <a:pt x="2408" y="675"/>
                  </a:lnTo>
                  <a:lnTo>
                    <a:pt x="2408" y="675"/>
                  </a:lnTo>
                  <a:lnTo>
                    <a:pt x="2408" y="675"/>
                  </a:lnTo>
                  <a:lnTo>
                    <a:pt x="2410" y="675"/>
                  </a:lnTo>
                  <a:lnTo>
                    <a:pt x="2410" y="675"/>
                  </a:lnTo>
                  <a:lnTo>
                    <a:pt x="2410" y="676"/>
                  </a:lnTo>
                  <a:lnTo>
                    <a:pt x="2411" y="676"/>
                  </a:lnTo>
                  <a:lnTo>
                    <a:pt x="2411" y="676"/>
                  </a:lnTo>
                  <a:lnTo>
                    <a:pt x="2412" y="677"/>
                  </a:lnTo>
                  <a:lnTo>
                    <a:pt x="2412" y="677"/>
                  </a:lnTo>
                  <a:lnTo>
                    <a:pt x="2412" y="677"/>
                  </a:lnTo>
                  <a:lnTo>
                    <a:pt x="2412" y="678"/>
                  </a:lnTo>
                  <a:lnTo>
                    <a:pt x="2412" y="678"/>
                  </a:lnTo>
                  <a:lnTo>
                    <a:pt x="2412" y="680"/>
                  </a:lnTo>
                  <a:lnTo>
                    <a:pt x="2412" y="680"/>
                  </a:lnTo>
                  <a:lnTo>
                    <a:pt x="2413" y="681"/>
                  </a:lnTo>
                  <a:lnTo>
                    <a:pt x="2413" y="681"/>
                  </a:lnTo>
                  <a:lnTo>
                    <a:pt x="2413" y="682"/>
                  </a:lnTo>
                  <a:lnTo>
                    <a:pt x="2413" y="682"/>
                  </a:lnTo>
                  <a:lnTo>
                    <a:pt x="2414" y="683"/>
                  </a:lnTo>
                  <a:lnTo>
                    <a:pt x="2414" y="683"/>
                  </a:lnTo>
                  <a:lnTo>
                    <a:pt x="2414" y="684"/>
                  </a:lnTo>
                  <a:lnTo>
                    <a:pt x="2414" y="684"/>
                  </a:lnTo>
                  <a:lnTo>
                    <a:pt x="2414" y="684"/>
                  </a:lnTo>
                  <a:lnTo>
                    <a:pt x="2414" y="685"/>
                  </a:lnTo>
                  <a:lnTo>
                    <a:pt x="2415" y="686"/>
                  </a:lnTo>
                  <a:lnTo>
                    <a:pt x="2415" y="686"/>
                  </a:lnTo>
                  <a:lnTo>
                    <a:pt x="2415" y="688"/>
                  </a:lnTo>
                  <a:lnTo>
                    <a:pt x="2415" y="688"/>
                  </a:lnTo>
                  <a:lnTo>
                    <a:pt x="2415" y="689"/>
                  </a:lnTo>
                  <a:lnTo>
                    <a:pt x="2414" y="690"/>
                  </a:lnTo>
                  <a:lnTo>
                    <a:pt x="2414" y="690"/>
                  </a:lnTo>
                  <a:lnTo>
                    <a:pt x="2414" y="691"/>
                  </a:lnTo>
                  <a:lnTo>
                    <a:pt x="2414" y="691"/>
                  </a:lnTo>
                  <a:lnTo>
                    <a:pt x="2414" y="691"/>
                  </a:lnTo>
                  <a:lnTo>
                    <a:pt x="2414" y="692"/>
                  </a:lnTo>
                  <a:lnTo>
                    <a:pt x="2413" y="693"/>
                  </a:lnTo>
                  <a:lnTo>
                    <a:pt x="2413" y="693"/>
                  </a:lnTo>
                  <a:lnTo>
                    <a:pt x="2413" y="694"/>
                  </a:lnTo>
                  <a:lnTo>
                    <a:pt x="2412" y="694"/>
                  </a:lnTo>
                  <a:lnTo>
                    <a:pt x="2412" y="694"/>
                  </a:lnTo>
                  <a:lnTo>
                    <a:pt x="2412" y="695"/>
                  </a:lnTo>
                  <a:lnTo>
                    <a:pt x="2412" y="697"/>
                  </a:lnTo>
                  <a:lnTo>
                    <a:pt x="2412" y="697"/>
                  </a:lnTo>
                  <a:lnTo>
                    <a:pt x="2412" y="698"/>
                  </a:lnTo>
                  <a:lnTo>
                    <a:pt x="2411" y="698"/>
                  </a:lnTo>
                  <a:lnTo>
                    <a:pt x="2411" y="698"/>
                  </a:lnTo>
                  <a:lnTo>
                    <a:pt x="2411" y="698"/>
                  </a:lnTo>
                  <a:lnTo>
                    <a:pt x="2411" y="699"/>
                  </a:lnTo>
                  <a:lnTo>
                    <a:pt x="2411" y="699"/>
                  </a:lnTo>
                  <a:lnTo>
                    <a:pt x="2412" y="699"/>
                  </a:lnTo>
                  <a:lnTo>
                    <a:pt x="2412" y="699"/>
                  </a:lnTo>
                  <a:lnTo>
                    <a:pt x="2412" y="700"/>
                  </a:lnTo>
                  <a:lnTo>
                    <a:pt x="2412" y="700"/>
                  </a:lnTo>
                  <a:lnTo>
                    <a:pt x="2412" y="701"/>
                  </a:lnTo>
                  <a:lnTo>
                    <a:pt x="2413" y="701"/>
                  </a:lnTo>
                  <a:lnTo>
                    <a:pt x="2413" y="702"/>
                  </a:lnTo>
                  <a:lnTo>
                    <a:pt x="2413" y="702"/>
                  </a:lnTo>
                  <a:lnTo>
                    <a:pt x="2414" y="702"/>
                  </a:lnTo>
                  <a:lnTo>
                    <a:pt x="2414" y="702"/>
                  </a:lnTo>
                  <a:lnTo>
                    <a:pt x="2415" y="702"/>
                  </a:lnTo>
                  <a:lnTo>
                    <a:pt x="2415" y="702"/>
                  </a:lnTo>
                  <a:lnTo>
                    <a:pt x="2415" y="702"/>
                  </a:lnTo>
                  <a:lnTo>
                    <a:pt x="2415" y="702"/>
                  </a:lnTo>
                  <a:lnTo>
                    <a:pt x="2416" y="703"/>
                  </a:lnTo>
                  <a:lnTo>
                    <a:pt x="2416" y="703"/>
                  </a:lnTo>
                  <a:lnTo>
                    <a:pt x="2417" y="703"/>
                  </a:lnTo>
                  <a:lnTo>
                    <a:pt x="2419" y="703"/>
                  </a:lnTo>
                  <a:lnTo>
                    <a:pt x="2421" y="703"/>
                  </a:lnTo>
                  <a:lnTo>
                    <a:pt x="2422" y="702"/>
                  </a:lnTo>
                  <a:lnTo>
                    <a:pt x="2422" y="702"/>
                  </a:lnTo>
                  <a:lnTo>
                    <a:pt x="2423" y="702"/>
                  </a:lnTo>
                  <a:lnTo>
                    <a:pt x="2423" y="702"/>
                  </a:lnTo>
                  <a:lnTo>
                    <a:pt x="2423" y="701"/>
                  </a:lnTo>
                  <a:lnTo>
                    <a:pt x="2424" y="701"/>
                  </a:lnTo>
                  <a:lnTo>
                    <a:pt x="2424" y="701"/>
                  </a:lnTo>
                  <a:lnTo>
                    <a:pt x="2424" y="700"/>
                  </a:lnTo>
                  <a:lnTo>
                    <a:pt x="2424" y="700"/>
                  </a:lnTo>
                  <a:lnTo>
                    <a:pt x="2424" y="700"/>
                  </a:lnTo>
                  <a:lnTo>
                    <a:pt x="2425" y="700"/>
                  </a:lnTo>
                  <a:lnTo>
                    <a:pt x="2425" y="700"/>
                  </a:lnTo>
                  <a:lnTo>
                    <a:pt x="2427" y="700"/>
                  </a:lnTo>
                  <a:lnTo>
                    <a:pt x="2428" y="701"/>
                  </a:lnTo>
                  <a:lnTo>
                    <a:pt x="2428" y="701"/>
                  </a:lnTo>
                  <a:lnTo>
                    <a:pt x="2428" y="701"/>
                  </a:lnTo>
                  <a:lnTo>
                    <a:pt x="2428" y="701"/>
                  </a:lnTo>
                  <a:lnTo>
                    <a:pt x="2428" y="702"/>
                  </a:lnTo>
                  <a:lnTo>
                    <a:pt x="2427" y="702"/>
                  </a:lnTo>
                  <a:lnTo>
                    <a:pt x="2427" y="702"/>
                  </a:lnTo>
                  <a:lnTo>
                    <a:pt x="2427" y="702"/>
                  </a:lnTo>
                  <a:lnTo>
                    <a:pt x="2427" y="703"/>
                  </a:lnTo>
                  <a:lnTo>
                    <a:pt x="2427" y="703"/>
                  </a:lnTo>
                  <a:lnTo>
                    <a:pt x="2427" y="705"/>
                  </a:lnTo>
                  <a:lnTo>
                    <a:pt x="2428" y="705"/>
                  </a:lnTo>
                  <a:lnTo>
                    <a:pt x="2428" y="705"/>
                  </a:lnTo>
                  <a:lnTo>
                    <a:pt x="2428" y="706"/>
                  </a:lnTo>
                  <a:lnTo>
                    <a:pt x="2429" y="706"/>
                  </a:lnTo>
                  <a:lnTo>
                    <a:pt x="2429" y="706"/>
                  </a:lnTo>
                  <a:lnTo>
                    <a:pt x="2429" y="707"/>
                  </a:lnTo>
                  <a:lnTo>
                    <a:pt x="2429" y="707"/>
                  </a:lnTo>
                  <a:lnTo>
                    <a:pt x="2429" y="707"/>
                  </a:lnTo>
                  <a:lnTo>
                    <a:pt x="2430" y="708"/>
                  </a:lnTo>
                  <a:lnTo>
                    <a:pt x="2429" y="708"/>
                  </a:lnTo>
                  <a:lnTo>
                    <a:pt x="2429" y="709"/>
                  </a:lnTo>
                  <a:lnTo>
                    <a:pt x="2429" y="709"/>
                  </a:lnTo>
                  <a:lnTo>
                    <a:pt x="2429" y="709"/>
                  </a:lnTo>
                  <a:lnTo>
                    <a:pt x="2429" y="709"/>
                  </a:lnTo>
                  <a:lnTo>
                    <a:pt x="2429" y="709"/>
                  </a:lnTo>
                  <a:lnTo>
                    <a:pt x="2428" y="709"/>
                  </a:lnTo>
                  <a:lnTo>
                    <a:pt x="2428" y="709"/>
                  </a:lnTo>
                  <a:lnTo>
                    <a:pt x="2427" y="709"/>
                  </a:lnTo>
                  <a:lnTo>
                    <a:pt x="2425" y="709"/>
                  </a:lnTo>
                  <a:lnTo>
                    <a:pt x="2424" y="709"/>
                  </a:lnTo>
                  <a:lnTo>
                    <a:pt x="2424" y="709"/>
                  </a:lnTo>
                  <a:lnTo>
                    <a:pt x="2424" y="709"/>
                  </a:lnTo>
                  <a:lnTo>
                    <a:pt x="2421" y="709"/>
                  </a:lnTo>
                  <a:lnTo>
                    <a:pt x="2420" y="709"/>
                  </a:lnTo>
                  <a:lnTo>
                    <a:pt x="2420" y="710"/>
                  </a:lnTo>
                  <a:lnTo>
                    <a:pt x="2420" y="710"/>
                  </a:lnTo>
                  <a:lnTo>
                    <a:pt x="2420" y="710"/>
                  </a:lnTo>
                  <a:lnTo>
                    <a:pt x="2419" y="711"/>
                  </a:lnTo>
                  <a:lnTo>
                    <a:pt x="2419" y="711"/>
                  </a:lnTo>
                  <a:lnTo>
                    <a:pt x="2417" y="711"/>
                  </a:lnTo>
                  <a:lnTo>
                    <a:pt x="2417" y="712"/>
                  </a:lnTo>
                  <a:lnTo>
                    <a:pt x="2417" y="714"/>
                  </a:lnTo>
                  <a:lnTo>
                    <a:pt x="2417" y="714"/>
                  </a:lnTo>
                  <a:lnTo>
                    <a:pt x="2417" y="714"/>
                  </a:lnTo>
                  <a:lnTo>
                    <a:pt x="2417" y="715"/>
                  </a:lnTo>
                  <a:lnTo>
                    <a:pt x="2416" y="715"/>
                  </a:lnTo>
                  <a:lnTo>
                    <a:pt x="2416" y="716"/>
                  </a:lnTo>
                  <a:lnTo>
                    <a:pt x="2416" y="716"/>
                  </a:lnTo>
                  <a:lnTo>
                    <a:pt x="2416" y="717"/>
                  </a:lnTo>
                  <a:lnTo>
                    <a:pt x="2415" y="717"/>
                  </a:lnTo>
                  <a:lnTo>
                    <a:pt x="2415" y="717"/>
                  </a:lnTo>
                  <a:lnTo>
                    <a:pt x="2415" y="718"/>
                  </a:lnTo>
                  <a:lnTo>
                    <a:pt x="2415" y="718"/>
                  </a:lnTo>
                  <a:lnTo>
                    <a:pt x="2415" y="718"/>
                  </a:lnTo>
                  <a:lnTo>
                    <a:pt x="2414" y="718"/>
                  </a:lnTo>
                  <a:lnTo>
                    <a:pt x="2414" y="718"/>
                  </a:lnTo>
                  <a:lnTo>
                    <a:pt x="2414" y="718"/>
                  </a:lnTo>
                  <a:lnTo>
                    <a:pt x="2414" y="718"/>
                  </a:lnTo>
                  <a:lnTo>
                    <a:pt x="2413" y="718"/>
                  </a:lnTo>
                  <a:lnTo>
                    <a:pt x="2413" y="717"/>
                  </a:lnTo>
                  <a:lnTo>
                    <a:pt x="2413" y="717"/>
                  </a:lnTo>
                  <a:lnTo>
                    <a:pt x="2413" y="717"/>
                  </a:lnTo>
                  <a:lnTo>
                    <a:pt x="2414" y="717"/>
                  </a:lnTo>
                  <a:lnTo>
                    <a:pt x="2414" y="716"/>
                  </a:lnTo>
                  <a:lnTo>
                    <a:pt x="2414" y="716"/>
                  </a:lnTo>
                  <a:lnTo>
                    <a:pt x="2414" y="715"/>
                  </a:lnTo>
                  <a:lnTo>
                    <a:pt x="2415" y="715"/>
                  </a:lnTo>
                  <a:lnTo>
                    <a:pt x="2415" y="714"/>
                  </a:lnTo>
                  <a:lnTo>
                    <a:pt x="2415" y="714"/>
                  </a:lnTo>
                  <a:lnTo>
                    <a:pt x="2415" y="712"/>
                  </a:lnTo>
                  <a:lnTo>
                    <a:pt x="2416" y="712"/>
                  </a:lnTo>
                  <a:lnTo>
                    <a:pt x="2416" y="712"/>
                  </a:lnTo>
                  <a:lnTo>
                    <a:pt x="2416" y="711"/>
                  </a:lnTo>
                  <a:lnTo>
                    <a:pt x="2416" y="711"/>
                  </a:lnTo>
                  <a:lnTo>
                    <a:pt x="2417" y="710"/>
                  </a:lnTo>
                  <a:lnTo>
                    <a:pt x="2417" y="710"/>
                  </a:lnTo>
                  <a:lnTo>
                    <a:pt x="2417" y="710"/>
                  </a:lnTo>
                  <a:lnTo>
                    <a:pt x="2419" y="709"/>
                  </a:lnTo>
                  <a:lnTo>
                    <a:pt x="2419" y="709"/>
                  </a:lnTo>
                  <a:lnTo>
                    <a:pt x="2419" y="709"/>
                  </a:lnTo>
                  <a:lnTo>
                    <a:pt x="2420" y="709"/>
                  </a:lnTo>
                  <a:lnTo>
                    <a:pt x="2420" y="709"/>
                  </a:lnTo>
                  <a:lnTo>
                    <a:pt x="2420" y="708"/>
                  </a:lnTo>
                  <a:lnTo>
                    <a:pt x="2422" y="708"/>
                  </a:lnTo>
                  <a:lnTo>
                    <a:pt x="2423" y="708"/>
                  </a:lnTo>
                  <a:lnTo>
                    <a:pt x="2423" y="708"/>
                  </a:lnTo>
                  <a:lnTo>
                    <a:pt x="2424" y="708"/>
                  </a:lnTo>
                  <a:lnTo>
                    <a:pt x="2424" y="708"/>
                  </a:lnTo>
                  <a:lnTo>
                    <a:pt x="2425" y="707"/>
                  </a:lnTo>
                  <a:lnTo>
                    <a:pt x="2425" y="707"/>
                  </a:lnTo>
                  <a:lnTo>
                    <a:pt x="2425" y="706"/>
                  </a:lnTo>
                  <a:lnTo>
                    <a:pt x="2425" y="706"/>
                  </a:lnTo>
                  <a:lnTo>
                    <a:pt x="2425" y="705"/>
                  </a:lnTo>
                  <a:lnTo>
                    <a:pt x="2424" y="705"/>
                  </a:lnTo>
                  <a:lnTo>
                    <a:pt x="2424" y="705"/>
                  </a:lnTo>
                  <a:lnTo>
                    <a:pt x="2423" y="705"/>
                  </a:lnTo>
                  <a:lnTo>
                    <a:pt x="2423" y="705"/>
                  </a:lnTo>
                  <a:lnTo>
                    <a:pt x="2423" y="705"/>
                  </a:lnTo>
                  <a:lnTo>
                    <a:pt x="2422" y="705"/>
                  </a:lnTo>
                  <a:lnTo>
                    <a:pt x="2422" y="705"/>
                  </a:lnTo>
                  <a:lnTo>
                    <a:pt x="2421" y="705"/>
                  </a:lnTo>
                  <a:lnTo>
                    <a:pt x="2421" y="705"/>
                  </a:lnTo>
                  <a:lnTo>
                    <a:pt x="2420" y="706"/>
                  </a:lnTo>
                  <a:lnTo>
                    <a:pt x="2420" y="706"/>
                  </a:lnTo>
                  <a:lnTo>
                    <a:pt x="2420" y="706"/>
                  </a:lnTo>
                  <a:lnTo>
                    <a:pt x="2419" y="706"/>
                  </a:lnTo>
                  <a:lnTo>
                    <a:pt x="2419" y="705"/>
                  </a:lnTo>
                  <a:lnTo>
                    <a:pt x="2417" y="705"/>
                  </a:lnTo>
                  <a:lnTo>
                    <a:pt x="2416" y="705"/>
                  </a:lnTo>
                  <a:lnTo>
                    <a:pt x="2413" y="705"/>
                  </a:lnTo>
                  <a:lnTo>
                    <a:pt x="2412" y="705"/>
                  </a:lnTo>
                  <a:lnTo>
                    <a:pt x="2408" y="705"/>
                  </a:lnTo>
                  <a:lnTo>
                    <a:pt x="2407" y="705"/>
                  </a:lnTo>
                  <a:lnTo>
                    <a:pt x="2407" y="703"/>
                  </a:lnTo>
                  <a:lnTo>
                    <a:pt x="2406" y="703"/>
                  </a:lnTo>
                  <a:lnTo>
                    <a:pt x="2405" y="703"/>
                  </a:lnTo>
                  <a:lnTo>
                    <a:pt x="2405" y="703"/>
                  </a:lnTo>
                  <a:lnTo>
                    <a:pt x="2403" y="703"/>
                  </a:lnTo>
                  <a:lnTo>
                    <a:pt x="2403" y="703"/>
                  </a:lnTo>
                  <a:lnTo>
                    <a:pt x="2399" y="703"/>
                  </a:lnTo>
                  <a:lnTo>
                    <a:pt x="2398" y="702"/>
                  </a:lnTo>
                  <a:lnTo>
                    <a:pt x="2398" y="702"/>
                  </a:lnTo>
                  <a:lnTo>
                    <a:pt x="2398" y="702"/>
                  </a:lnTo>
                  <a:lnTo>
                    <a:pt x="2398" y="702"/>
                  </a:lnTo>
                  <a:lnTo>
                    <a:pt x="2397" y="702"/>
                  </a:lnTo>
                  <a:lnTo>
                    <a:pt x="2397" y="702"/>
                  </a:lnTo>
                  <a:lnTo>
                    <a:pt x="2396" y="702"/>
                  </a:lnTo>
                  <a:lnTo>
                    <a:pt x="2396" y="702"/>
                  </a:lnTo>
                  <a:lnTo>
                    <a:pt x="2396" y="702"/>
                  </a:lnTo>
                  <a:lnTo>
                    <a:pt x="2396" y="702"/>
                  </a:lnTo>
                  <a:lnTo>
                    <a:pt x="2394" y="702"/>
                  </a:lnTo>
                  <a:lnTo>
                    <a:pt x="2394" y="701"/>
                  </a:lnTo>
                  <a:lnTo>
                    <a:pt x="2394" y="701"/>
                  </a:lnTo>
                  <a:lnTo>
                    <a:pt x="2394" y="701"/>
                  </a:lnTo>
                  <a:lnTo>
                    <a:pt x="2394" y="701"/>
                  </a:lnTo>
                  <a:lnTo>
                    <a:pt x="2394" y="701"/>
                  </a:lnTo>
                  <a:lnTo>
                    <a:pt x="2394" y="701"/>
                  </a:lnTo>
                  <a:lnTo>
                    <a:pt x="2394" y="702"/>
                  </a:lnTo>
                  <a:lnTo>
                    <a:pt x="2393" y="702"/>
                  </a:lnTo>
                  <a:lnTo>
                    <a:pt x="2393" y="702"/>
                  </a:lnTo>
                  <a:lnTo>
                    <a:pt x="2393" y="702"/>
                  </a:lnTo>
                  <a:lnTo>
                    <a:pt x="2393" y="702"/>
                  </a:lnTo>
                  <a:lnTo>
                    <a:pt x="2391" y="702"/>
                  </a:lnTo>
                  <a:lnTo>
                    <a:pt x="2391" y="703"/>
                  </a:lnTo>
                  <a:lnTo>
                    <a:pt x="2390" y="703"/>
                  </a:lnTo>
                  <a:lnTo>
                    <a:pt x="2389" y="702"/>
                  </a:lnTo>
                  <a:lnTo>
                    <a:pt x="2389" y="702"/>
                  </a:lnTo>
                  <a:lnTo>
                    <a:pt x="2389" y="702"/>
                  </a:lnTo>
                  <a:lnTo>
                    <a:pt x="2389" y="703"/>
                  </a:lnTo>
                  <a:lnTo>
                    <a:pt x="2389" y="703"/>
                  </a:lnTo>
                  <a:lnTo>
                    <a:pt x="2388" y="703"/>
                  </a:lnTo>
                  <a:lnTo>
                    <a:pt x="2388" y="703"/>
                  </a:lnTo>
                  <a:lnTo>
                    <a:pt x="2388" y="703"/>
                  </a:lnTo>
                  <a:lnTo>
                    <a:pt x="2388" y="705"/>
                  </a:lnTo>
                  <a:lnTo>
                    <a:pt x="2388" y="705"/>
                  </a:lnTo>
                  <a:lnTo>
                    <a:pt x="2388" y="705"/>
                  </a:lnTo>
                  <a:lnTo>
                    <a:pt x="2388" y="705"/>
                  </a:lnTo>
                  <a:lnTo>
                    <a:pt x="2388" y="705"/>
                  </a:lnTo>
                  <a:lnTo>
                    <a:pt x="2387" y="705"/>
                  </a:lnTo>
                  <a:lnTo>
                    <a:pt x="2387" y="705"/>
                  </a:lnTo>
                  <a:lnTo>
                    <a:pt x="2387" y="706"/>
                  </a:lnTo>
                  <a:lnTo>
                    <a:pt x="2387" y="706"/>
                  </a:lnTo>
                  <a:lnTo>
                    <a:pt x="2387" y="706"/>
                  </a:lnTo>
                  <a:lnTo>
                    <a:pt x="2387" y="706"/>
                  </a:lnTo>
                  <a:lnTo>
                    <a:pt x="2387" y="706"/>
                  </a:lnTo>
                  <a:lnTo>
                    <a:pt x="2387" y="707"/>
                  </a:lnTo>
                  <a:lnTo>
                    <a:pt x="2387" y="707"/>
                  </a:lnTo>
                  <a:lnTo>
                    <a:pt x="2387" y="707"/>
                  </a:lnTo>
                  <a:lnTo>
                    <a:pt x="2387" y="708"/>
                  </a:lnTo>
                  <a:lnTo>
                    <a:pt x="2387" y="708"/>
                  </a:lnTo>
                  <a:lnTo>
                    <a:pt x="2387" y="708"/>
                  </a:lnTo>
                  <a:lnTo>
                    <a:pt x="2387" y="708"/>
                  </a:lnTo>
                  <a:lnTo>
                    <a:pt x="2386" y="708"/>
                  </a:lnTo>
                  <a:lnTo>
                    <a:pt x="2386" y="708"/>
                  </a:lnTo>
                  <a:lnTo>
                    <a:pt x="2386" y="708"/>
                  </a:lnTo>
                  <a:lnTo>
                    <a:pt x="2386" y="708"/>
                  </a:lnTo>
                  <a:lnTo>
                    <a:pt x="2385" y="708"/>
                  </a:lnTo>
                  <a:lnTo>
                    <a:pt x="2385" y="708"/>
                  </a:lnTo>
                  <a:lnTo>
                    <a:pt x="2385" y="709"/>
                  </a:lnTo>
                  <a:lnTo>
                    <a:pt x="2385" y="709"/>
                  </a:lnTo>
                  <a:lnTo>
                    <a:pt x="2385" y="709"/>
                  </a:lnTo>
                  <a:lnTo>
                    <a:pt x="2383" y="709"/>
                  </a:lnTo>
                  <a:lnTo>
                    <a:pt x="2383" y="709"/>
                  </a:lnTo>
                  <a:lnTo>
                    <a:pt x="2383" y="709"/>
                  </a:lnTo>
                  <a:lnTo>
                    <a:pt x="2383" y="709"/>
                  </a:lnTo>
                  <a:lnTo>
                    <a:pt x="2383" y="709"/>
                  </a:lnTo>
                  <a:lnTo>
                    <a:pt x="2383" y="709"/>
                  </a:lnTo>
                  <a:lnTo>
                    <a:pt x="2383" y="709"/>
                  </a:lnTo>
                  <a:lnTo>
                    <a:pt x="2383" y="709"/>
                  </a:lnTo>
                  <a:lnTo>
                    <a:pt x="2383" y="710"/>
                  </a:lnTo>
                  <a:lnTo>
                    <a:pt x="2383" y="710"/>
                  </a:lnTo>
                  <a:lnTo>
                    <a:pt x="2383" y="710"/>
                  </a:lnTo>
                  <a:lnTo>
                    <a:pt x="2386" y="711"/>
                  </a:lnTo>
                  <a:lnTo>
                    <a:pt x="2386" y="712"/>
                  </a:lnTo>
                  <a:lnTo>
                    <a:pt x="2387" y="712"/>
                  </a:lnTo>
                  <a:lnTo>
                    <a:pt x="2387" y="714"/>
                  </a:lnTo>
                  <a:lnTo>
                    <a:pt x="2387" y="714"/>
                  </a:lnTo>
                  <a:lnTo>
                    <a:pt x="2387" y="714"/>
                  </a:lnTo>
                  <a:lnTo>
                    <a:pt x="2387" y="714"/>
                  </a:lnTo>
                  <a:lnTo>
                    <a:pt x="2387" y="714"/>
                  </a:lnTo>
                  <a:lnTo>
                    <a:pt x="2387" y="714"/>
                  </a:lnTo>
                  <a:lnTo>
                    <a:pt x="2387" y="715"/>
                  </a:lnTo>
                  <a:lnTo>
                    <a:pt x="2387" y="715"/>
                  </a:lnTo>
                  <a:lnTo>
                    <a:pt x="2387" y="715"/>
                  </a:lnTo>
                  <a:lnTo>
                    <a:pt x="2389" y="715"/>
                  </a:lnTo>
                  <a:lnTo>
                    <a:pt x="2389" y="715"/>
                  </a:lnTo>
                  <a:lnTo>
                    <a:pt x="2390" y="716"/>
                  </a:lnTo>
                  <a:lnTo>
                    <a:pt x="2390" y="716"/>
                  </a:lnTo>
                  <a:lnTo>
                    <a:pt x="2390" y="716"/>
                  </a:lnTo>
                  <a:lnTo>
                    <a:pt x="2390" y="716"/>
                  </a:lnTo>
                  <a:lnTo>
                    <a:pt x="2391" y="716"/>
                  </a:lnTo>
                  <a:lnTo>
                    <a:pt x="2391" y="717"/>
                  </a:lnTo>
                  <a:lnTo>
                    <a:pt x="2391" y="717"/>
                  </a:lnTo>
                  <a:lnTo>
                    <a:pt x="2390" y="717"/>
                  </a:lnTo>
                  <a:lnTo>
                    <a:pt x="2390" y="717"/>
                  </a:lnTo>
                  <a:lnTo>
                    <a:pt x="2389" y="717"/>
                  </a:lnTo>
                  <a:lnTo>
                    <a:pt x="2389" y="717"/>
                  </a:lnTo>
                  <a:lnTo>
                    <a:pt x="2389" y="717"/>
                  </a:lnTo>
                  <a:lnTo>
                    <a:pt x="2389" y="717"/>
                  </a:lnTo>
                  <a:lnTo>
                    <a:pt x="2389" y="717"/>
                  </a:lnTo>
                  <a:lnTo>
                    <a:pt x="2388" y="717"/>
                  </a:lnTo>
                  <a:lnTo>
                    <a:pt x="2389" y="716"/>
                  </a:lnTo>
                  <a:lnTo>
                    <a:pt x="2389" y="716"/>
                  </a:lnTo>
                  <a:lnTo>
                    <a:pt x="2388" y="716"/>
                  </a:lnTo>
                  <a:lnTo>
                    <a:pt x="2388" y="716"/>
                  </a:lnTo>
                  <a:lnTo>
                    <a:pt x="2387" y="716"/>
                  </a:lnTo>
                  <a:lnTo>
                    <a:pt x="2387" y="717"/>
                  </a:lnTo>
                  <a:lnTo>
                    <a:pt x="2387" y="717"/>
                  </a:lnTo>
                  <a:lnTo>
                    <a:pt x="2387" y="717"/>
                  </a:lnTo>
                  <a:lnTo>
                    <a:pt x="2387" y="717"/>
                  </a:lnTo>
                  <a:lnTo>
                    <a:pt x="2387" y="717"/>
                  </a:lnTo>
                  <a:lnTo>
                    <a:pt x="2387" y="717"/>
                  </a:lnTo>
                  <a:lnTo>
                    <a:pt x="2386" y="717"/>
                  </a:lnTo>
                  <a:lnTo>
                    <a:pt x="2385" y="717"/>
                  </a:lnTo>
                  <a:lnTo>
                    <a:pt x="2385" y="717"/>
                  </a:lnTo>
                  <a:lnTo>
                    <a:pt x="2385" y="717"/>
                  </a:lnTo>
                  <a:lnTo>
                    <a:pt x="2385" y="717"/>
                  </a:lnTo>
                  <a:lnTo>
                    <a:pt x="2383" y="717"/>
                  </a:lnTo>
                  <a:lnTo>
                    <a:pt x="2383" y="717"/>
                  </a:lnTo>
                  <a:lnTo>
                    <a:pt x="2383" y="717"/>
                  </a:lnTo>
                  <a:lnTo>
                    <a:pt x="2383" y="716"/>
                  </a:lnTo>
                  <a:lnTo>
                    <a:pt x="2383" y="716"/>
                  </a:lnTo>
                  <a:lnTo>
                    <a:pt x="2383" y="716"/>
                  </a:lnTo>
                  <a:lnTo>
                    <a:pt x="2382" y="716"/>
                  </a:lnTo>
                  <a:lnTo>
                    <a:pt x="2382" y="716"/>
                  </a:lnTo>
                  <a:lnTo>
                    <a:pt x="2382" y="716"/>
                  </a:lnTo>
                  <a:lnTo>
                    <a:pt x="2382" y="716"/>
                  </a:lnTo>
                  <a:lnTo>
                    <a:pt x="2382" y="716"/>
                  </a:lnTo>
                  <a:lnTo>
                    <a:pt x="2382" y="715"/>
                  </a:lnTo>
                  <a:lnTo>
                    <a:pt x="2382" y="715"/>
                  </a:lnTo>
                  <a:lnTo>
                    <a:pt x="2382" y="715"/>
                  </a:lnTo>
                  <a:lnTo>
                    <a:pt x="2381" y="715"/>
                  </a:lnTo>
                  <a:lnTo>
                    <a:pt x="2381" y="715"/>
                  </a:lnTo>
                  <a:lnTo>
                    <a:pt x="2380" y="715"/>
                  </a:lnTo>
                  <a:lnTo>
                    <a:pt x="2380" y="715"/>
                  </a:lnTo>
                  <a:lnTo>
                    <a:pt x="2380" y="715"/>
                  </a:lnTo>
                  <a:lnTo>
                    <a:pt x="2380" y="715"/>
                  </a:lnTo>
                  <a:lnTo>
                    <a:pt x="2380" y="715"/>
                  </a:lnTo>
                  <a:lnTo>
                    <a:pt x="2379" y="715"/>
                  </a:lnTo>
                  <a:lnTo>
                    <a:pt x="2379" y="715"/>
                  </a:lnTo>
                  <a:lnTo>
                    <a:pt x="2379" y="715"/>
                  </a:lnTo>
                  <a:lnTo>
                    <a:pt x="2379" y="715"/>
                  </a:lnTo>
                  <a:lnTo>
                    <a:pt x="2379" y="715"/>
                  </a:lnTo>
                  <a:lnTo>
                    <a:pt x="2378" y="715"/>
                  </a:lnTo>
                  <a:lnTo>
                    <a:pt x="2378" y="715"/>
                  </a:lnTo>
                  <a:lnTo>
                    <a:pt x="2378" y="715"/>
                  </a:lnTo>
                  <a:lnTo>
                    <a:pt x="2378" y="715"/>
                  </a:lnTo>
                  <a:lnTo>
                    <a:pt x="2377" y="715"/>
                  </a:lnTo>
                  <a:lnTo>
                    <a:pt x="2377" y="715"/>
                  </a:lnTo>
                  <a:lnTo>
                    <a:pt x="2376" y="715"/>
                  </a:lnTo>
                  <a:lnTo>
                    <a:pt x="2376" y="715"/>
                  </a:lnTo>
                  <a:lnTo>
                    <a:pt x="2376" y="715"/>
                  </a:lnTo>
                  <a:lnTo>
                    <a:pt x="2376" y="715"/>
                  </a:lnTo>
                  <a:lnTo>
                    <a:pt x="2374" y="715"/>
                  </a:lnTo>
                  <a:lnTo>
                    <a:pt x="2374" y="715"/>
                  </a:lnTo>
                  <a:lnTo>
                    <a:pt x="2373" y="715"/>
                  </a:lnTo>
                  <a:lnTo>
                    <a:pt x="2373" y="715"/>
                  </a:lnTo>
                  <a:lnTo>
                    <a:pt x="2373" y="715"/>
                  </a:lnTo>
                  <a:lnTo>
                    <a:pt x="2373" y="716"/>
                  </a:lnTo>
                  <a:lnTo>
                    <a:pt x="2373" y="716"/>
                  </a:lnTo>
                  <a:lnTo>
                    <a:pt x="2373" y="716"/>
                  </a:lnTo>
                  <a:lnTo>
                    <a:pt x="2373" y="716"/>
                  </a:lnTo>
                  <a:lnTo>
                    <a:pt x="2373" y="716"/>
                  </a:lnTo>
                  <a:lnTo>
                    <a:pt x="2373" y="716"/>
                  </a:lnTo>
                  <a:lnTo>
                    <a:pt x="2373" y="719"/>
                  </a:lnTo>
                  <a:lnTo>
                    <a:pt x="2373" y="719"/>
                  </a:lnTo>
                  <a:lnTo>
                    <a:pt x="2373" y="719"/>
                  </a:lnTo>
                  <a:lnTo>
                    <a:pt x="2373" y="720"/>
                  </a:lnTo>
                  <a:lnTo>
                    <a:pt x="2374" y="720"/>
                  </a:lnTo>
                  <a:lnTo>
                    <a:pt x="2374" y="720"/>
                  </a:lnTo>
                  <a:lnTo>
                    <a:pt x="2376" y="720"/>
                  </a:lnTo>
                  <a:lnTo>
                    <a:pt x="2376" y="720"/>
                  </a:lnTo>
                  <a:lnTo>
                    <a:pt x="2377" y="720"/>
                  </a:lnTo>
                  <a:lnTo>
                    <a:pt x="2378" y="720"/>
                  </a:lnTo>
                  <a:lnTo>
                    <a:pt x="2379" y="720"/>
                  </a:lnTo>
                  <a:lnTo>
                    <a:pt x="2379" y="722"/>
                  </a:lnTo>
                  <a:lnTo>
                    <a:pt x="2380" y="722"/>
                  </a:lnTo>
                  <a:lnTo>
                    <a:pt x="2380" y="722"/>
                  </a:lnTo>
                  <a:lnTo>
                    <a:pt x="2380" y="722"/>
                  </a:lnTo>
                  <a:lnTo>
                    <a:pt x="2381" y="722"/>
                  </a:lnTo>
                  <a:lnTo>
                    <a:pt x="2381" y="722"/>
                  </a:lnTo>
                  <a:lnTo>
                    <a:pt x="2381" y="722"/>
                  </a:lnTo>
                  <a:lnTo>
                    <a:pt x="2381" y="723"/>
                  </a:lnTo>
                  <a:lnTo>
                    <a:pt x="2381" y="725"/>
                  </a:lnTo>
                  <a:lnTo>
                    <a:pt x="2381" y="725"/>
                  </a:lnTo>
                  <a:lnTo>
                    <a:pt x="2381" y="725"/>
                  </a:lnTo>
                  <a:lnTo>
                    <a:pt x="2382" y="725"/>
                  </a:lnTo>
                  <a:lnTo>
                    <a:pt x="2382" y="726"/>
                  </a:lnTo>
                  <a:lnTo>
                    <a:pt x="2382" y="726"/>
                  </a:lnTo>
                  <a:lnTo>
                    <a:pt x="2382" y="726"/>
                  </a:lnTo>
                  <a:lnTo>
                    <a:pt x="2383" y="726"/>
                  </a:lnTo>
                  <a:lnTo>
                    <a:pt x="2383" y="727"/>
                  </a:lnTo>
                  <a:lnTo>
                    <a:pt x="2383" y="727"/>
                  </a:lnTo>
                  <a:lnTo>
                    <a:pt x="2383" y="727"/>
                  </a:lnTo>
                  <a:lnTo>
                    <a:pt x="2383" y="728"/>
                  </a:lnTo>
                  <a:lnTo>
                    <a:pt x="2383" y="728"/>
                  </a:lnTo>
                  <a:lnTo>
                    <a:pt x="2383" y="729"/>
                  </a:lnTo>
                  <a:lnTo>
                    <a:pt x="2385" y="729"/>
                  </a:lnTo>
                  <a:lnTo>
                    <a:pt x="2385" y="729"/>
                  </a:lnTo>
                  <a:lnTo>
                    <a:pt x="2385" y="729"/>
                  </a:lnTo>
                  <a:lnTo>
                    <a:pt x="2385" y="729"/>
                  </a:lnTo>
                  <a:lnTo>
                    <a:pt x="2385" y="731"/>
                  </a:lnTo>
                  <a:lnTo>
                    <a:pt x="2385" y="731"/>
                  </a:lnTo>
                  <a:lnTo>
                    <a:pt x="2385" y="731"/>
                  </a:lnTo>
                  <a:lnTo>
                    <a:pt x="2385" y="731"/>
                  </a:lnTo>
                  <a:lnTo>
                    <a:pt x="2385" y="732"/>
                  </a:lnTo>
                  <a:lnTo>
                    <a:pt x="2386" y="732"/>
                  </a:lnTo>
                  <a:lnTo>
                    <a:pt x="2386" y="732"/>
                  </a:lnTo>
                  <a:lnTo>
                    <a:pt x="2386" y="732"/>
                  </a:lnTo>
                  <a:lnTo>
                    <a:pt x="2386" y="732"/>
                  </a:lnTo>
                  <a:lnTo>
                    <a:pt x="2387" y="732"/>
                  </a:lnTo>
                  <a:lnTo>
                    <a:pt x="2387" y="733"/>
                  </a:lnTo>
                  <a:lnTo>
                    <a:pt x="2387" y="733"/>
                  </a:lnTo>
                  <a:lnTo>
                    <a:pt x="2387" y="733"/>
                  </a:lnTo>
                  <a:lnTo>
                    <a:pt x="2387" y="733"/>
                  </a:lnTo>
                  <a:lnTo>
                    <a:pt x="2387" y="734"/>
                  </a:lnTo>
                  <a:lnTo>
                    <a:pt x="2388" y="734"/>
                  </a:lnTo>
                  <a:lnTo>
                    <a:pt x="2388" y="734"/>
                  </a:lnTo>
                  <a:lnTo>
                    <a:pt x="2388" y="735"/>
                  </a:lnTo>
                  <a:lnTo>
                    <a:pt x="2388" y="737"/>
                  </a:lnTo>
                  <a:lnTo>
                    <a:pt x="2388" y="737"/>
                  </a:lnTo>
                  <a:lnTo>
                    <a:pt x="2388" y="739"/>
                  </a:lnTo>
                  <a:lnTo>
                    <a:pt x="2387" y="739"/>
                  </a:lnTo>
                  <a:lnTo>
                    <a:pt x="2387" y="739"/>
                  </a:lnTo>
                  <a:lnTo>
                    <a:pt x="2387" y="739"/>
                  </a:lnTo>
                  <a:lnTo>
                    <a:pt x="2387" y="740"/>
                  </a:lnTo>
                  <a:lnTo>
                    <a:pt x="2388" y="740"/>
                  </a:lnTo>
                  <a:lnTo>
                    <a:pt x="2388" y="740"/>
                  </a:lnTo>
                  <a:lnTo>
                    <a:pt x="2390" y="740"/>
                  </a:lnTo>
                  <a:lnTo>
                    <a:pt x="2390" y="740"/>
                  </a:lnTo>
                  <a:lnTo>
                    <a:pt x="2390" y="740"/>
                  </a:lnTo>
                  <a:lnTo>
                    <a:pt x="2390" y="739"/>
                  </a:lnTo>
                  <a:lnTo>
                    <a:pt x="2393" y="739"/>
                  </a:lnTo>
                  <a:lnTo>
                    <a:pt x="2393" y="739"/>
                  </a:lnTo>
                  <a:lnTo>
                    <a:pt x="2393" y="739"/>
                  </a:lnTo>
                  <a:lnTo>
                    <a:pt x="2393" y="739"/>
                  </a:lnTo>
                  <a:lnTo>
                    <a:pt x="2393" y="739"/>
                  </a:lnTo>
                  <a:lnTo>
                    <a:pt x="2393" y="740"/>
                  </a:lnTo>
                  <a:lnTo>
                    <a:pt x="2393" y="740"/>
                  </a:lnTo>
                  <a:lnTo>
                    <a:pt x="2393" y="740"/>
                  </a:lnTo>
                  <a:lnTo>
                    <a:pt x="2393" y="740"/>
                  </a:lnTo>
                  <a:lnTo>
                    <a:pt x="2393" y="741"/>
                  </a:lnTo>
                  <a:lnTo>
                    <a:pt x="2394" y="741"/>
                  </a:lnTo>
                  <a:lnTo>
                    <a:pt x="2394" y="741"/>
                  </a:lnTo>
                  <a:lnTo>
                    <a:pt x="2394" y="742"/>
                  </a:lnTo>
                  <a:lnTo>
                    <a:pt x="2394" y="742"/>
                  </a:lnTo>
                  <a:lnTo>
                    <a:pt x="2394" y="743"/>
                  </a:lnTo>
                  <a:lnTo>
                    <a:pt x="2395" y="743"/>
                  </a:lnTo>
                  <a:lnTo>
                    <a:pt x="2395" y="743"/>
                  </a:lnTo>
                  <a:lnTo>
                    <a:pt x="2395" y="744"/>
                  </a:lnTo>
                  <a:lnTo>
                    <a:pt x="2395" y="744"/>
                  </a:lnTo>
                  <a:lnTo>
                    <a:pt x="2395" y="744"/>
                  </a:lnTo>
                  <a:lnTo>
                    <a:pt x="2395" y="744"/>
                  </a:lnTo>
                  <a:lnTo>
                    <a:pt x="2396" y="744"/>
                  </a:lnTo>
                  <a:lnTo>
                    <a:pt x="2396" y="744"/>
                  </a:lnTo>
                  <a:lnTo>
                    <a:pt x="2397" y="744"/>
                  </a:lnTo>
                  <a:lnTo>
                    <a:pt x="2397" y="744"/>
                  </a:lnTo>
                  <a:lnTo>
                    <a:pt x="2397" y="744"/>
                  </a:lnTo>
                  <a:lnTo>
                    <a:pt x="2398" y="744"/>
                  </a:lnTo>
                  <a:lnTo>
                    <a:pt x="2398" y="744"/>
                  </a:lnTo>
                  <a:lnTo>
                    <a:pt x="2398" y="744"/>
                  </a:lnTo>
                  <a:lnTo>
                    <a:pt x="2399" y="744"/>
                  </a:lnTo>
                  <a:lnTo>
                    <a:pt x="2399" y="744"/>
                  </a:lnTo>
                  <a:lnTo>
                    <a:pt x="2400" y="744"/>
                  </a:lnTo>
                  <a:lnTo>
                    <a:pt x="2400" y="744"/>
                  </a:lnTo>
                  <a:lnTo>
                    <a:pt x="2400" y="745"/>
                  </a:lnTo>
                  <a:lnTo>
                    <a:pt x="2400" y="745"/>
                  </a:lnTo>
                  <a:lnTo>
                    <a:pt x="2400" y="745"/>
                  </a:lnTo>
                  <a:lnTo>
                    <a:pt x="2400" y="745"/>
                  </a:lnTo>
                  <a:lnTo>
                    <a:pt x="2402" y="745"/>
                  </a:lnTo>
                  <a:lnTo>
                    <a:pt x="2402" y="745"/>
                  </a:lnTo>
                  <a:lnTo>
                    <a:pt x="2402" y="745"/>
                  </a:lnTo>
                  <a:lnTo>
                    <a:pt x="2402" y="745"/>
                  </a:lnTo>
                  <a:lnTo>
                    <a:pt x="2403" y="744"/>
                  </a:lnTo>
                  <a:lnTo>
                    <a:pt x="2403" y="744"/>
                  </a:lnTo>
                  <a:lnTo>
                    <a:pt x="2403" y="745"/>
                  </a:lnTo>
                  <a:lnTo>
                    <a:pt x="2404" y="745"/>
                  </a:lnTo>
                  <a:lnTo>
                    <a:pt x="2404" y="745"/>
                  </a:lnTo>
                  <a:lnTo>
                    <a:pt x="2405" y="745"/>
                  </a:lnTo>
                  <a:lnTo>
                    <a:pt x="2405" y="745"/>
                  </a:lnTo>
                  <a:lnTo>
                    <a:pt x="2405" y="745"/>
                  </a:lnTo>
                  <a:lnTo>
                    <a:pt x="2406" y="745"/>
                  </a:lnTo>
                  <a:lnTo>
                    <a:pt x="2406" y="745"/>
                  </a:lnTo>
                  <a:lnTo>
                    <a:pt x="2406" y="746"/>
                  </a:lnTo>
                  <a:lnTo>
                    <a:pt x="2406" y="746"/>
                  </a:lnTo>
                  <a:lnTo>
                    <a:pt x="2406" y="746"/>
                  </a:lnTo>
                  <a:lnTo>
                    <a:pt x="2407" y="746"/>
                  </a:lnTo>
                  <a:lnTo>
                    <a:pt x="2407" y="746"/>
                  </a:lnTo>
                  <a:lnTo>
                    <a:pt x="2407" y="748"/>
                  </a:lnTo>
                  <a:lnTo>
                    <a:pt x="2407" y="749"/>
                  </a:lnTo>
                  <a:lnTo>
                    <a:pt x="2407" y="749"/>
                  </a:lnTo>
                  <a:lnTo>
                    <a:pt x="2406" y="749"/>
                  </a:lnTo>
                  <a:lnTo>
                    <a:pt x="2406" y="749"/>
                  </a:lnTo>
                  <a:lnTo>
                    <a:pt x="2406" y="749"/>
                  </a:lnTo>
                  <a:lnTo>
                    <a:pt x="2406" y="748"/>
                  </a:lnTo>
                  <a:lnTo>
                    <a:pt x="2406" y="748"/>
                  </a:lnTo>
                  <a:lnTo>
                    <a:pt x="2406" y="748"/>
                  </a:lnTo>
                  <a:lnTo>
                    <a:pt x="2406" y="748"/>
                  </a:lnTo>
                  <a:lnTo>
                    <a:pt x="2406" y="748"/>
                  </a:lnTo>
                  <a:lnTo>
                    <a:pt x="2406" y="748"/>
                  </a:lnTo>
                  <a:lnTo>
                    <a:pt x="2406" y="748"/>
                  </a:lnTo>
                  <a:lnTo>
                    <a:pt x="2406" y="749"/>
                  </a:lnTo>
                  <a:lnTo>
                    <a:pt x="2406" y="749"/>
                  </a:lnTo>
                  <a:lnTo>
                    <a:pt x="2406" y="751"/>
                  </a:lnTo>
                  <a:lnTo>
                    <a:pt x="2406" y="751"/>
                  </a:lnTo>
                  <a:lnTo>
                    <a:pt x="2406" y="751"/>
                  </a:lnTo>
                  <a:lnTo>
                    <a:pt x="2406" y="751"/>
                  </a:lnTo>
                  <a:lnTo>
                    <a:pt x="2406" y="752"/>
                  </a:lnTo>
                  <a:lnTo>
                    <a:pt x="2406" y="752"/>
                  </a:lnTo>
                  <a:lnTo>
                    <a:pt x="2405" y="752"/>
                  </a:lnTo>
                  <a:lnTo>
                    <a:pt x="2405" y="753"/>
                  </a:lnTo>
                  <a:lnTo>
                    <a:pt x="2405" y="753"/>
                  </a:lnTo>
                  <a:lnTo>
                    <a:pt x="2405" y="753"/>
                  </a:lnTo>
                  <a:lnTo>
                    <a:pt x="2405" y="753"/>
                  </a:lnTo>
                  <a:lnTo>
                    <a:pt x="2405" y="753"/>
                  </a:lnTo>
                  <a:lnTo>
                    <a:pt x="2405" y="754"/>
                  </a:lnTo>
                  <a:lnTo>
                    <a:pt x="2405" y="754"/>
                  </a:lnTo>
                  <a:lnTo>
                    <a:pt x="2404" y="754"/>
                  </a:lnTo>
                  <a:lnTo>
                    <a:pt x="2404" y="754"/>
                  </a:lnTo>
                  <a:lnTo>
                    <a:pt x="2404" y="754"/>
                  </a:lnTo>
                  <a:lnTo>
                    <a:pt x="2404" y="754"/>
                  </a:lnTo>
                  <a:lnTo>
                    <a:pt x="2404" y="756"/>
                  </a:lnTo>
                  <a:lnTo>
                    <a:pt x="2404" y="756"/>
                  </a:lnTo>
                  <a:lnTo>
                    <a:pt x="2404" y="756"/>
                  </a:lnTo>
                  <a:lnTo>
                    <a:pt x="2404" y="756"/>
                  </a:lnTo>
                  <a:lnTo>
                    <a:pt x="2403" y="756"/>
                  </a:lnTo>
                  <a:lnTo>
                    <a:pt x="2403" y="757"/>
                  </a:lnTo>
                  <a:lnTo>
                    <a:pt x="2403" y="757"/>
                  </a:lnTo>
                  <a:lnTo>
                    <a:pt x="2403" y="757"/>
                  </a:lnTo>
                  <a:lnTo>
                    <a:pt x="2403" y="757"/>
                  </a:lnTo>
                  <a:lnTo>
                    <a:pt x="2403" y="758"/>
                  </a:lnTo>
                  <a:lnTo>
                    <a:pt x="2403" y="758"/>
                  </a:lnTo>
                  <a:lnTo>
                    <a:pt x="2404" y="759"/>
                  </a:lnTo>
                  <a:lnTo>
                    <a:pt x="2404" y="759"/>
                  </a:lnTo>
                  <a:lnTo>
                    <a:pt x="2404" y="759"/>
                  </a:lnTo>
                  <a:lnTo>
                    <a:pt x="2404" y="759"/>
                  </a:lnTo>
                  <a:lnTo>
                    <a:pt x="2404" y="760"/>
                  </a:lnTo>
                  <a:lnTo>
                    <a:pt x="2404" y="760"/>
                  </a:lnTo>
                  <a:lnTo>
                    <a:pt x="2404" y="760"/>
                  </a:lnTo>
                  <a:lnTo>
                    <a:pt x="2404" y="761"/>
                  </a:lnTo>
                  <a:lnTo>
                    <a:pt x="2404" y="761"/>
                  </a:lnTo>
                  <a:lnTo>
                    <a:pt x="2404" y="761"/>
                  </a:lnTo>
                  <a:lnTo>
                    <a:pt x="2403" y="761"/>
                  </a:lnTo>
                  <a:lnTo>
                    <a:pt x="2403" y="762"/>
                  </a:lnTo>
                  <a:lnTo>
                    <a:pt x="2404" y="762"/>
                  </a:lnTo>
                  <a:lnTo>
                    <a:pt x="2404" y="763"/>
                  </a:lnTo>
                  <a:lnTo>
                    <a:pt x="2404" y="763"/>
                  </a:lnTo>
                  <a:lnTo>
                    <a:pt x="2404" y="763"/>
                  </a:lnTo>
                  <a:lnTo>
                    <a:pt x="2405" y="763"/>
                  </a:lnTo>
                  <a:lnTo>
                    <a:pt x="2405" y="763"/>
                  </a:lnTo>
                  <a:lnTo>
                    <a:pt x="2405" y="763"/>
                  </a:lnTo>
                  <a:lnTo>
                    <a:pt x="2405" y="765"/>
                  </a:lnTo>
                  <a:lnTo>
                    <a:pt x="2405" y="765"/>
                  </a:lnTo>
                  <a:lnTo>
                    <a:pt x="2405" y="765"/>
                  </a:lnTo>
                  <a:lnTo>
                    <a:pt x="2405" y="765"/>
                  </a:lnTo>
                  <a:lnTo>
                    <a:pt x="2405" y="766"/>
                  </a:lnTo>
                  <a:lnTo>
                    <a:pt x="2406" y="768"/>
                  </a:lnTo>
                  <a:lnTo>
                    <a:pt x="2407" y="768"/>
                  </a:lnTo>
                  <a:lnTo>
                    <a:pt x="2407" y="768"/>
                  </a:lnTo>
                  <a:lnTo>
                    <a:pt x="2407" y="768"/>
                  </a:lnTo>
                  <a:lnTo>
                    <a:pt x="2407" y="769"/>
                  </a:lnTo>
                  <a:lnTo>
                    <a:pt x="2407" y="769"/>
                  </a:lnTo>
                  <a:lnTo>
                    <a:pt x="2407" y="769"/>
                  </a:lnTo>
                  <a:lnTo>
                    <a:pt x="2407" y="769"/>
                  </a:lnTo>
                  <a:lnTo>
                    <a:pt x="2407" y="769"/>
                  </a:lnTo>
                  <a:lnTo>
                    <a:pt x="2408" y="770"/>
                  </a:lnTo>
                  <a:lnTo>
                    <a:pt x="2408" y="770"/>
                  </a:lnTo>
                  <a:lnTo>
                    <a:pt x="2408" y="770"/>
                  </a:lnTo>
                  <a:lnTo>
                    <a:pt x="2408" y="771"/>
                  </a:lnTo>
                  <a:lnTo>
                    <a:pt x="2408" y="771"/>
                  </a:lnTo>
                  <a:lnTo>
                    <a:pt x="2408" y="772"/>
                  </a:lnTo>
                  <a:lnTo>
                    <a:pt x="2408" y="772"/>
                  </a:lnTo>
                  <a:lnTo>
                    <a:pt x="2410" y="774"/>
                  </a:lnTo>
                  <a:lnTo>
                    <a:pt x="2410" y="774"/>
                  </a:lnTo>
                  <a:lnTo>
                    <a:pt x="2410" y="774"/>
                  </a:lnTo>
                  <a:lnTo>
                    <a:pt x="2410" y="774"/>
                  </a:lnTo>
                  <a:lnTo>
                    <a:pt x="2410" y="774"/>
                  </a:lnTo>
                  <a:lnTo>
                    <a:pt x="2410" y="772"/>
                  </a:lnTo>
                  <a:lnTo>
                    <a:pt x="2410" y="772"/>
                  </a:lnTo>
                  <a:lnTo>
                    <a:pt x="2410" y="772"/>
                  </a:lnTo>
                  <a:lnTo>
                    <a:pt x="2410" y="772"/>
                  </a:lnTo>
                  <a:lnTo>
                    <a:pt x="2410" y="771"/>
                  </a:lnTo>
                  <a:lnTo>
                    <a:pt x="2408" y="771"/>
                  </a:lnTo>
                  <a:lnTo>
                    <a:pt x="2408" y="771"/>
                  </a:lnTo>
                  <a:lnTo>
                    <a:pt x="2408" y="771"/>
                  </a:lnTo>
                  <a:lnTo>
                    <a:pt x="2408" y="769"/>
                  </a:lnTo>
                  <a:lnTo>
                    <a:pt x="2408" y="769"/>
                  </a:lnTo>
                  <a:lnTo>
                    <a:pt x="2408" y="768"/>
                  </a:lnTo>
                  <a:lnTo>
                    <a:pt x="2408" y="768"/>
                  </a:lnTo>
                  <a:lnTo>
                    <a:pt x="2408" y="768"/>
                  </a:lnTo>
                  <a:lnTo>
                    <a:pt x="2408" y="768"/>
                  </a:lnTo>
                  <a:lnTo>
                    <a:pt x="2408" y="767"/>
                  </a:lnTo>
                  <a:lnTo>
                    <a:pt x="2410" y="767"/>
                  </a:lnTo>
                  <a:lnTo>
                    <a:pt x="2410" y="766"/>
                  </a:lnTo>
                  <a:lnTo>
                    <a:pt x="2410" y="766"/>
                  </a:lnTo>
                  <a:lnTo>
                    <a:pt x="2410" y="766"/>
                  </a:lnTo>
                  <a:lnTo>
                    <a:pt x="2410" y="766"/>
                  </a:lnTo>
                  <a:lnTo>
                    <a:pt x="2410" y="766"/>
                  </a:lnTo>
                  <a:lnTo>
                    <a:pt x="2410" y="765"/>
                  </a:lnTo>
                  <a:lnTo>
                    <a:pt x="2410" y="765"/>
                  </a:lnTo>
                  <a:lnTo>
                    <a:pt x="2410" y="763"/>
                  </a:lnTo>
                  <a:lnTo>
                    <a:pt x="2410" y="763"/>
                  </a:lnTo>
                  <a:lnTo>
                    <a:pt x="2410" y="763"/>
                  </a:lnTo>
                  <a:lnTo>
                    <a:pt x="2408" y="763"/>
                  </a:lnTo>
                  <a:lnTo>
                    <a:pt x="2408" y="763"/>
                  </a:lnTo>
                  <a:lnTo>
                    <a:pt x="2408" y="765"/>
                  </a:lnTo>
                  <a:lnTo>
                    <a:pt x="2407" y="765"/>
                  </a:lnTo>
                  <a:lnTo>
                    <a:pt x="2407" y="763"/>
                  </a:lnTo>
                  <a:lnTo>
                    <a:pt x="2408" y="762"/>
                  </a:lnTo>
                  <a:lnTo>
                    <a:pt x="2408" y="762"/>
                  </a:lnTo>
                  <a:lnTo>
                    <a:pt x="2408" y="762"/>
                  </a:lnTo>
                  <a:lnTo>
                    <a:pt x="2408" y="762"/>
                  </a:lnTo>
                  <a:lnTo>
                    <a:pt x="2408" y="761"/>
                  </a:lnTo>
                  <a:lnTo>
                    <a:pt x="2408" y="761"/>
                  </a:lnTo>
                  <a:lnTo>
                    <a:pt x="2410" y="761"/>
                  </a:lnTo>
                  <a:lnTo>
                    <a:pt x="2410" y="761"/>
                  </a:lnTo>
                  <a:lnTo>
                    <a:pt x="2410" y="761"/>
                  </a:lnTo>
                  <a:lnTo>
                    <a:pt x="2410" y="760"/>
                  </a:lnTo>
                  <a:lnTo>
                    <a:pt x="2410" y="760"/>
                  </a:lnTo>
                  <a:lnTo>
                    <a:pt x="2410" y="760"/>
                  </a:lnTo>
                  <a:lnTo>
                    <a:pt x="2410" y="760"/>
                  </a:lnTo>
                  <a:lnTo>
                    <a:pt x="2410" y="760"/>
                  </a:lnTo>
                  <a:lnTo>
                    <a:pt x="2411" y="759"/>
                  </a:lnTo>
                  <a:lnTo>
                    <a:pt x="2411" y="759"/>
                  </a:lnTo>
                  <a:lnTo>
                    <a:pt x="2411" y="759"/>
                  </a:lnTo>
                  <a:lnTo>
                    <a:pt x="2411" y="759"/>
                  </a:lnTo>
                  <a:lnTo>
                    <a:pt x="2411" y="759"/>
                  </a:lnTo>
                  <a:lnTo>
                    <a:pt x="2411" y="758"/>
                  </a:lnTo>
                  <a:lnTo>
                    <a:pt x="2412" y="758"/>
                  </a:lnTo>
                  <a:lnTo>
                    <a:pt x="2412" y="758"/>
                  </a:lnTo>
                  <a:lnTo>
                    <a:pt x="2412" y="758"/>
                  </a:lnTo>
                  <a:lnTo>
                    <a:pt x="2412" y="758"/>
                  </a:lnTo>
                  <a:lnTo>
                    <a:pt x="2412" y="758"/>
                  </a:lnTo>
                  <a:lnTo>
                    <a:pt x="2412" y="757"/>
                  </a:lnTo>
                  <a:lnTo>
                    <a:pt x="2413" y="757"/>
                  </a:lnTo>
                  <a:lnTo>
                    <a:pt x="2413" y="757"/>
                  </a:lnTo>
                  <a:lnTo>
                    <a:pt x="2413" y="757"/>
                  </a:lnTo>
                  <a:lnTo>
                    <a:pt x="2414" y="757"/>
                  </a:lnTo>
                  <a:lnTo>
                    <a:pt x="2414" y="757"/>
                  </a:lnTo>
                  <a:lnTo>
                    <a:pt x="2414" y="758"/>
                  </a:lnTo>
                  <a:lnTo>
                    <a:pt x="2415" y="758"/>
                  </a:lnTo>
                  <a:lnTo>
                    <a:pt x="2415" y="757"/>
                  </a:lnTo>
                  <a:lnTo>
                    <a:pt x="2416" y="757"/>
                  </a:lnTo>
                  <a:lnTo>
                    <a:pt x="2416" y="757"/>
                  </a:lnTo>
                  <a:lnTo>
                    <a:pt x="2419" y="757"/>
                  </a:lnTo>
                  <a:lnTo>
                    <a:pt x="2419" y="757"/>
                  </a:lnTo>
                  <a:lnTo>
                    <a:pt x="2419" y="757"/>
                  </a:lnTo>
                  <a:lnTo>
                    <a:pt x="2420" y="757"/>
                  </a:lnTo>
                  <a:lnTo>
                    <a:pt x="2420" y="757"/>
                  </a:lnTo>
                  <a:lnTo>
                    <a:pt x="2420" y="757"/>
                  </a:lnTo>
                  <a:lnTo>
                    <a:pt x="2422" y="757"/>
                  </a:lnTo>
                  <a:lnTo>
                    <a:pt x="2422" y="757"/>
                  </a:lnTo>
                  <a:lnTo>
                    <a:pt x="2422" y="757"/>
                  </a:lnTo>
                  <a:lnTo>
                    <a:pt x="2422" y="757"/>
                  </a:lnTo>
                  <a:lnTo>
                    <a:pt x="2423" y="757"/>
                  </a:lnTo>
                  <a:lnTo>
                    <a:pt x="2423" y="757"/>
                  </a:lnTo>
                  <a:lnTo>
                    <a:pt x="2423" y="757"/>
                  </a:lnTo>
                  <a:lnTo>
                    <a:pt x="2423" y="758"/>
                  </a:lnTo>
                  <a:lnTo>
                    <a:pt x="2423" y="758"/>
                  </a:lnTo>
                  <a:lnTo>
                    <a:pt x="2423" y="758"/>
                  </a:lnTo>
                  <a:lnTo>
                    <a:pt x="2423" y="759"/>
                  </a:lnTo>
                  <a:lnTo>
                    <a:pt x="2423" y="759"/>
                  </a:lnTo>
                  <a:lnTo>
                    <a:pt x="2423" y="760"/>
                  </a:lnTo>
                  <a:lnTo>
                    <a:pt x="2423" y="760"/>
                  </a:lnTo>
                  <a:lnTo>
                    <a:pt x="2424" y="761"/>
                  </a:lnTo>
                  <a:lnTo>
                    <a:pt x="2424" y="761"/>
                  </a:lnTo>
                  <a:lnTo>
                    <a:pt x="2424" y="761"/>
                  </a:lnTo>
                  <a:lnTo>
                    <a:pt x="2424" y="761"/>
                  </a:lnTo>
                  <a:lnTo>
                    <a:pt x="2424" y="762"/>
                  </a:lnTo>
                  <a:lnTo>
                    <a:pt x="2424" y="762"/>
                  </a:lnTo>
                  <a:lnTo>
                    <a:pt x="2424" y="762"/>
                  </a:lnTo>
                  <a:lnTo>
                    <a:pt x="2424" y="766"/>
                  </a:lnTo>
                  <a:lnTo>
                    <a:pt x="2425" y="766"/>
                  </a:lnTo>
                  <a:lnTo>
                    <a:pt x="2425" y="767"/>
                  </a:lnTo>
                  <a:lnTo>
                    <a:pt x="2425" y="767"/>
                  </a:lnTo>
                  <a:lnTo>
                    <a:pt x="2425" y="767"/>
                  </a:lnTo>
                  <a:lnTo>
                    <a:pt x="2425" y="767"/>
                  </a:lnTo>
                  <a:lnTo>
                    <a:pt x="2425" y="767"/>
                  </a:lnTo>
                  <a:lnTo>
                    <a:pt x="2425" y="767"/>
                  </a:lnTo>
                  <a:lnTo>
                    <a:pt x="2427" y="768"/>
                  </a:lnTo>
                  <a:lnTo>
                    <a:pt x="2427" y="768"/>
                  </a:lnTo>
                  <a:lnTo>
                    <a:pt x="2427" y="768"/>
                  </a:lnTo>
                  <a:lnTo>
                    <a:pt x="2427" y="768"/>
                  </a:lnTo>
                  <a:lnTo>
                    <a:pt x="2428" y="768"/>
                  </a:lnTo>
                  <a:lnTo>
                    <a:pt x="2428" y="768"/>
                  </a:lnTo>
                  <a:lnTo>
                    <a:pt x="2428" y="769"/>
                  </a:lnTo>
                  <a:lnTo>
                    <a:pt x="2428" y="769"/>
                  </a:lnTo>
                  <a:lnTo>
                    <a:pt x="2428" y="769"/>
                  </a:lnTo>
                  <a:lnTo>
                    <a:pt x="2428" y="769"/>
                  </a:lnTo>
                  <a:lnTo>
                    <a:pt x="2429" y="769"/>
                  </a:lnTo>
                  <a:lnTo>
                    <a:pt x="2429" y="769"/>
                  </a:lnTo>
                  <a:lnTo>
                    <a:pt x="2429" y="769"/>
                  </a:lnTo>
                  <a:lnTo>
                    <a:pt x="2429" y="770"/>
                  </a:lnTo>
                  <a:lnTo>
                    <a:pt x="2430" y="770"/>
                  </a:lnTo>
                  <a:lnTo>
                    <a:pt x="2430" y="770"/>
                  </a:lnTo>
                  <a:lnTo>
                    <a:pt x="2430" y="770"/>
                  </a:lnTo>
                  <a:lnTo>
                    <a:pt x="2431" y="770"/>
                  </a:lnTo>
                  <a:lnTo>
                    <a:pt x="2431" y="770"/>
                  </a:lnTo>
                  <a:lnTo>
                    <a:pt x="2431" y="770"/>
                  </a:lnTo>
                  <a:lnTo>
                    <a:pt x="2432" y="771"/>
                  </a:lnTo>
                  <a:lnTo>
                    <a:pt x="2432" y="771"/>
                  </a:lnTo>
                  <a:lnTo>
                    <a:pt x="2432" y="771"/>
                  </a:lnTo>
                  <a:lnTo>
                    <a:pt x="2432" y="771"/>
                  </a:lnTo>
                  <a:lnTo>
                    <a:pt x="2432" y="771"/>
                  </a:lnTo>
                  <a:lnTo>
                    <a:pt x="2432" y="772"/>
                  </a:lnTo>
                  <a:lnTo>
                    <a:pt x="2433" y="772"/>
                  </a:lnTo>
                  <a:lnTo>
                    <a:pt x="2433" y="772"/>
                  </a:lnTo>
                  <a:lnTo>
                    <a:pt x="2433" y="772"/>
                  </a:lnTo>
                  <a:lnTo>
                    <a:pt x="2433" y="772"/>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5"/>
                  </a:lnTo>
                  <a:lnTo>
                    <a:pt x="2434" y="775"/>
                  </a:lnTo>
                  <a:lnTo>
                    <a:pt x="2434" y="775"/>
                  </a:lnTo>
                  <a:lnTo>
                    <a:pt x="2434" y="775"/>
                  </a:lnTo>
                  <a:lnTo>
                    <a:pt x="2434" y="776"/>
                  </a:lnTo>
                  <a:close/>
                  <a:moveTo>
                    <a:pt x="2516" y="714"/>
                  </a:moveTo>
                  <a:lnTo>
                    <a:pt x="2516" y="714"/>
                  </a:lnTo>
                  <a:lnTo>
                    <a:pt x="2516" y="714"/>
                  </a:lnTo>
                  <a:lnTo>
                    <a:pt x="2516" y="714"/>
                  </a:lnTo>
                  <a:lnTo>
                    <a:pt x="2515" y="715"/>
                  </a:lnTo>
                  <a:lnTo>
                    <a:pt x="2515" y="715"/>
                  </a:lnTo>
                  <a:lnTo>
                    <a:pt x="2514" y="715"/>
                  </a:lnTo>
                  <a:lnTo>
                    <a:pt x="2514" y="715"/>
                  </a:lnTo>
                  <a:lnTo>
                    <a:pt x="2514" y="716"/>
                  </a:lnTo>
                  <a:lnTo>
                    <a:pt x="2514" y="716"/>
                  </a:lnTo>
                  <a:lnTo>
                    <a:pt x="2514" y="717"/>
                  </a:lnTo>
                  <a:lnTo>
                    <a:pt x="2514" y="718"/>
                  </a:lnTo>
                  <a:lnTo>
                    <a:pt x="2514" y="718"/>
                  </a:lnTo>
                  <a:lnTo>
                    <a:pt x="2513" y="718"/>
                  </a:lnTo>
                  <a:lnTo>
                    <a:pt x="2513" y="719"/>
                  </a:lnTo>
                  <a:lnTo>
                    <a:pt x="2511" y="719"/>
                  </a:lnTo>
                  <a:lnTo>
                    <a:pt x="2510" y="719"/>
                  </a:lnTo>
                  <a:lnTo>
                    <a:pt x="2510" y="719"/>
                  </a:lnTo>
                  <a:lnTo>
                    <a:pt x="2510" y="720"/>
                  </a:lnTo>
                  <a:lnTo>
                    <a:pt x="2510" y="720"/>
                  </a:lnTo>
                  <a:lnTo>
                    <a:pt x="2510" y="722"/>
                  </a:lnTo>
                  <a:lnTo>
                    <a:pt x="2509" y="723"/>
                  </a:lnTo>
                  <a:lnTo>
                    <a:pt x="2509" y="723"/>
                  </a:lnTo>
                  <a:lnTo>
                    <a:pt x="2508" y="723"/>
                  </a:lnTo>
                  <a:lnTo>
                    <a:pt x="2508" y="724"/>
                  </a:lnTo>
                  <a:lnTo>
                    <a:pt x="2507" y="724"/>
                  </a:lnTo>
                  <a:lnTo>
                    <a:pt x="2506" y="724"/>
                  </a:lnTo>
                  <a:lnTo>
                    <a:pt x="2505" y="724"/>
                  </a:lnTo>
                  <a:lnTo>
                    <a:pt x="2504" y="724"/>
                  </a:lnTo>
                  <a:lnTo>
                    <a:pt x="2504" y="724"/>
                  </a:lnTo>
                  <a:lnTo>
                    <a:pt x="2502" y="724"/>
                  </a:lnTo>
                  <a:lnTo>
                    <a:pt x="2502" y="724"/>
                  </a:lnTo>
                  <a:lnTo>
                    <a:pt x="2500" y="724"/>
                  </a:lnTo>
                  <a:lnTo>
                    <a:pt x="2500" y="724"/>
                  </a:lnTo>
                  <a:lnTo>
                    <a:pt x="2500" y="724"/>
                  </a:lnTo>
                  <a:lnTo>
                    <a:pt x="2499" y="724"/>
                  </a:lnTo>
                  <a:lnTo>
                    <a:pt x="2499" y="724"/>
                  </a:lnTo>
                  <a:lnTo>
                    <a:pt x="2497" y="724"/>
                  </a:lnTo>
                  <a:lnTo>
                    <a:pt x="2496" y="724"/>
                  </a:lnTo>
                  <a:lnTo>
                    <a:pt x="2496" y="724"/>
                  </a:lnTo>
                  <a:lnTo>
                    <a:pt x="2496" y="725"/>
                  </a:lnTo>
                  <a:lnTo>
                    <a:pt x="2496" y="725"/>
                  </a:lnTo>
                  <a:lnTo>
                    <a:pt x="2496" y="726"/>
                  </a:lnTo>
                  <a:lnTo>
                    <a:pt x="2494" y="725"/>
                  </a:lnTo>
                  <a:lnTo>
                    <a:pt x="2494" y="724"/>
                  </a:lnTo>
                  <a:lnTo>
                    <a:pt x="2496" y="724"/>
                  </a:lnTo>
                  <a:lnTo>
                    <a:pt x="2494" y="724"/>
                  </a:lnTo>
                  <a:lnTo>
                    <a:pt x="2494" y="724"/>
                  </a:lnTo>
                  <a:lnTo>
                    <a:pt x="2494" y="723"/>
                  </a:lnTo>
                  <a:lnTo>
                    <a:pt x="2493" y="723"/>
                  </a:lnTo>
                  <a:lnTo>
                    <a:pt x="2493" y="723"/>
                  </a:lnTo>
                  <a:lnTo>
                    <a:pt x="2493" y="722"/>
                  </a:lnTo>
                  <a:lnTo>
                    <a:pt x="2493" y="720"/>
                  </a:lnTo>
                  <a:lnTo>
                    <a:pt x="2493" y="720"/>
                  </a:lnTo>
                  <a:lnTo>
                    <a:pt x="2493" y="719"/>
                  </a:lnTo>
                  <a:lnTo>
                    <a:pt x="2492" y="719"/>
                  </a:lnTo>
                  <a:lnTo>
                    <a:pt x="2492" y="719"/>
                  </a:lnTo>
                  <a:lnTo>
                    <a:pt x="2491" y="719"/>
                  </a:lnTo>
                  <a:lnTo>
                    <a:pt x="2491" y="719"/>
                  </a:lnTo>
                  <a:lnTo>
                    <a:pt x="2490" y="720"/>
                  </a:lnTo>
                  <a:lnTo>
                    <a:pt x="2488" y="720"/>
                  </a:lnTo>
                  <a:lnTo>
                    <a:pt x="2487" y="719"/>
                  </a:lnTo>
                  <a:lnTo>
                    <a:pt x="2485" y="719"/>
                  </a:lnTo>
                  <a:lnTo>
                    <a:pt x="2484" y="719"/>
                  </a:lnTo>
                  <a:lnTo>
                    <a:pt x="2483" y="719"/>
                  </a:lnTo>
                  <a:lnTo>
                    <a:pt x="2483" y="719"/>
                  </a:lnTo>
                  <a:lnTo>
                    <a:pt x="2483" y="718"/>
                  </a:lnTo>
                  <a:lnTo>
                    <a:pt x="2482" y="718"/>
                  </a:lnTo>
                  <a:lnTo>
                    <a:pt x="2482" y="716"/>
                  </a:lnTo>
                  <a:lnTo>
                    <a:pt x="2483" y="715"/>
                  </a:lnTo>
                  <a:lnTo>
                    <a:pt x="2483" y="715"/>
                  </a:lnTo>
                  <a:lnTo>
                    <a:pt x="2483" y="715"/>
                  </a:lnTo>
                  <a:lnTo>
                    <a:pt x="2483" y="715"/>
                  </a:lnTo>
                  <a:lnTo>
                    <a:pt x="2483" y="714"/>
                  </a:lnTo>
                  <a:lnTo>
                    <a:pt x="2483" y="714"/>
                  </a:lnTo>
                  <a:lnTo>
                    <a:pt x="2483" y="712"/>
                  </a:lnTo>
                  <a:lnTo>
                    <a:pt x="2482" y="712"/>
                  </a:lnTo>
                  <a:lnTo>
                    <a:pt x="2482" y="711"/>
                  </a:lnTo>
                  <a:lnTo>
                    <a:pt x="2482" y="710"/>
                  </a:lnTo>
                  <a:lnTo>
                    <a:pt x="2482" y="710"/>
                  </a:lnTo>
                  <a:lnTo>
                    <a:pt x="2482" y="709"/>
                  </a:lnTo>
                  <a:lnTo>
                    <a:pt x="2483" y="709"/>
                  </a:lnTo>
                  <a:lnTo>
                    <a:pt x="2483" y="708"/>
                  </a:lnTo>
                  <a:lnTo>
                    <a:pt x="2483" y="708"/>
                  </a:lnTo>
                  <a:lnTo>
                    <a:pt x="2483" y="707"/>
                  </a:lnTo>
                  <a:lnTo>
                    <a:pt x="2483" y="707"/>
                  </a:lnTo>
                  <a:lnTo>
                    <a:pt x="2483" y="706"/>
                  </a:lnTo>
                  <a:lnTo>
                    <a:pt x="2484" y="706"/>
                  </a:lnTo>
                  <a:lnTo>
                    <a:pt x="2484" y="705"/>
                  </a:lnTo>
                  <a:lnTo>
                    <a:pt x="2484" y="705"/>
                  </a:lnTo>
                  <a:lnTo>
                    <a:pt x="2484" y="703"/>
                  </a:lnTo>
                  <a:lnTo>
                    <a:pt x="2484" y="703"/>
                  </a:lnTo>
                  <a:lnTo>
                    <a:pt x="2484" y="703"/>
                  </a:lnTo>
                  <a:lnTo>
                    <a:pt x="2485" y="702"/>
                  </a:lnTo>
                  <a:lnTo>
                    <a:pt x="2485" y="702"/>
                  </a:lnTo>
                  <a:lnTo>
                    <a:pt x="2485" y="701"/>
                  </a:lnTo>
                  <a:lnTo>
                    <a:pt x="2487" y="701"/>
                  </a:lnTo>
                  <a:lnTo>
                    <a:pt x="2487" y="701"/>
                  </a:lnTo>
                  <a:lnTo>
                    <a:pt x="2487" y="700"/>
                  </a:lnTo>
                  <a:lnTo>
                    <a:pt x="2487" y="700"/>
                  </a:lnTo>
                  <a:lnTo>
                    <a:pt x="2487" y="700"/>
                  </a:lnTo>
                  <a:lnTo>
                    <a:pt x="2487" y="699"/>
                  </a:lnTo>
                  <a:lnTo>
                    <a:pt x="2487" y="699"/>
                  </a:lnTo>
                  <a:lnTo>
                    <a:pt x="2487" y="699"/>
                  </a:lnTo>
                  <a:lnTo>
                    <a:pt x="2488" y="698"/>
                  </a:lnTo>
                  <a:lnTo>
                    <a:pt x="2488" y="698"/>
                  </a:lnTo>
                  <a:lnTo>
                    <a:pt x="2488" y="697"/>
                  </a:lnTo>
                  <a:lnTo>
                    <a:pt x="2488" y="695"/>
                  </a:lnTo>
                  <a:lnTo>
                    <a:pt x="2488" y="694"/>
                  </a:lnTo>
                  <a:lnTo>
                    <a:pt x="2488" y="694"/>
                  </a:lnTo>
                  <a:lnTo>
                    <a:pt x="2489" y="693"/>
                  </a:lnTo>
                  <a:lnTo>
                    <a:pt x="2489" y="693"/>
                  </a:lnTo>
                  <a:lnTo>
                    <a:pt x="2490" y="693"/>
                  </a:lnTo>
                  <a:lnTo>
                    <a:pt x="2490" y="692"/>
                  </a:lnTo>
                  <a:lnTo>
                    <a:pt x="2491" y="692"/>
                  </a:lnTo>
                  <a:lnTo>
                    <a:pt x="2491" y="693"/>
                  </a:lnTo>
                  <a:lnTo>
                    <a:pt x="2492" y="693"/>
                  </a:lnTo>
                  <a:lnTo>
                    <a:pt x="2492" y="692"/>
                  </a:lnTo>
                  <a:lnTo>
                    <a:pt x="2492" y="692"/>
                  </a:lnTo>
                  <a:lnTo>
                    <a:pt x="2492" y="692"/>
                  </a:lnTo>
                  <a:lnTo>
                    <a:pt x="2492" y="692"/>
                  </a:lnTo>
                  <a:lnTo>
                    <a:pt x="2496" y="692"/>
                  </a:lnTo>
                  <a:lnTo>
                    <a:pt x="2496" y="692"/>
                  </a:lnTo>
                  <a:lnTo>
                    <a:pt x="2496" y="691"/>
                  </a:lnTo>
                  <a:lnTo>
                    <a:pt x="2497" y="691"/>
                  </a:lnTo>
                  <a:lnTo>
                    <a:pt x="2497" y="692"/>
                  </a:lnTo>
                  <a:lnTo>
                    <a:pt x="2497" y="692"/>
                  </a:lnTo>
                  <a:lnTo>
                    <a:pt x="2497" y="693"/>
                  </a:lnTo>
                  <a:lnTo>
                    <a:pt x="2497" y="693"/>
                  </a:lnTo>
                  <a:lnTo>
                    <a:pt x="2496" y="693"/>
                  </a:lnTo>
                  <a:lnTo>
                    <a:pt x="2496" y="693"/>
                  </a:lnTo>
                  <a:lnTo>
                    <a:pt x="2496" y="694"/>
                  </a:lnTo>
                  <a:lnTo>
                    <a:pt x="2496" y="695"/>
                  </a:lnTo>
                  <a:lnTo>
                    <a:pt x="2496" y="695"/>
                  </a:lnTo>
                  <a:lnTo>
                    <a:pt x="2497" y="695"/>
                  </a:lnTo>
                  <a:lnTo>
                    <a:pt x="2497" y="695"/>
                  </a:lnTo>
                  <a:lnTo>
                    <a:pt x="2499" y="695"/>
                  </a:lnTo>
                  <a:lnTo>
                    <a:pt x="2499" y="695"/>
                  </a:lnTo>
                  <a:lnTo>
                    <a:pt x="2499" y="695"/>
                  </a:lnTo>
                  <a:lnTo>
                    <a:pt x="2499" y="695"/>
                  </a:lnTo>
                  <a:lnTo>
                    <a:pt x="2499" y="695"/>
                  </a:lnTo>
                  <a:lnTo>
                    <a:pt x="2500" y="695"/>
                  </a:lnTo>
                  <a:lnTo>
                    <a:pt x="2500" y="694"/>
                  </a:lnTo>
                  <a:lnTo>
                    <a:pt x="2500" y="694"/>
                  </a:lnTo>
                  <a:lnTo>
                    <a:pt x="2500" y="695"/>
                  </a:lnTo>
                  <a:lnTo>
                    <a:pt x="2500" y="695"/>
                  </a:lnTo>
                  <a:lnTo>
                    <a:pt x="2500" y="695"/>
                  </a:lnTo>
                  <a:lnTo>
                    <a:pt x="2500" y="694"/>
                  </a:lnTo>
                  <a:lnTo>
                    <a:pt x="2500" y="694"/>
                  </a:lnTo>
                  <a:lnTo>
                    <a:pt x="2501" y="694"/>
                  </a:lnTo>
                  <a:lnTo>
                    <a:pt x="2501" y="693"/>
                  </a:lnTo>
                  <a:lnTo>
                    <a:pt x="2501" y="693"/>
                  </a:lnTo>
                  <a:lnTo>
                    <a:pt x="2501" y="692"/>
                  </a:lnTo>
                  <a:lnTo>
                    <a:pt x="2501" y="692"/>
                  </a:lnTo>
                  <a:lnTo>
                    <a:pt x="2502" y="691"/>
                  </a:lnTo>
                  <a:lnTo>
                    <a:pt x="2501" y="691"/>
                  </a:lnTo>
                  <a:lnTo>
                    <a:pt x="2501" y="691"/>
                  </a:lnTo>
                  <a:lnTo>
                    <a:pt x="2502" y="690"/>
                  </a:lnTo>
                  <a:lnTo>
                    <a:pt x="2501" y="690"/>
                  </a:lnTo>
                  <a:lnTo>
                    <a:pt x="2501" y="689"/>
                  </a:lnTo>
                  <a:lnTo>
                    <a:pt x="2500" y="688"/>
                  </a:lnTo>
                  <a:lnTo>
                    <a:pt x="2500" y="686"/>
                  </a:lnTo>
                  <a:lnTo>
                    <a:pt x="2499" y="686"/>
                  </a:lnTo>
                  <a:lnTo>
                    <a:pt x="2499" y="686"/>
                  </a:lnTo>
                  <a:lnTo>
                    <a:pt x="2500" y="685"/>
                  </a:lnTo>
                  <a:lnTo>
                    <a:pt x="2500" y="686"/>
                  </a:lnTo>
                  <a:lnTo>
                    <a:pt x="2501" y="686"/>
                  </a:lnTo>
                  <a:lnTo>
                    <a:pt x="2502" y="686"/>
                  </a:lnTo>
                  <a:lnTo>
                    <a:pt x="2502" y="686"/>
                  </a:lnTo>
                  <a:lnTo>
                    <a:pt x="2504" y="686"/>
                  </a:lnTo>
                  <a:lnTo>
                    <a:pt x="2504" y="688"/>
                  </a:lnTo>
                  <a:lnTo>
                    <a:pt x="2504" y="688"/>
                  </a:lnTo>
                  <a:lnTo>
                    <a:pt x="2504" y="689"/>
                  </a:lnTo>
                  <a:lnTo>
                    <a:pt x="2504" y="689"/>
                  </a:lnTo>
                  <a:lnTo>
                    <a:pt x="2504" y="690"/>
                  </a:lnTo>
                  <a:lnTo>
                    <a:pt x="2504" y="690"/>
                  </a:lnTo>
                  <a:lnTo>
                    <a:pt x="2504" y="690"/>
                  </a:lnTo>
                  <a:lnTo>
                    <a:pt x="2504" y="691"/>
                  </a:lnTo>
                  <a:lnTo>
                    <a:pt x="2504" y="691"/>
                  </a:lnTo>
                  <a:lnTo>
                    <a:pt x="2505" y="690"/>
                  </a:lnTo>
                  <a:lnTo>
                    <a:pt x="2505" y="690"/>
                  </a:lnTo>
                  <a:lnTo>
                    <a:pt x="2506" y="690"/>
                  </a:lnTo>
                  <a:lnTo>
                    <a:pt x="2506" y="690"/>
                  </a:lnTo>
                  <a:lnTo>
                    <a:pt x="2507" y="690"/>
                  </a:lnTo>
                  <a:lnTo>
                    <a:pt x="2507" y="689"/>
                  </a:lnTo>
                  <a:lnTo>
                    <a:pt x="2508" y="689"/>
                  </a:lnTo>
                  <a:lnTo>
                    <a:pt x="2509" y="690"/>
                  </a:lnTo>
                  <a:lnTo>
                    <a:pt x="2509" y="690"/>
                  </a:lnTo>
                  <a:lnTo>
                    <a:pt x="2510" y="690"/>
                  </a:lnTo>
                  <a:lnTo>
                    <a:pt x="2510" y="690"/>
                  </a:lnTo>
                  <a:lnTo>
                    <a:pt x="2510" y="690"/>
                  </a:lnTo>
                  <a:lnTo>
                    <a:pt x="2510" y="691"/>
                  </a:lnTo>
                  <a:lnTo>
                    <a:pt x="2510" y="691"/>
                  </a:lnTo>
                  <a:lnTo>
                    <a:pt x="2510" y="691"/>
                  </a:lnTo>
                  <a:lnTo>
                    <a:pt x="2510" y="691"/>
                  </a:lnTo>
                  <a:lnTo>
                    <a:pt x="2509" y="691"/>
                  </a:lnTo>
                  <a:lnTo>
                    <a:pt x="2509" y="691"/>
                  </a:lnTo>
                  <a:lnTo>
                    <a:pt x="2509" y="692"/>
                  </a:lnTo>
                  <a:lnTo>
                    <a:pt x="2507" y="692"/>
                  </a:lnTo>
                  <a:lnTo>
                    <a:pt x="2507" y="692"/>
                  </a:lnTo>
                  <a:lnTo>
                    <a:pt x="2507" y="692"/>
                  </a:lnTo>
                  <a:lnTo>
                    <a:pt x="2508" y="692"/>
                  </a:lnTo>
                  <a:lnTo>
                    <a:pt x="2508" y="692"/>
                  </a:lnTo>
                  <a:lnTo>
                    <a:pt x="2510" y="692"/>
                  </a:lnTo>
                  <a:lnTo>
                    <a:pt x="2510" y="693"/>
                  </a:lnTo>
                  <a:lnTo>
                    <a:pt x="2510" y="693"/>
                  </a:lnTo>
                  <a:lnTo>
                    <a:pt x="2511" y="693"/>
                  </a:lnTo>
                  <a:lnTo>
                    <a:pt x="2510" y="693"/>
                  </a:lnTo>
                  <a:lnTo>
                    <a:pt x="2509" y="693"/>
                  </a:lnTo>
                  <a:lnTo>
                    <a:pt x="2509" y="693"/>
                  </a:lnTo>
                  <a:lnTo>
                    <a:pt x="2509" y="693"/>
                  </a:lnTo>
                  <a:lnTo>
                    <a:pt x="2508" y="693"/>
                  </a:lnTo>
                  <a:lnTo>
                    <a:pt x="2508" y="693"/>
                  </a:lnTo>
                  <a:lnTo>
                    <a:pt x="2508" y="694"/>
                  </a:lnTo>
                  <a:lnTo>
                    <a:pt x="2509" y="694"/>
                  </a:lnTo>
                  <a:lnTo>
                    <a:pt x="2509" y="694"/>
                  </a:lnTo>
                  <a:lnTo>
                    <a:pt x="2509" y="694"/>
                  </a:lnTo>
                  <a:lnTo>
                    <a:pt x="2510" y="694"/>
                  </a:lnTo>
                  <a:lnTo>
                    <a:pt x="2510" y="695"/>
                  </a:lnTo>
                  <a:lnTo>
                    <a:pt x="2510" y="695"/>
                  </a:lnTo>
                  <a:lnTo>
                    <a:pt x="2510" y="695"/>
                  </a:lnTo>
                  <a:lnTo>
                    <a:pt x="2511" y="695"/>
                  </a:lnTo>
                  <a:lnTo>
                    <a:pt x="2511" y="697"/>
                  </a:lnTo>
                  <a:lnTo>
                    <a:pt x="2510" y="697"/>
                  </a:lnTo>
                  <a:lnTo>
                    <a:pt x="2510" y="697"/>
                  </a:lnTo>
                  <a:lnTo>
                    <a:pt x="2509" y="697"/>
                  </a:lnTo>
                  <a:lnTo>
                    <a:pt x="2509" y="697"/>
                  </a:lnTo>
                  <a:lnTo>
                    <a:pt x="2508" y="697"/>
                  </a:lnTo>
                  <a:lnTo>
                    <a:pt x="2508" y="695"/>
                  </a:lnTo>
                  <a:lnTo>
                    <a:pt x="2506" y="695"/>
                  </a:lnTo>
                  <a:lnTo>
                    <a:pt x="2505" y="697"/>
                  </a:lnTo>
                  <a:lnTo>
                    <a:pt x="2505" y="697"/>
                  </a:lnTo>
                  <a:lnTo>
                    <a:pt x="2502" y="697"/>
                  </a:lnTo>
                  <a:lnTo>
                    <a:pt x="2502" y="698"/>
                  </a:lnTo>
                  <a:lnTo>
                    <a:pt x="2504" y="698"/>
                  </a:lnTo>
                  <a:lnTo>
                    <a:pt x="2504" y="699"/>
                  </a:lnTo>
                  <a:lnTo>
                    <a:pt x="2505" y="699"/>
                  </a:lnTo>
                  <a:lnTo>
                    <a:pt x="2506" y="698"/>
                  </a:lnTo>
                  <a:lnTo>
                    <a:pt x="2507" y="698"/>
                  </a:lnTo>
                  <a:lnTo>
                    <a:pt x="2507" y="698"/>
                  </a:lnTo>
                  <a:lnTo>
                    <a:pt x="2508" y="698"/>
                  </a:lnTo>
                  <a:lnTo>
                    <a:pt x="2509" y="698"/>
                  </a:lnTo>
                  <a:lnTo>
                    <a:pt x="2509" y="698"/>
                  </a:lnTo>
                  <a:lnTo>
                    <a:pt x="2510" y="698"/>
                  </a:lnTo>
                  <a:lnTo>
                    <a:pt x="2511" y="698"/>
                  </a:lnTo>
                  <a:lnTo>
                    <a:pt x="2511" y="698"/>
                  </a:lnTo>
                  <a:lnTo>
                    <a:pt x="2511" y="699"/>
                  </a:lnTo>
                  <a:lnTo>
                    <a:pt x="2513" y="699"/>
                  </a:lnTo>
                  <a:lnTo>
                    <a:pt x="2513" y="699"/>
                  </a:lnTo>
                  <a:lnTo>
                    <a:pt x="2513" y="699"/>
                  </a:lnTo>
                  <a:lnTo>
                    <a:pt x="2511" y="700"/>
                  </a:lnTo>
                  <a:lnTo>
                    <a:pt x="2511" y="699"/>
                  </a:lnTo>
                  <a:lnTo>
                    <a:pt x="2511" y="700"/>
                  </a:lnTo>
                  <a:lnTo>
                    <a:pt x="2511" y="701"/>
                  </a:lnTo>
                  <a:lnTo>
                    <a:pt x="2513" y="701"/>
                  </a:lnTo>
                  <a:lnTo>
                    <a:pt x="2513" y="702"/>
                  </a:lnTo>
                  <a:lnTo>
                    <a:pt x="2513" y="702"/>
                  </a:lnTo>
                  <a:lnTo>
                    <a:pt x="2513" y="705"/>
                  </a:lnTo>
                  <a:lnTo>
                    <a:pt x="2513" y="705"/>
                  </a:lnTo>
                  <a:lnTo>
                    <a:pt x="2511" y="706"/>
                  </a:lnTo>
                  <a:lnTo>
                    <a:pt x="2511" y="707"/>
                  </a:lnTo>
                  <a:lnTo>
                    <a:pt x="2513" y="708"/>
                  </a:lnTo>
                  <a:lnTo>
                    <a:pt x="2514" y="709"/>
                  </a:lnTo>
                  <a:lnTo>
                    <a:pt x="2514" y="709"/>
                  </a:lnTo>
                  <a:lnTo>
                    <a:pt x="2514" y="709"/>
                  </a:lnTo>
                  <a:lnTo>
                    <a:pt x="2514" y="710"/>
                  </a:lnTo>
                  <a:lnTo>
                    <a:pt x="2515" y="711"/>
                  </a:lnTo>
                  <a:lnTo>
                    <a:pt x="2516" y="711"/>
                  </a:lnTo>
                  <a:lnTo>
                    <a:pt x="2516" y="712"/>
                  </a:lnTo>
                  <a:lnTo>
                    <a:pt x="2516" y="714"/>
                  </a:lnTo>
                  <a:close/>
                  <a:moveTo>
                    <a:pt x="2524" y="685"/>
                  </a:moveTo>
                  <a:lnTo>
                    <a:pt x="2524" y="686"/>
                  </a:lnTo>
                  <a:lnTo>
                    <a:pt x="2523" y="686"/>
                  </a:lnTo>
                  <a:lnTo>
                    <a:pt x="2523" y="688"/>
                  </a:lnTo>
                  <a:lnTo>
                    <a:pt x="2522" y="688"/>
                  </a:lnTo>
                  <a:lnTo>
                    <a:pt x="2522" y="688"/>
                  </a:lnTo>
                  <a:lnTo>
                    <a:pt x="2522" y="688"/>
                  </a:lnTo>
                  <a:lnTo>
                    <a:pt x="2521" y="688"/>
                  </a:lnTo>
                  <a:lnTo>
                    <a:pt x="2519" y="689"/>
                  </a:lnTo>
                  <a:lnTo>
                    <a:pt x="2519" y="689"/>
                  </a:lnTo>
                  <a:lnTo>
                    <a:pt x="2518" y="689"/>
                  </a:lnTo>
                  <a:lnTo>
                    <a:pt x="2518" y="689"/>
                  </a:lnTo>
                  <a:lnTo>
                    <a:pt x="2517" y="689"/>
                  </a:lnTo>
                  <a:lnTo>
                    <a:pt x="2517" y="689"/>
                  </a:lnTo>
                  <a:lnTo>
                    <a:pt x="2517" y="689"/>
                  </a:lnTo>
                  <a:lnTo>
                    <a:pt x="2517" y="689"/>
                  </a:lnTo>
                  <a:lnTo>
                    <a:pt x="2517" y="688"/>
                  </a:lnTo>
                  <a:lnTo>
                    <a:pt x="2517" y="686"/>
                  </a:lnTo>
                  <a:lnTo>
                    <a:pt x="2517" y="686"/>
                  </a:lnTo>
                  <a:lnTo>
                    <a:pt x="2517" y="685"/>
                  </a:lnTo>
                  <a:lnTo>
                    <a:pt x="2517" y="685"/>
                  </a:lnTo>
                  <a:lnTo>
                    <a:pt x="2516" y="684"/>
                  </a:lnTo>
                  <a:lnTo>
                    <a:pt x="2516" y="684"/>
                  </a:lnTo>
                  <a:lnTo>
                    <a:pt x="2516" y="685"/>
                  </a:lnTo>
                  <a:lnTo>
                    <a:pt x="2516" y="685"/>
                  </a:lnTo>
                  <a:lnTo>
                    <a:pt x="2515" y="685"/>
                  </a:lnTo>
                  <a:lnTo>
                    <a:pt x="2515" y="685"/>
                  </a:lnTo>
                  <a:lnTo>
                    <a:pt x="2514" y="685"/>
                  </a:lnTo>
                  <a:lnTo>
                    <a:pt x="2514" y="685"/>
                  </a:lnTo>
                  <a:lnTo>
                    <a:pt x="2513" y="685"/>
                  </a:lnTo>
                  <a:lnTo>
                    <a:pt x="2513" y="685"/>
                  </a:lnTo>
                  <a:lnTo>
                    <a:pt x="2511" y="684"/>
                  </a:lnTo>
                  <a:lnTo>
                    <a:pt x="2511" y="684"/>
                  </a:lnTo>
                  <a:lnTo>
                    <a:pt x="2510" y="684"/>
                  </a:lnTo>
                  <a:lnTo>
                    <a:pt x="2510" y="684"/>
                  </a:lnTo>
                  <a:lnTo>
                    <a:pt x="2510" y="684"/>
                  </a:lnTo>
                  <a:lnTo>
                    <a:pt x="2509" y="684"/>
                  </a:lnTo>
                  <a:lnTo>
                    <a:pt x="2508" y="684"/>
                  </a:lnTo>
                  <a:lnTo>
                    <a:pt x="2507" y="684"/>
                  </a:lnTo>
                  <a:lnTo>
                    <a:pt x="2507" y="684"/>
                  </a:lnTo>
                  <a:lnTo>
                    <a:pt x="2506" y="683"/>
                  </a:lnTo>
                  <a:lnTo>
                    <a:pt x="2506" y="683"/>
                  </a:lnTo>
                  <a:lnTo>
                    <a:pt x="2506" y="682"/>
                  </a:lnTo>
                  <a:lnTo>
                    <a:pt x="2506" y="681"/>
                  </a:lnTo>
                  <a:lnTo>
                    <a:pt x="2507" y="681"/>
                  </a:lnTo>
                  <a:lnTo>
                    <a:pt x="2507" y="681"/>
                  </a:lnTo>
                  <a:lnTo>
                    <a:pt x="2508" y="680"/>
                  </a:lnTo>
                  <a:lnTo>
                    <a:pt x="2509" y="680"/>
                  </a:lnTo>
                  <a:lnTo>
                    <a:pt x="2509" y="680"/>
                  </a:lnTo>
                  <a:lnTo>
                    <a:pt x="2510" y="680"/>
                  </a:lnTo>
                  <a:lnTo>
                    <a:pt x="2511" y="680"/>
                  </a:lnTo>
                  <a:lnTo>
                    <a:pt x="2511" y="680"/>
                  </a:lnTo>
                  <a:lnTo>
                    <a:pt x="2511" y="681"/>
                  </a:lnTo>
                  <a:lnTo>
                    <a:pt x="2511" y="682"/>
                  </a:lnTo>
                  <a:lnTo>
                    <a:pt x="2511" y="682"/>
                  </a:lnTo>
                  <a:lnTo>
                    <a:pt x="2511" y="683"/>
                  </a:lnTo>
                  <a:lnTo>
                    <a:pt x="2513" y="683"/>
                  </a:lnTo>
                  <a:lnTo>
                    <a:pt x="2513" y="682"/>
                  </a:lnTo>
                  <a:lnTo>
                    <a:pt x="2513" y="682"/>
                  </a:lnTo>
                  <a:lnTo>
                    <a:pt x="2513" y="681"/>
                  </a:lnTo>
                  <a:lnTo>
                    <a:pt x="2513" y="681"/>
                  </a:lnTo>
                  <a:lnTo>
                    <a:pt x="2514" y="681"/>
                  </a:lnTo>
                  <a:lnTo>
                    <a:pt x="2514" y="682"/>
                  </a:lnTo>
                  <a:lnTo>
                    <a:pt x="2515" y="681"/>
                  </a:lnTo>
                  <a:lnTo>
                    <a:pt x="2515" y="681"/>
                  </a:lnTo>
                  <a:lnTo>
                    <a:pt x="2516" y="681"/>
                  </a:lnTo>
                  <a:lnTo>
                    <a:pt x="2517" y="680"/>
                  </a:lnTo>
                  <a:lnTo>
                    <a:pt x="2517" y="680"/>
                  </a:lnTo>
                  <a:lnTo>
                    <a:pt x="2516" y="680"/>
                  </a:lnTo>
                  <a:lnTo>
                    <a:pt x="2515" y="678"/>
                  </a:lnTo>
                  <a:lnTo>
                    <a:pt x="2514" y="678"/>
                  </a:lnTo>
                  <a:lnTo>
                    <a:pt x="2514" y="677"/>
                  </a:lnTo>
                  <a:lnTo>
                    <a:pt x="2515" y="677"/>
                  </a:lnTo>
                  <a:lnTo>
                    <a:pt x="2516" y="678"/>
                  </a:lnTo>
                  <a:lnTo>
                    <a:pt x="2516" y="678"/>
                  </a:lnTo>
                  <a:lnTo>
                    <a:pt x="2517" y="678"/>
                  </a:lnTo>
                  <a:lnTo>
                    <a:pt x="2517" y="678"/>
                  </a:lnTo>
                  <a:lnTo>
                    <a:pt x="2517" y="680"/>
                  </a:lnTo>
                  <a:lnTo>
                    <a:pt x="2517" y="680"/>
                  </a:lnTo>
                  <a:lnTo>
                    <a:pt x="2517" y="682"/>
                  </a:lnTo>
                  <a:lnTo>
                    <a:pt x="2517" y="682"/>
                  </a:lnTo>
                  <a:lnTo>
                    <a:pt x="2518" y="683"/>
                  </a:lnTo>
                  <a:lnTo>
                    <a:pt x="2518" y="683"/>
                  </a:lnTo>
                  <a:lnTo>
                    <a:pt x="2518" y="683"/>
                  </a:lnTo>
                  <a:lnTo>
                    <a:pt x="2519" y="683"/>
                  </a:lnTo>
                  <a:lnTo>
                    <a:pt x="2521" y="683"/>
                  </a:lnTo>
                  <a:lnTo>
                    <a:pt x="2522" y="683"/>
                  </a:lnTo>
                  <a:lnTo>
                    <a:pt x="2522" y="683"/>
                  </a:lnTo>
                  <a:lnTo>
                    <a:pt x="2523" y="683"/>
                  </a:lnTo>
                  <a:lnTo>
                    <a:pt x="2523" y="683"/>
                  </a:lnTo>
                  <a:lnTo>
                    <a:pt x="2524" y="683"/>
                  </a:lnTo>
                  <a:lnTo>
                    <a:pt x="2524" y="683"/>
                  </a:lnTo>
                  <a:lnTo>
                    <a:pt x="2524" y="683"/>
                  </a:lnTo>
                  <a:lnTo>
                    <a:pt x="2524" y="685"/>
                  </a:lnTo>
                  <a:close/>
                  <a:moveTo>
                    <a:pt x="2767" y="680"/>
                  </a:moveTo>
                  <a:lnTo>
                    <a:pt x="2767" y="682"/>
                  </a:lnTo>
                  <a:lnTo>
                    <a:pt x="2765" y="684"/>
                  </a:lnTo>
                  <a:lnTo>
                    <a:pt x="2760" y="683"/>
                  </a:lnTo>
                  <a:lnTo>
                    <a:pt x="2754" y="685"/>
                  </a:lnTo>
                  <a:lnTo>
                    <a:pt x="2752" y="683"/>
                  </a:lnTo>
                  <a:lnTo>
                    <a:pt x="2749" y="683"/>
                  </a:lnTo>
                  <a:lnTo>
                    <a:pt x="2744" y="682"/>
                  </a:lnTo>
                  <a:lnTo>
                    <a:pt x="2739" y="683"/>
                  </a:lnTo>
                  <a:lnTo>
                    <a:pt x="2737" y="682"/>
                  </a:lnTo>
                  <a:lnTo>
                    <a:pt x="2731" y="681"/>
                  </a:lnTo>
                  <a:lnTo>
                    <a:pt x="2722" y="682"/>
                  </a:lnTo>
                  <a:lnTo>
                    <a:pt x="2719" y="683"/>
                  </a:lnTo>
                  <a:lnTo>
                    <a:pt x="2718" y="680"/>
                  </a:lnTo>
                  <a:lnTo>
                    <a:pt x="2717" y="683"/>
                  </a:lnTo>
                  <a:lnTo>
                    <a:pt x="2712" y="684"/>
                  </a:lnTo>
                  <a:lnTo>
                    <a:pt x="2710" y="684"/>
                  </a:lnTo>
                  <a:lnTo>
                    <a:pt x="2710" y="686"/>
                  </a:lnTo>
                  <a:lnTo>
                    <a:pt x="2706" y="690"/>
                  </a:lnTo>
                  <a:lnTo>
                    <a:pt x="2704" y="690"/>
                  </a:lnTo>
                  <a:lnTo>
                    <a:pt x="2702" y="692"/>
                  </a:lnTo>
                  <a:lnTo>
                    <a:pt x="2702" y="697"/>
                  </a:lnTo>
                  <a:lnTo>
                    <a:pt x="2698" y="699"/>
                  </a:lnTo>
                  <a:lnTo>
                    <a:pt x="2698" y="701"/>
                  </a:lnTo>
                  <a:lnTo>
                    <a:pt x="2701" y="702"/>
                  </a:lnTo>
                  <a:lnTo>
                    <a:pt x="2700" y="708"/>
                  </a:lnTo>
                  <a:lnTo>
                    <a:pt x="2698" y="708"/>
                  </a:lnTo>
                  <a:lnTo>
                    <a:pt x="2698" y="707"/>
                  </a:lnTo>
                  <a:lnTo>
                    <a:pt x="2697" y="703"/>
                  </a:lnTo>
                  <a:lnTo>
                    <a:pt x="2693" y="699"/>
                  </a:lnTo>
                  <a:lnTo>
                    <a:pt x="2692" y="695"/>
                  </a:lnTo>
                  <a:lnTo>
                    <a:pt x="2693" y="693"/>
                  </a:lnTo>
                  <a:lnTo>
                    <a:pt x="2694" y="691"/>
                  </a:lnTo>
                  <a:lnTo>
                    <a:pt x="2693" y="688"/>
                  </a:lnTo>
                  <a:lnTo>
                    <a:pt x="2695" y="686"/>
                  </a:lnTo>
                  <a:lnTo>
                    <a:pt x="2697" y="685"/>
                  </a:lnTo>
                  <a:lnTo>
                    <a:pt x="2700" y="683"/>
                  </a:lnTo>
                  <a:lnTo>
                    <a:pt x="2702" y="682"/>
                  </a:lnTo>
                  <a:lnTo>
                    <a:pt x="2705" y="681"/>
                  </a:lnTo>
                  <a:lnTo>
                    <a:pt x="2706" y="677"/>
                  </a:lnTo>
                  <a:lnTo>
                    <a:pt x="2711" y="676"/>
                  </a:lnTo>
                  <a:lnTo>
                    <a:pt x="2712" y="677"/>
                  </a:lnTo>
                  <a:lnTo>
                    <a:pt x="2717" y="678"/>
                  </a:lnTo>
                  <a:lnTo>
                    <a:pt x="2722" y="677"/>
                  </a:lnTo>
                  <a:lnTo>
                    <a:pt x="2726" y="677"/>
                  </a:lnTo>
                  <a:lnTo>
                    <a:pt x="2728" y="676"/>
                  </a:lnTo>
                  <a:lnTo>
                    <a:pt x="2730" y="680"/>
                  </a:lnTo>
                  <a:lnTo>
                    <a:pt x="2738" y="680"/>
                  </a:lnTo>
                  <a:lnTo>
                    <a:pt x="2741" y="681"/>
                  </a:lnTo>
                  <a:lnTo>
                    <a:pt x="2744" y="680"/>
                  </a:lnTo>
                  <a:lnTo>
                    <a:pt x="2750" y="678"/>
                  </a:lnTo>
                  <a:lnTo>
                    <a:pt x="2756" y="682"/>
                  </a:lnTo>
                  <a:lnTo>
                    <a:pt x="2762" y="677"/>
                  </a:lnTo>
                  <a:lnTo>
                    <a:pt x="2764" y="680"/>
                  </a:lnTo>
                  <a:lnTo>
                    <a:pt x="2765" y="677"/>
                  </a:lnTo>
                  <a:lnTo>
                    <a:pt x="2769" y="676"/>
                  </a:lnTo>
                  <a:lnTo>
                    <a:pt x="2770" y="680"/>
                  </a:lnTo>
                  <a:lnTo>
                    <a:pt x="2767" y="680"/>
                  </a:lnTo>
                  <a:close/>
                  <a:moveTo>
                    <a:pt x="3189" y="518"/>
                  </a:moveTo>
                  <a:lnTo>
                    <a:pt x="3189" y="520"/>
                  </a:lnTo>
                  <a:lnTo>
                    <a:pt x="3188" y="526"/>
                  </a:lnTo>
                  <a:lnTo>
                    <a:pt x="3188" y="528"/>
                  </a:lnTo>
                  <a:lnTo>
                    <a:pt x="3185" y="534"/>
                  </a:lnTo>
                  <a:lnTo>
                    <a:pt x="3184" y="537"/>
                  </a:lnTo>
                  <a:lnTo>
                    <a:pt x="3184" y="541"/>
                  </a:lnTo>
                  <a:lnTo>
                    <a:pt x="3185" y="545"/>
                  </a:lnTo>
                  <a:lnTo>
                    <a:pt x="3183" y="547"/>
                  </a:lnTo>
                  <a:lnTo>
                    <a:pt x="3181" y="549"/>
                  </a:lnTo>
                  <a:lnTo>
                    <a:pt x="3180" y="553"/>
                  </a:lnTo>
                  <a:lnTo>
                    <a:pt x="3178" y="554"/>
                  </a:lnTo>
                  <a:lnTo>
                    <a:pt x="3178" y="552"/>
                  </a:lnTo>
                  <a:lnTo>
                    <a:pt x="3175" y="551"/>
                  </a:lnTo>
                  <a:lnTo>
                    <a:pt x="3171" y="556"/>
                  </a:lnTo>
                  <a:lnTo>
                    <a:pt x="3174" y="555"/>
                  </a:lnTo>
                  <a:lnTo>
                    <a:pt x="3176" y="556"/>
                  </a:lnTo>
                  <a:lnTo>
                    <a:pt x="3178" y="558"/>
                  </a:lnTo>
                  <a:lnTo>
                    <a:pt x="3174" y="561"/>
                  </a:lnTo>
                  <a:lnTo>
                    <a:pt x="3172" y="561"/>
                  </a:lnTo>
                  <a:lnTo>
                    <a:pt x="3168" y="563"/>
                  </a:lnTo>
                  <a:lnTo>
                    <a:pt x="3167" y="566"/>
                  </a:lnTo>
                  <a:lnTo>
                    <a:pt x="3163" y="570"/>
                  </a:lnTo>
                  <a:lnTo>
                    <a:pt x="3159" y="571"/>
                  </a:lnTo>
                  <a:lnTo>
                    <a:pt x="3157" y="572"/>
                  </a:lnTo>
                  <a:lnTo>
                    <a:pt x="3151" y="574"/>
                  </a:lnTo>
                  <a:lnTo>
                    <a:pt x="3149" y="575"/>
                  </a:lnTo>
                  <a:lnTo>
                    <a:pt x="3147" y="579"/>
                  </a:lnTo>
                  <a:lnTo>
                    <a:pt x="3145" y="578"/>
                  </a:lnTo>
                  <a:lnTo>
                    <a:pt x="3141" y="578"/>
                  </a:lnTo>
                  <a:lnTo>
                    <a:pt x="3140" y="579"/>
                  </a:lnTo>
                  <a:lnTo>
                    <a:pt x="3140" y="580"/>
                  </a:lnTo>
                  <a:lnTo>
                    <a:pt x="3140" y="581"/>
                  </a:lnTo>
                  <a:lnTo>
                    <a:pt x="3137" y="587"/>
                  </a:lnTo>
                  <a:lnTo>
                    <a:pt x="3134" y="589"/>
                  </a:lnTo>
                  <a:lnTo>
                    <a:pt x="3122" y="592"/>
                  </a:lnTo>
                  <a:lnTo>
                    <a:pt x="3120" y="594"/>
                  </a:lnTo>
                  <a:lnTo>
                    <a:pt x="3115" y="594"/>
                  </a:lnTo>
                  <a:lnTo>
                    <a:pt x="3107" y="591"/>
                  </a:lnTo>
                  <a:lnTo>
                    <a:pt x="3110" y="589"/>
                  </a:lnTo>
                  <a:lnTo>
                    <a:pt x="3115" y="588"/>
                  </a:lnTo>
                  <a:lnTo>
                    <a:pt x="3117" y="588"/>
                  </a:lnTo>
                  <a:lnTo>
                    <a:pt x="3120" y="587"/>
                  </a:lnTo>
                  <a:lnTo>
                    <a:pt x="3122" y="587"/>
                  </a:lnTo>
                  <a:lnTo>
                    <a:pt x="3125" y="586"/>
                  </a:lnTo>
                  <a:lnTo>
                    <a:pt x="3131" y="582"/>
                  </a:lnTo>
                  <a:lnTo>
                    <a:pt x="3134" y="577"/>
                  </a:lnTo>
                  <a:lnTo>
                    <a:pt x="3137" y="574"/>
                  </a:lnTo>
                  <a:lnTo>
                    <a:pt x="3142" y="572"/>
                  </a:lnTo>
                  <a:lnTo>
                    <a:pt x="3145" y="570"/>
                  </a:lnTo>
                  <a:lnTo>
                    <a:pt x="3148" y="566"/>
                  </a:lnTo>
                  <a:lnTo>
                    <a:pt x="3148" y="564"/>
                  </a:lnTo>
                  <a:lnTo>
                    <a:pt x="3150" y="562"/>
                  </a:lnTo>
                  <a:lnTo>
                    <a:pt x="3156" y="558"/>
                  </a:lnTo>
                  <a:lnTo>
                    <a:pt x="3161" y="553"/>
                  </a:lnTo>
                  <a:lnTo>
                    <a:pt x="3165" y="549"/>
                  </a:lnTo>
                  <a:lnTo>
                    <a:pt x="3168" y="544"/>
                  </a:lnTo>
                  <a:lnTo>
                    <a:pt x="3171" y="541"/>
                  </a:lnTo>
                  <a:lnTo>
                    <a:pt x="3171" y="539"/>
                  </a:lnTo>
                  <a:lnTo>
                    <a:pt x="3173" y="537"/>
                  </a:lnTo>
                  <a:lnTo>
                    <a:pt x="3174" y="535"/>
                  </a:lnTo>
                  <a:lnTo>
                    <a:pt x="3176" y="529"/>
                  </a:lnTo>
                  <a:lnTo>
                    <a:pt x="3180" y="526"/>
                  </a:lnTo>
                  <a:lnTo>
                    <a:pt x="3180" y="523"/>
                  </a:lnTo>
                  <a:lnTo>
                    <a:pt x="3180" y="520"/>
                  </a:lnTo>
                  <a:lnTo>
                    <a:pt x="3181" y="518"/>
                  </a:lnTo>
                  <a:lnTo>
                    <a:pt x="3185" y="513"/>
                  </a:lnTo>
                  <a:lnTo>
                    <a:pt x="3189" y="514"/>
                  </a:lnTo>
                  <a:lnTo>
                    <a:pt x="3185" y="513"/>
                  </a:lnTo>
                  <a:lnTo>
                    <a:pt x="3189" y="513"/>
                  </a:lnTo>
                  <a:lnTo>
                    <a:pt x="3190" y="514"/>
                  </a:lnTo>
                  <a:lnTo>
                    <a:pt x="3189"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grpSp>
      <p:sp>
        <p:nvSpPr>
          <p:cNvPr id="243" name="Subtitle">
            <a:extLst>
              <a:ext uri="{FF2B5EF4-FFF2-40B4-BE49-F238E27FC236}">
                <a16:creationId xmlns:a16="http://schemas.microsoft.com/office/drawing/2014/main" id="{CD84ECA5-2FD6-4CF9-9C83-53D6EBA258DD}"/>
              </a:ext>
            </a:extLst>
          </p:cNvPr>
          <p:cNvSpPr>
            <a:spLocks noGrp="1"/>
          </p:cNvSpPr>
          <p:nvPr>
            <p:ph type="body" sz="quarter" idx="36" hasCustomPrompt="1"/>
          </p:nvPr>
        </p:nvSpPr>
        <p:spPr>
          <a:xfrm>
            <a:off x="378000" y="1116000"/>
            <a:ext cx="9961200" cy="453183"/>
          </a:xfrm>
          <a:prstGeom prst="rect">
            <a:avLst/>
          </a:prstGeom>
        </p:spPr>
        <p:txBody>
          <a:bodyPr wrap="square" tIns="144000">
            <a:no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2000">
                <a:solidFill>
                  <a:schemeClr val="tx1"/>
                </a:solidFill>
                <a:latin typeface="Graphik Semibold" panose="020B0703030202060203" pitchFamily="34" charset="0"/>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US" dirty="0"/>
              <a:t>Insert subtitle here at 20pt, align to the baseline of the title</a:t>
            </a:r>
          </a:p>
        </p:txBody>
      </p:sp>
      <p:sp>
        <p:nvSpPr>
          <p:cNvPr id="244" name="Title 1">
            <a:extLst>
              <a:ext uri="{FF2B5EF4-FFF2-40B4-BE49-F238E27FC236}">
                <a16:creationId xmlns:a16="http://schemas.microsoft.com/office/drawing/2014/main" id="{4F1390BF-4A1F-423F-9011-6F9288085B14}"/>
              </a:ext>
            </a:extLst>
          </p:cNvPr>
          <p:cNvSpPr>
            <a:spLocks noGrp="1"/>
          </p:cNvSpPr>
          <p:nvPr>
            <p:ph type="title"/>
          </p:nvPr>
        </p:nvSpPr>
        <p:spPr>
          <a:xfrm>
            <a:off x="374360" y="384069"/>
            <a:ext cx="9961200" cy="721400"/>
          </a:xfrm>
        </p:spPr>
        <p:txBody>
          <a:bodyPr/>
          <a:lstStyle>
            <a:lvl1pPr>
              <a:defRPr>
                <a:solidFill>
                  <a:schemeClr val="tx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494938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White)">
    <p:bg>
      <p:bgPr>
        <a:solidFill>
          <a:srgbClr val="53C2CA"/>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32306" y="2799608"/>
            <a:ext cx="8541502" cy="953986"/>
          </a:xfrm>
        </p:spPr>
        <p:txBody>
          <a:bodyPr tIns="198000" rIns="0" anchor="ctr">
            <a:spAutoFit/>
          </a:bodyPr>
          <a:lstStyle>
            <a:lvl1pPr>
              <a:lnSpc>
                <a:spcPct val="70000"/>
              </a:lnSpc>
              <a:defRPr sz="7000" cap="all" baseline="0">
                <a:solidFill>
                  <a:schemeClr val="bg1"/>
                </a:solidFill>
              </a:defRPr>
            </a:lvl1pPr>
          </a:lstStyle>
          <a:p>
            <a:r>
              <a:rPr lang="en-US" dirty="0"/>
              <a:t>Divider</a:t>
            </a:r>
          </a:p>
        </p:txBody>
      </p:sp>
    </p:spTree>
    <p:extLst>
      <p:ext uri="{BB962C8B-B14F-4D97-AF65-F5344CB8AC3E}">
        <p14:creationId xmlns:p14="http://schemas.microsoft.com/office/powerpoint/2010/main" val="1989737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Yellow)">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6CAB238-886C-4439-BDD3-06D89C13A4B5}"/>
              </a:ext>
            </a:extLst>
          </p:cNvPr>
          <p:cNvSpPr>
            <a:spLocks noGrp="1"/>
          </p:cNvSpPr>
          <p:nvPr>
            <p:ph type="title" hasCustomPrompt="1"/>
          </p:nvPr>
        </p:nvSpPr>
        <p:spPr>
          <a:xfrm>
            <a:off x="332306" y="2799608"/>
            <a:ext cx="8541502" cy="953986"/>
          </a:xfrm>
        </p:spPr>
        <p:txBody>
          <a:bodyPr tIns="198000" rIns="0" anchor="ctr">
            <a:spAutoFit/>
          </a:bodyPr>
          <a:lstStyle>
            <a:lvl1pPr>
              <a:lnSpc>
                <a:spcPct val="70000"/>
              </a:lnSpc>
              <a:defRPr sz="7000" cap="all" baseline="0">
                <a:solidFill>
                  <a:schemeClr val="tx1"/>
                </a:solidFill>
              </a:defRPr>
            </a:lvl1pPr>
          </a:lstStyle>
          <a:p>
            <a:r>
              <a:rPr lang="en-US" dirty="0"/>
              <a:t>Divider</a:t>
            </a:r>
          </a:p>
        </p:txBody>
      </p:sp>
    </p:spTree>
    <p:extLst>
      <p:ext uri="{BB962C8B-B14F-4D97-AF65-F5344CB8AC3E}">
        <p14:creationId xmlns:p14="http://schemas.microsoft.com/office/powerpoint/2010/main" val="4945162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_White_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lvl1pPr>
              <a:defRPr>
                <a:solidFill>
                  <a:schemeClr val="tx1">
                    <a:alpha val="50000"/>
                  </a:schemeClr>
                </a:solidFill>
              </a:defRPr>
            </a:lvl1pPr>
          </a:lstStyle>
          <a:p>
            <a:r>
              <a:rPr lang="en-US"/>
              <a:t>Copyright © 2019 Accenture. All rights reserved.</a:t>
            </a:r>
            <a:endParaRPr lang="en-US" dirty="0"/>
          </a:p>
        </p:txBody>
      </p:sp>
      <p:sp>
        <p:nvSpPr>
          <p:cNvPr id="7" name="Slide Number Placeholder 6"/>
          <p:cNvSpPr>
            <a:spLocks noGrp="1"/>
          </p:cNvSpPr>
          <p:nvPr>
            <p:ph type="sldNum" sz="quarter" idx="32"/>
          </p:nvPr>
        </p:nvSpPr>
        <p:spPr/>
        <p:txBody>
          <a:bodyPr/>
          <a:lstStyle>
            <a:lvl1pPr>
              <a:defRPr>
                <a:solidFill>
                  <a:schemeClr val="tx1">
                    <a:alpha val="50000"/>
                  </a:schemeClr>
                </a:solidFill>
              </a:defRPr>
            </a:lvl1pPr>
          </a:lstStyle>
          <a:p>
            <a:pPr>
              <a:defRPr/>
            </a:pPr>
            <a:fld id="{90CBDC3A-D49F-4631-A8C7-55D59B33E5FA}" type="slidenum">
              <a:rPr lang="en-US" smtClean="0"/>
              <a:pPr>
                <a:defRPr/>
              </a:pPr>
              <a:t>‹#›</a:t>
            </a:fld>
            <a:endParaRPr lang="en-US"/>
          </a:p>
        </p:txBody>
      </p:sp>
      <p:sp>
        <p:nvSpPr>
          <p:cNvPr id="6" name="Text Placeholder 5"/>
          <p:cNvSpPr>
            <a:spLocks noGrp="1"/>
          </p:cNvSpPr>
          <p:nvPr>
            <p:ph type="body" sz="quarter" idx="12" hasCustomPrompt="1"/>
          </p:nvPr>
        </p:nvSpPr>
        <p:spPr>
          <a:xfrm>
            <a:off x="877822" y="2272934"/>
            <a:ext cx="9992386" cy="1488997"/>
          </a:xfrm>
        </p:spPr>
        <p:txBody>
          <a:bodyPr wrap="square"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0" cap="none" baseline="0">
                <a:solidFill>
                  <a:schemeClr val="accent3"/>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a:t>Insert quote at 40pt min 36pt max 4 lines as se </a:t>
            </a:r>
            <a:r>
              <a:rPr lang="en-US" dirty="0" err="1"/>
              <a:t>eniolestotate</a:t>
            </a:r>
            <a:r>
              <a:rPr lang="en-US" dirty="0"/>
              <a:t> con </a:t>
            </a:r>
            <a:r>
              <a:rPr lang="en-US" dirty="0" err="1"/>
              <a:t>raerum</a:t>
            </a:r>
            <a:r>
              <a:rPr lang="en-US" dirty="0"/>
              <a:t> es </a:t>
            </a:r>
            <a:r>
              <a:rPr lang="en-US" dirty="0" err="1"/>
              <a:t>ini</a:t>
            </a:r>
            <a:r>
              <a:rPr lang="en-US" dirty="0"/>
              <a:t> </a:t>
            </a:r>
            <a:r>
              <a:rPr lang="en-US" dirty="0" err="1"/>
              <a:t>erepudi</a:t>
            </a:r>
            <a:r>
              <a:rPr lang="en-US" dirty="0"/>
              <a:t> </a:t>
            </a:r>
            <a:r>
              <a:rPr lang="en-US" dirty="0" err="1"/>
              <a:t>odit</a:t>
            </a:r>
            <a:r>
              <a:rPr lang="en-US" dirty="0"/>
              <a:t> </a:t>
            </a:r>
            <a:r>
              <a:rPr lang="en-US" dirty="0" err="1"/>
              <a:t>ehendiam</a:t>
            </a:r>
            <a:r>
              <a:rPr lang="en-US" dirty="0"/>
              <a:t> </a:t>
            </a:r>
            <a:r>
              <a:rPr lang="en-US" dirty="0" err="1"/>
              <a:t>eum</a:t>
            </a:r>
            <a:r>
              <a:rPr lang="en-US" dirty="0"/>
              <a:t>.</a:t>
            </a:r>
          </a:p>
        </p:txBody>
      </p:sp>
      <p:grpSp>
        <p:nvGrpSpPr>
          <p:cNvPr id="3" name="Graphic 1">
            <a:extLst>
              <a:ext uri="{FF2B5EF4-FFF2-40B4-BE49-F238E27FC236}">
                <a16:creationId xmlns:a16="http://schemas.microsoft.com/office/drawing/2014/main" id="{2D62C403-0FFB-4964-A085-8D4B8B036219}"/>
              </a:ext>
            </a:extLst>
          </p:cNvPr>
          <p:cNvGrpSpPr/>
          <p:nvPr/>
        </p:nvGrpSpPr>
        <p:grpSpPr>
          <a:xfrm>
            <a:off x="3970" y="12673"/>
            <a:ext cx="10866238" cy="1744635"/>
            <a:chOff x="3970" y="12673"/>
            <a:chExt cx="10866238" cy="1744635"/>
          </a:xfrm>
        </p:grpSpPr>
        <p:sp>
          <p:nvSpPr>
            <p:cNvPr id="17" name="Freeform: Shape 16">
              <a:extLst>
                <a:ext uri="{FF2B5EF4-FFF2-40B4-BE49-F238E27FC236}">
                  <a16:creationId xmlns:a16="http://schemas.microsoft.com/office/drawing/2014/main" id="{E1A9C802-7E21-4FB6-A3F3-27BDB6C01EB0}"/>
                </a:ext>
              </a:extLst>
            </p:cNvPr>
            <p:cNvSpPr/>
            <p:nvPr/>
          </p:nvSpPr>
          <p:spPr>
            <a:xfrm>
              <a:off x="3970" y="1071653"/>
              <a:ext cx="1396705" cy="685655"/>
            </a:xfrm>
            <a:custGeom>
              <a:avLst/>
              <a:gdLst>
                <a:gd name="connsiteX0" fmla="*/ 0 w 1396704"/>
                <a:gd name="connsiteY0" fmla="*/ 689972 h 685655"/>
                <a:gd name="connsiteX1" fmla="*/ 914461 w 1396704"/>
                <a:gd name="connsiteY1" fmla="*/ 689972 h 685655"/>
                <a:gd name="connsiteX2" fmla="*/ 914461 w 1396704"/>
                <a:gd name="connsiteY2" fmla="*/ 536970 h 685655"/>
                <a:gd name="connsiteX3" fmla="*/ 1004104 w 1396704"/>
                <a:gd name="connsiteY3" fmla="*/ 210775 h 685655"/>
                <a:gd name="connsiteX4" fmla="*/ 1295634 w 1396704"/>
                <a:gd name="connsiteY4" fmla="*/ 0 h 685655"/>
                <a:gd name="connsiteX5" fmla="*/ 1402800 w 1396704"/>
                <a:gd name="connsiteY5" fmla="*/ 198205 h 685655"/>
                <a:gd name="connsiteX6" fmla="*/ 1225926 w 1396704"/>
                <a:gd name="connsiteY6" fmla="*/ 321115 h 685655"/>
                <a:gd name="connsiteX7" fmla="*/ 1168661 w 1396704"/>
                <a:gd name="connsiteY7" fmla="*/ 461675 h 685655"/>
                <a:gd name="connsiteX8" fmla="*/ 1402927 w 1396704"/>
                <a:gd name="connsiteY8" fmla="*/ 461675 h 685655"/>
                <a:gd name="connsiteX9" fmla="*/ 1402927 w 1396704"/>
                <a:gd name="connsiteY9" fmla="*/ 689972 h 68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6704" h="685655">
                  <a:moveTo>
                    <a:pt x="0" y="689972"/>
                  </a:moveTo>
                  <a:cubicBezTo>
                    <a:pt x="914461" y="689972"/>
                    <a:pt x="914461" y="689972"/>
                    <a:pt x="914461" y="689972"/>
                  </a:cubicBezTo>
                  <a:cubicBezTo>
                    <a:pt x="914461" y="536970"/>
                    <a:pt x="914461" y="536970"/>
                    <a:pt x="914461" y="536970"/>
                  </a:cubicBezTo>
                  <a:cubicBezTo>
                    <a:pt x="914461" y="401489"/>
                    <a:pt x="941887" y="291150"/>
                    <a:pt x="1004104" y="210775"/>
                  </a:cubicBezTo>
                  <a:cubicBezTo>
                    <a:pt x="1058956" y="130528"/>
                    <a:pt x="1158630" y="60185"/>
                    <a:pt x="1295634" y="0"/>
                  </a:cubicBezTo>
                  <a:cubicBezTo>
                    <a:pt x="1295634" y="0"/>
                    <a:pt x="1295634" y="0"/>
                    <a:pt x="1402800" y="198205"/>
                  </a:cubicBezTo>
                  <a:cubicBezTo>
                    <a:pt x="1318109" y="240868"/>
                    <a:pt x="1258304" y="278452"/>
                    <a:pt x="1225926" y="321115"/>
                  </a:cubicBezTo>
                  <a:cubicBezTo>
                    <a:pt x="1191009" y="358699"/>
                    <a:pt x="1173613" y="403902"/>
                    <a:pt x="1168661" y="461675"/>
                  </a:cubicBezTo>
                  <a:cubicBezTo>
                    <a:pt x="1168661" y="461675"/>
                    <a:pt x="1168661" y="461675"/>
                    <a:pt x="1402927" y="461675"/>
                  </a:cubicBezTo>
                  <a:cubicBezTo>
                    <a:pt x="1402927" y="689972"/>
                    <a:pt x="1402927" y="689972"/>
                    <a:pt x="1402927" y="689972"/>
                  </a:cubicBezTo>
                </a:path>
              </a:pathLst>
            </a:custGeom>
            <a:noFill/>
            <a:ln w="25380" cap="flat">
              <a:solidFill>
                <a:schemeClr val="accent3"/>
              </a:solidFill>
              <a:prstDash val="solid"/>
              <a:round/>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80F39886-4621-429A-97E1-EBD2B2D48818}"/>
                </a:ext>
              </a:extLst>
            </p:cNvPr>
            <p:cNvSpPr/>
            <p:nvPr/>
          </p:nvSpPr>
          <p:spPr>
            <a:xfrm>
              <a:off x="1486890" y="12673"/>
              <a:ext cx="9383318" cy="1739533"/>
            </a:xfrm>
            <a:custGeom>
              <a:avLst/>
              <a:gdLst>
                <a:gd name="connsiteX0" fmla="*/ 9385349 w 9383317"/>
                <a:gd name="connsiteY0" fmla="*/ 532 h 1739532"/>
                <a:gd name="connsiteX1" fmla="*/ 9385349 w 9383317"/>
                <a:gd name="connsiteY1" fmla="*/ 1475579 h 1739532"/>
                <a:gd name="connsiteX2" fmla="*/ 9108294 w 9383317"/>
                <a:gd name="connsiteY2" fmla="*/ 1740064 h 1739532"/>
                <a:gd name="connsiteX3" fmla="*/ 491005 w 9383317"/>
                <a:gd name="connsiteY3" fmla="*/ 1748825 h 1739532"/>
                <a:gd name="connsiteX4" fmla="*/ 491005 w 9383317"/>
                <a:gd name="connsiteY4" fmla="*/ 1748825 h 1739532"/>
                <a:gd name="connsiteX5" fmla="*/ 491005 w 9383317"/>
                <a:gd name="connsiteY5" fmla="*/ 1520655 h 1739532"/>
                <a:gd name="connsiteX6" fmla="*/ 256740 w 9383317"/>
                <a:gd name="connsiteY6" fmla="*/ 1520655 h 1739532"/>
                <a:gd name="connsiteX7" fmla="*/ 311592 w 9383317"/>
                <a:gd name="connsiteY7" fmla="*/ 1380095 h 1739532"/>
                <a:gd name="connsiteX8" fmla="*/ 491005 w 9383317"/>
                <a:gd name="connsiteY8" fmla="*/ 1257185 h 1739532"/>
                <a:gd name="connsiteX9" fmla="*/ 383840 w 9383317"/>
                <a:gd name="connsiteY9" fmla="*/ 1058980 h 1739532"/>
                <a:gd name="connsiteX10" fmla="*/ 87231 w 9383317"/>
                <a:gd name="connsiteY10" fmla="*/ 1269756 h 1739532"/>
                <a:gd name="connsiteX11" fmla="*/ 0 w 9383317"/>
                <a:gd name="connsiteY11" fmla="*/ 1595950 h 1739532"/>
                <a:gd name="connsiteX12" fmla="*/ 0 w 9383317"/>
                <a:gd name="connsiteY12" fmla="*/ 1748952 h 173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83317" h="1739532">
                  <a:moveTo>
                    <a:pt x="9385349" y="532"/>
                  </a:moveTo>
                  <a:cubicBezTo>
                    <a:pt x="9394110" y="8023"/>
                    <a:pt x="9385349" y="-135076"/>
                    <a:pt x="9385349" y="1475579"/>
                  </a:cubicBezTo>
                  <a:cubicBezTo>
                    <a:pt x="9385349" y="1628582"/>
                    <a:pt x="9261296" y="1752761"/>
                    <a:pt x="9108294" y="1740064"/>
                  </a:cubicBezTo>
                  <a:lnTo>
                    <a:pt x="491005" y="1748825"/>
                  </a:lnTo>
                  <a:lnTo>
                    <a:pt x="491005" y="1748825"/>
                  </a:lnTo>
                  <a:cubicBezTo>
                    <a:pt x="491005" y="1557350"/>
                    <a:pt x="491005" y="1520655"/>
                    <a:pt x="491005" y="1520655"/>
                  </a:cubicBezTo>
                  <a:cubicBezTo>
                    <a:pt x="256740" y="1520655"/>
                    <a:pt x="256740" y="1520655"/>
                    <a:pt x="256740" y="1520655"/>
                  </a:cubicBezTo>
                  <a:cubicBezTo>
                    <a:pt x="259279" y="1463009"/>
                    <a:pt x="279214" y="1417806"/>
                    <a:pt x="311592" y="1380095"/>
                  </a:cubicBezTo>
                  <a:cubicBezTo>
                    <a:pt x="343970" y="1337432"/>
                    <a:pt x="401362" y="1299848"/>
                    <a:pt x="491005" y="1257185"/>
                  </a:cubicBezTo>
                  <a:cubicBezTo>
                    <a:pt x="383840" y="1058980"/>
                    <a:pt x="383840" y="1058980"/>
                    <a:pt x="383840" y="1058980"/>
                  </a:cubicBezTo>
                  <a:cubicBezTo>
                    <a:pt x="246709" y="1119165"/>
                    <a:pt x="147035" y="1189508"/>
                    <a:pt x="87231" y="1269756"/>
                  </a:cubicBezTo>
                  <a:cubicBezTo>
                    <a:pt x="29966" y="1350003"/>
                    <a:pt x="0" y="1460469"/>
                    <a:pt x="0" y="1595950"/>
                  </a:cubicBezTo>
                  <a:cubicBezTo>
                    <a:pt x="0" y="1653595"/>
                    <a:pt x="0" y="1748952"/>
                    <a:pt x="0" y="1748952"/>
                  </a:cubicBezTo>
                </a:path>
              </a:pathLst>
            </a:custGeom>
            <a:noFill/>
            <a:ln w="25380" cap="flat">
              <a:solidFill>
                <a:schemeClr val="accent3"/>
              </a:solidFill>
              <a:prstDash val="solid"/>
              <a:round/>
            </a:ln>
          </p:spPr>
          <p:txBody>
            <a:bodyPr rtlCol="0" anchor="ctr"/>
            <a:lstStyle/>
            <a:p>
              <a:endParaRPr lang="en-US">
                <a:solidFill>
                  <a:schemeClr val="tx1"/>
                </a:solidFill>
              </a:endParaRPr>
            </a:p>
          </p:txBody>
        </p:sp>
      </p:grpSp>
      <p:sp>
        <p:nvSpPr>
          <p:cNvPr id="10" name="Text Placeholder 5">
            <a:extLst>
              <a:ext uri="{FF2B5EF4-FFF2-40B4-BE49-F238E27FC236}">
                <a16:creationId xmlns:a16="http://schemas.microsoft.com/office/drawing/2014/main" id="{D8C3A2E2-FF8E-47A7-AFE3-FD480C654C53}"/>
              </a:ext>
            </a:extLst>
          </p:cNvPr>
          <p:cNvSpPr>
            <a:spLocks noGrp="1"/>
          </p:cNvSpPr>
          <p:nvPr>
            <p:ph type="body" sz="quarter" idx="36" hasCustomPrompt="1"/>
          </p:nvPr>
        </p:nvSpPr>
        <p:spPr>
          <a:xfrm>
            <a:off x="4359682" y="4825771"/>
            <a:ext cx="6510526" cy="492443"/>
          </a:xfrm>
        </p:spPr>
        <p:txBody>
          <a:bodyPr wrap="square" anchor="t">
            <a:spAutoFit/>
          </a:bodyPr>
          <a:lstStyle>
            <a:lvl1pPr marL="0" marR="0" indent="0" algn="r" defTabSz="914217" rtl="0" eaLnBrk="1" fontAlgn="base" latinLnBrk="0" hangingPunct="1">
              <a:lnSpc>
                <a:spcPct val="100000"/>
              </a:lnSpc>
              <a:spcBef>
                <a:spcPts val="0"/>
              </a:spcBef>
              <a:spcAft>
                <a:spcPct val="0"/>
              </a:spcAft>
              <a:buClrTx/>
              <a:buSzTx/>
              <a:buFont typeface="Arial" pitchFamily="34" charset="0"/>
              <a:buNone/>
              <a:tabLst/>
              <a:defRPr sz="1600" b="0" cap="none" baseline="0">
                <a:solidFill>
                  <a:schemeClr val="tx1"/>
                </a:solidFill>
                <a:latin typeface="+mn-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a:t>Insert author’s details here.</a:t>
            </a:r>
            <a:br>
              <a:rPr lang="en-US" dirty="0"/>
            </a:br>
            <a:r>
              <a:rPr lang="en-US" dirty="0"/>
              <a:t>Maximum 3 lines at 16pt, minimum 14pt. </a:t>
            </a:r>
          </a:p>
        </p:txBody>
      </p:sp>
    </p:spTree>
    <p:extLst>
      <p:ext uri="{BB962C8B-B14F-4D97-AF65-F5344CB8AC3E}">
        <p14:creationId xmlns:p14="http://schemas.microsoft.com/office/powerpoint/2010/main" val="373097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2B6B-E7A0-D54B-816F-92092165F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EF6484-FC4F-774E-92C0-C71CA9FF8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0990E-EC6F-F745-80E5-39E635E99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3F822-F02B-7E4B-B8EA-23B820F9CD78}"/>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6" name="Footer Placeholder 5">
            <a:extLst>
              <a:ext uri="{FF2B5EF4-FFF2-40B4-BE49-F238E27FC236}">
                <a16:creationId xmlns:a16="http://schemas.microsoft.com/office/drawing/2014/main" id="{51186D21-87C0-9D46-8B2F-9557A680E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FA746-6790-2347-BE6D-CEF905D6048B}"/>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14833015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yellow_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lvl1pPr>
              <a:defRPr>
                <a:solidFill>
                  <a:schemeClr val="tx1">
                    <a:alpha val="50000"/>
                  </a:schemeClr>
                </a:solidFill>
              </a:defRPr>
            </a:lvl1pPr>
          </a:lstStyle>
          <a:p>
            <a:r>
              <a:rPr lang="en-US"/>
              <a:t>Copyright © 2019 Accenture. All rights reserved.</a:t>
            </a:r>
            <a:endParaRPr lang="en-US" dirty="0"/>
          </a:p>
        </p:txBody>
      </p:sp>
      <p:sp>
        <p:nvSpPr>
          <p:cNvPr id="7" name="Slide Number Placeholder 6"/>
          <p:cNvSpPr>
            <a:spLocks noGrp="1"/>
          </p:cNvSpPr>
          <p:nvPr>
            <p:ph type="sldNum" sz="quarter" idx="32"/>
          </p:nvPr>
        </p:nvSpPr>
        <p:spPr/>
        <p:txBody>
          <a:bodyPr/>
          <a:lstStyle>
            <a:lvl1pPr>
              <a:defRPr>
                <a:solidFill>
                  <a:schemeClr val="tx1">
                    <a:alpha val="50000"/>
                  </a:schemeClr>
                </a:solidFill>
              </a:defRPr>
            </a:lvl1pPr>
          </a:lstStyle>
          <a:p>
            <a:pPr>
              <a:defRPr/>
            </a:pPr>
            <a:fld id="{90CBDC3A-D49F-4631-A8C7-55D59B33E5FA}" type="slidenum">
              <a:rPr lang="en-US" smtClean="0"/>
              <a:pPr>
                <a:defRPr/>
              </a:pPr>
              <a:t>‹#›</a:t>
            </a:fld>
            <a:endParaRPr lang="en-US"/>
          </a:p>
        </p:txBody>
      </p:sp>
      <p:sp>
        <p:nvSpPr>
          <p:cNvPr id="6" name="Text Placeholder 5"/>
          <p:cNvSpPr>
            <a:spLocks noGrp="1"/>
          </p:cNvSpPr>
          <p:nvPr>
            <p:ph type="body" sz="quarter" idx="12" hasCustomPrompt="1"/>
          </p:nvPr>
        </p:nvSpPr>
        <p:spPr>
          <a:xfrm>
            <a:off x="877822" y="2272934"/>
            <a:ext cx="9992386" cy="1488997"/>
          </a:xfrm>
        </p:spPr>
        <p:txBody>
          <a:bodyPr wrap="square"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0" cap="none" baseline="0">
                <a:solidFill>
                  <a:schemeClr val="tx1"/>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a:t>Insert quote at 40pt min 36pt max 4 lines as se </a:t>
            </a:r>
            <a:r>
              <a:rPr lang="en-US" dirty="0" err="1"/>
              <a:t>eniolestotate</a:t>
            </a:r>
            <a:r>
              <a:rPr lang="en-US" dirty="0"/>
              <a:t> con </a:t>
            </a:r>
            <a:r>
              <a:rPr lang="en-US" dirty="0" err="1"/>
              <a:t>raerum</a:t>
            </a:r>
            <a:r>
              <a:rPr lang="en-US" dirty="0"/>
              <a:t> es </a:t>
            </a:r>
            <a:r>
              <a:rPr lang="en-US" dirty="0" err="1"/>
              <a:t>ini</a:t>
            </a:r>
            <a:r>
              <a:rPr lang="en-US" dirty="0"/>
              <a:t> </a:t>
            </a:r>
            <a:r>
              <a:rPr lang="en-US" dirty="0" err="1"/>
              <a:t>erepudi</a:t>
            </a:r>
            <a:r>
              <a:rPr lang="en-US" dirty="0"/>
              <a:t> </a:t>
            </a:r>
            <a:r>
              <a:rPr lang="en-US" dirty="0" err="1"/>
              <a:t>odit</a:t>
            </a:r>
            <a:r>
              <a:rPr lang="en-US" dirty="0"/>
              <a:t> </a:t>
            </a:r>
            <a:r>
              <a:rPr lang="en-US" dirty="0" err="1"/>
              <a:t>ehendiam</a:t>
            </a:r>
            <a:r>
              <a:rPr lang="en-US" dirty="0"/>
              <a:t> </a:t>
            </a:r>
            <a:r>
              <a:rPr lang="en-US" dirty="0" err="1"/>
              <a:t>eum</a:t>
            </a:r>
            <a:r>
              <a:rPr lang="en-US" dirty="0"/>
              <a:t>.</a:t>
            </a:r>
          </a:p>
        </p:txBody>
      </p:sp>
      <p:sp>
        <p:nvSpPr>
          <p:cNvPr id="9" name="Text Placeholder 5"/>
          <p:cNvSpPr>
            <a:spLocks noGrp="1"/>
          </p:cNvSpPr>
          <p:nvPr>
            <p:ph type="body" sz="quarter" idx="35" hasCustomPrompt="1"/>
          </p:nvPr>
        </p:nvSpPr>
        <p:spPr>
          <a:xfrm>
            <a:off x="4359682" y="4825771"/>
            <a:ext cx="6510526" cy="492443"/>
          </a:xfrm>
        </p:spPr>
        <p:txBody>
          <a:bodyPr wrap="square" anchor="t">
            <a:spAutoFit/>
          </a:bodyPr>
          <a:lstStyle>
            <a:lvl1pPr marL="0" marR="0" indent="0" algn="r" defTabSz="914217" rtl="0" eaLnBrk="1" fontAlgn="base" latinLnBrk="0" hangingPunct="1">
              <a:lnSpc>
                <a:spcPct val="100000"/>
              </a:lnSpc>
              <a:spcBef>
                <a:spcPts val="0"/>
              </a:spcBef>
              <a:spcAft>
                <a:spcPct val="0"/>
              </a:spcAft>
              <a:buClrTx/>
              <a:buSzTx/>
              <a:buFont typeface="Arial" pitchFamily="34" charset="0"/>
              <a:buNone/>
              <a:tabLst/>
              <a:defRPr sz="1600" b="0" cap="none" baseline="0">
                <a:solidFill>
                  <a:schemeClr val="tx1"/>
                </a:solidFill>
                <a:latin typeface="+mn-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a:t>Insert author’s details here.</a:t>
            </a:r>
            <a:br>
              <a:rPr lang="en-US" dirty="0"/>
            </a:br>
            <a:r>
              <a:rPr lang="en-US" dirty="0"/>
              <a:t>Maximum 3 lines at 16pt, minimum 14pt. </a:t>
            </a:r>
          </a:p>
        </p:txBody>
      </p:sp>
      <p:grpSp>
        <p:nvGrpSpPr>
          <p:cNvPr id="3" name="Graphic 1">
            <a:extLst>
              <a:ext uri="{FF2B5EF4-FFF2-40B4-BE49-F238E27FC236}">
                <a16:creationId xmlns:a16="http://schemas.microsoft.com/office/drawing/2014/main" id="{2D62C403-0FFB-4964-A085-8D4B8B036219}"/>
              </a:ext>
            </a:extLst>
          </p:cNvPr>
          <p:cNvGrpSpPr/>
          <p:nvPr/>
        </p:nvGrpSpPr>
        <p:grpSpPr>
          <a:xfrm>
            <a:off x="3970" y="12673"/>
            <a:ext cx="10866238" cy="1744635"/>
            <a:chOff x="3970" y="12673"/>
            <a:chExt cx="10866238" cy="1744635"/>
          </a:xfrm>
        </p:grpSpPr>
        <p:sp>
          <p:nvSpPr>
            <p:cNvPr id="17" name="Freeform: Shape 16">
              <a:extLst>
                <a:ext uri="{FF2B5EF4-FFF2-40B4-BE49-F238E27FC236}">
                  <a16:creationId xmlns:a16="http://schemas.microsoft.com/office/drawing/2014/main" id="{E1A9C802-7E21-4FB6-A3F3-27BDB6C01EB0}"/>
                </a:ext>
              </a:extLst>
            </p:cNvPr>
            <p:cNvSpPr/>
            <p:nvPr/>
          </p:nvSpPr>
          <p:spPr>
            <a:xfrm>
              <a:off x="3970" y="1071653"/>
              <a:ext cx="1396705" cy="685655"/>
            </a:xfrm>
            <a:custGeom>
              <a:avLst/>
              <a:gdLst>
                <a:gd name="connsiteX0" fmla="*/ 0 w 1396704"/>
                <a:gd name="connsiteY0" fmla="*/ 689972 h 685655"/>
                <a:gd name="connsiteX1" fmla="*/ 914461 w 1396704"/>
                <a:gd name="connsiteY1" fmla="*/ 689972 h 685655"/>
                <a:gd name="connsiteX2" fmla="*/ 914461 w 1396704"/>
                <a:gd name="connsiteY2" fmla="*/ 536970 h 685655"/>
                <a:gd name="connsiteX3" fmla="*/ 1004104 w 1396704"/>
                <a:gd name="connsiteY3" fmla="*/ 210775 h 685655"/>
                <a:gd name="connsiteX4" fmla="*/ 1295634 w 1396704"/>
                <a:gd name="connsiteY4" fmla="*/ 0 h 685655"/>
                <a:gd name="connsiteX5" fmla="*/ 1402800 w 1396704"/>
                <a:gd name="connsiteY5" fmla="*/ 198205 h 685655"/>
                <a:gd name="connsiteX6" fmla="*/ 1225926 w 1396704"/>
                <a:gd name="connsiteY6" fmla="*/ 321115 h 685655"/>
                <a:gd name="connsiteX7" fmla="*/ 1168661 w 1396704"/>
                <a:gd name="connsiteY7" fmla="*/ 461675 h 685655"/>
                <a:gd name="connsiteX8" fmla="*/ 1402927 w 1396704"/>
                <a:gd name="connsiteY8" fmla="*/ 461675 h 685655"/>
                <a:gd name="connsiteX9" fmla="*/ 1402927 w 1396704"/>
                <a:gd name="connsiteY9" fmla="*/ 689972 h 68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6704" h="685655">
                  <a:moveTo>
                    <a:pt x="0" y="689972"/>
                  </a:moveTo>
                  <a:cubicBezTo>
                    <a:pt x="914461" y="689972"/>
                    <a:pt x="914461" y="689972"/>
                    <a:pt x="914461" y="689972"/>
                  </a:cubicBezTo>
                  <a:cubicBezTo>
                    <a:pt x="914461" y="536970"/>
                    <a:pt x="914461" y="536970"/>
                    <a:pt x="914461" y="536970"/>
                  </a:cubicBezTo>
                  <a:cubicBezTo>
                    <a:pt x="914461" y="401489"/>
                    <a:pt x="941887" y="291150"/>
                    <a:pt x="1004104" y="210775"/>
                  </a:cubicBezTo>
                  <a:cubicBezTo>
                    <a:pt x="1058956" y="130528"/>
                    <a:pt x="1158630" y="60185"/>
                    <a:pt x="1295634" y="0"/>
                  </a:cubicBezTo>
                  <a:cubicBezTo>
                    <a:pt x="1295634" y="0"/>
                    <a:pt x="1295634" y="0"/>
                    <a:pt x="1402800" y="198205"/>
                  </a:cubicBezTo>
                  <a:cubicBezTo>
                    <a:pt x="1318109" y="240868"/>
                    <a:pt x="1258304" y="278452"/>
                    <a:pt x="1225926" y="321115"/>
                  </a:cubicBezTo>
                  <a:cubicBezTo>
                    <a:pt x="1191009" y="358699"/>
                    <a:pt x="1173613" y="403902"/>
                    <a:pt x="1168661" y="461675"/>
                  </a:cubicBezTo>
                  <a:cubicBezTo>
                    <a:pt x="1168661" y="461675"/>
                    <a:pt x="1168661" y="461675"/>
                    <a:pt x="1402927" y="461675"/>
                  </a:cubicBezTo>
                  <a:cubicBezTo>
                    <a:pt x="1402927" y="689972"/>
                    <a:pt x="1402927" y="689972"/>
                    <a:pt x="1402927" y="689972"/>
                  </a:cubicBezTo>
                </a:path>
              </a:pathLst>
            </a:custGeom>
            <a:noFill/>
            <a:ln w="25380" cap="flat">
              <a:solidFill>
                <a:schemeClr val="tx1"/>
              </a:solidFill>
              <a:prstDash val="solid"/>
              <a:round/>
            </a:ln>
          </p:spPr>
          <p:txBody>
            <a:bodyPr rtlCol="0" anchor="ctr"/>
            <a:lstStyle/>
            <a:p>
              <a:endParaRPr lang="en-US"/>
            </a:p>
          </p:txBody>
        </p:sp>
        <p:sp>
          <p:nvSpPr>
            <p:cNvPr id="18" name="Freeform: Shape 17">
              <a:extLst>
                <a:ext uri="{FF2B5EF4-FFF2-40B4-BE49-F238E27FC236}">
                  <a16:creationId xmlns:a16="http://schemas.microsoft.com/office/drawing/2014/main" id="{80F39886-4621-429A-97E1-EBD2B2D48818}"/>
                </a:ext>
              </a:extLst>
            </p:cNvPr>
            <p:cNvSpPr/>
            <p:nvPr/>
          </p:nvSpPr>
          <p:spPr>
            <a:xfrm>
              <a:off x="1486890" y="12673"/>
              <a:ext cx="9383318" cy="1739533"/>
            </a:xfrm>
            <a:custGeom>
              <a:avLst/>
              <a:gdLst>
                <a:gd name="connsiteX0" fmla="*/ 9385349 w 9383317"/>
                <a:gd name="connsiteY0" fmla="*/ 532 h 1739532"/>
                <a:gd name="connsiteX1" fmla="*/ 9385349 w 9383317"/>
                <a:gd name="connsiteY1" fmla="*/ 1475579 h 1739532"/>
                <a:gd name="connsiteX2" fmla="*/ 9108294 w 9383317"/>
                <a:gd name="connsiteY2" fmla="*/ 1740064 h 1739532"/>
                <a:gd name="connsiteX3" fmla="*/ 491005 w 9383317"/>
                <a:gd name="connsiteY3" fmla="*/ 1748825 h 1739532"/>
                <a:gd name="connsiteX4" fmla="*/ 491005 w 9383317"/>
                <a:gd name="connsiteY4" fmla="*/ 1748825 h 1739532"/>
                <a:gd name="connsiteX5" fmla="*/ 491005 w 9383317"/>
                <a:gd name="connsiteY5" fmla="*/ 1520655 h 1739532"/>
                <a:gd name="connsiteX6" fmla="*/ 256740 w 9383317"/>
                <a:gd name="connsiteY6" fmla="*/ 1520655 h 1739532"/>
                <a:gd name="connsiteX7" fmla="*/ 311592 w 9383317"/>
                <a:gd name="connsiteY7" fmla="*/ 1380095 h 1739532"/>
                <a:gd name="connsiteX8" fmla="*/ 491005 w 9383317"/>
                <a:gd name="connsiteY8" fmla="*/ 1257185 h 1739532"/>
                <a:gd name="connsiteX9" fmla="*/ 383840 w 9383317"/>
                <a:gd name="connsiteY9" fmla="*/ 1058980 h 1739532"/>
                <a:gd name="connsiteX10" fmla="*/ 87231 w 9383317"/>
                <a:gd name="connsiteY10" fmla="*/ 1269756 h 1739532"/>
                <a:gd name="connsiteX11" fmla="*/ 0 w 9383317"/>
                <a:gd name="connsiteY11" fmla="*/ 1595950 h 1739532"/>
                <a:gd name="connsiteX12" fmla="*/ 0 w 9383317"/>
                <a:gd name="connsiteY12" fmla="*/ 1748952 h 173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83317" h="1739532">
                  <a:moveTo>
                    <a:pt x="9385349" y="532"/>
                  </a:moveTo>
                  <a:cubicBezTo>
                    <a:pt x="9394110" y="8023"/>
                    <a:pt x="9385349" y="-135076"/>
                    <a:pt x="9385349" y="1475579"/>
                  </a:cubicBezTo>
                  <a:cubicBezTo>
                    <a:pt x="9385349" y="1628582"/>
                    <a:pt x="9261296" y="1752761"/>
                    <a:pt x="9108294" y="1740064"/>
                  </a:cubicBezTo>
                  <a:lnTo>
                    <a:pt x="491005" y="1748825"/>
                  </a:lnTo>
                  <a:lnTo>
                    <a:pt x="491005" y="1748825"/>
                  </a:lnTo>
                  <a:cubicBezTo>
                    <a:pt x="491005" y="1557350"/>
                    <a:pt x="491005" y="1520655"/>
                    <a:pt x="491005" y="1520655"/>
                  </a:cubicBezTo>
                  <a:cubicBezTo>
                    <a:pt x="256740" y="1520655"/>
                    <a:pt x="256740" y="1520655"/>
                    <a:pt x="256740" y="1520655"/>
                  </a:cubicBezTo>
                  <a:cubicBezTo>
                    <a:pt x="259279" y="1463009"/>
                    <a:pt x="279214" y="1417806"/>
                    <a:pt x="311592" y="1380095"/>
                  </a:cubicBezTo>
                  <a:cubicBezTo>
                    <a:pt x="343970" y="1337432"/>
                    <a:pt x="401362" y="1299848"/>
                    <a:pt x="491005" y="1257185"/>
                  </a:cubicBezTo>
                  <a:cubicBezTo>
                    <a:pt x="383840" y="1058980"/>
                    <a:pt x="383840" y="1058980"/>
                    <a:pt x="383840" y="1058980"/>
                  </a:cubicBezTo>
                  <a:cubicBezTo>
                    <a:pt x="246709" y="1119165"/>
                    <a:pt x="147035" y="1189508"/>
                    <a:pt x="87231" y="1269756"/>
                  </a:cubicBezTo>
                  <a:cubicBezTo>
                    <a:pt x="29966" y="1350003"/>
                    <a:pt x="0" y="1460469"/>
                    <a:pt x="0" y="1595950"/>
                  </a:cubicBezTo>
                  <a:cubicBezTo>
                    <a:pt x="0" y="1653595"/>
                    <a:pt x="0" y="1748952"/>
                    <a:pt x="0" y="1748952"/>
                  </a:cubicBezTo>
                </a:path>
              </a:pathLst>
            </a:custGeom>
            <a:noFill/>
            <a:ln w="25380" cap="flat">
              <a:solidFill>
                <a:schemeClr val="tx1"/>
              </a:solidFill>
              <a:prstDash val="solid"/>
              <a:round/>
            </a:ln>
          </p:spPr>
          <p:txBody>
            <a:bodyPr rtlCol="0" anchor="ctr"/>
            <a:lstStyle/>
            <a:p>
              <a:endParaRPr lang="en-US"/>
            </a:p>
          </p:txBody>
        </p:sp>
      </p:grpSp>
    </p:spTree>
    <p:extLst>
      <p:ext uri="{BB962C8B-B14F-4D97-AF65-F5344CB8AC3E}">
        <p14:creationId xmlns:p14="http://schemas.microsoft.com/office/powerpoint/2010/main" val="903682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_gradient background">
    <p:bg>
      <p:bgPr>
        <a:gradFill>
          <a:gsLst>
            <a:gs pos="0">
              <a:schemeClr val="accent2"/>
            </a:gs>
            <a:gs pos="100000">
              <a:schemeClr val="accent1"/>
            </a:gs>
          </a:gsLst>
          <a:lin ang="21594000" scaled="0"/>
        </a:gradFill>
        <a:effectLst/>
      </p:bgPr>
    </p:bg>
    <p:spTree>
      <p:nvGrpSpPr>
        <p:cNvPr id="1" name=""/>
        <p:cNvGrpSpPr/>
        <p:nvPr/>
      </p:nvGrpSpPr>
      <p:grpSpPr>
        <a:xfrm>
          <a:off x="0" y="0"/>
          <a:ext cx="0" cy="0"/>
          <a:chOff x="0" y="0"/>
          <a:chExt cx="0" cy="0"/>
        </a:xfrm>
      </p:grpSpPr>
      <p:sp>
        <p:nvSpPr>
          <p:cNvPr id="235" name="Text Placeholder 234">
            <a:extLst>
              <a:ext uri="{FF2B5EF4-FFF2-40B4-BE49-F238E27FC236}">
                <a16:creationId xmlns:a16="http://schemas.microsoft.com/office/drawing/2014/main" id="{4428070E-4463-4D66-8065-F93552D60E44}"/>
              </a:ext>
            </a:extLst>
          </p:cNvPr>
          <p:cNvSpPr>
            <a:spLocks noGrp="1"/>
          </p:cNvSpPr>
          <p:nvPr>
            <p:ph type="body" sz="quarter" idx="12" hasCustomPrompt="1"/>
          </p:nvPr>
        </p:nvSpPr>
        <p:spPr>
          <a:xfrm>
            <a:off x="425170" y="1477010"/>
            <a:ext cx="8342313" cy="2057400"/>
          </a:xfrm>
          <a:prstGeom prst="rect">
            <a:avLst/>
          </a:prstGeom>
        </p:spPr>
        <p:txBody>
          <a:bodyPr lIns="0" tIns="0" rIns="0" bIns="0" anchor="b">
            <a:spAutoFit/>
          </a:bodyPr>
          <a:lstStyle>
            <a:lvl1pPr>
              <a:lnSpc>
                <a:spcPct val="90000"/>
              </a:lnSpc>
              <a:defRPr sz="7400" b="0">
                <a:solidFill>
                  <a:schemeClr val="bg1"/>
                </a:solidFill>
                <a:latin typeface="Graphik Semibold" panose="020B0703030202060203" pitchFamily="34" charset="0"/>
              </a:defRPr>
            </a:lvl1pPr>
          </a:lstStyle>
          <a:p>
            <a:pPr lvl="0"/>
            <a:r>
              <a:rPr lang="en-US"/>
              <a:t>Title goes here </a:t>
            </a:r>
            <a:br>
              <a:rPr lang="en-US"/>
            </a:br>
            <a:r>
              <a:rPr lang="en-US"/>
              <a:t>in few lines</a:t>
            </a:r>
          </a:p>
        </p:txBody>
      </p:sp>
      <p:sp>
        <p:nvSpPr>
          <p:cNvPr id="237" name="Text Placeholder 236">
            <a:extLst>
              <a:ext uri="{FF2B5EF4-FFF2-40B4-BE49-F238E27FC236}">
                <a16:creationId xmlns:a16="http://schemas.microsoft.com/office/drawing/2014/main" id="{DF6B3794-3004-48E1-8F0F-88B7E9FEF016}"/>
              </a:ext>
            </a:extLst>
          </p:cNvPr>
          <p:cNvSpPr>
            <a:spLocks noGrp="1"/>
          </p:cNvSpPr>
          <p:nvPr>
            <p:ph type="body" sz="quarter" idx="13" hasCustomPrompt="1"/>
          </p:nvPr>
        </p:nvSpPr>
        <p:spPr>
          <a:xfrm>
            <a:off x="425170" y="3743325"/>
            <a:ext cx="5789612" cy="609398"/>
          </a:xfrm>
          <a:prstGeom prst="rect">
            <a:avLst/>
          </a:prstGeom>
        </p:spPr>
        <p:txBody>
          <a:bodyPr lIns="0" tIns="0" rIns="0" bIns="0">
            <a:spAutoFit/>
          </a:bodyPr>
          <a:lstStyle>
            <a:lvl1pPr>
              <a:lnSpc>
                <a:spcPct val="110000"/>
              </a:lnSpc>
              <a:defRPr sz="1800" b="0">
                <a:solidFill>
                  <a:schemeClr val="bg1"/>
                </a:solidFill>
                <a:latin typeface="Graphik" panose="020B0503030202060203" pitchFamily="34" charset="0"/>
              </a:defRPr>
            </a:lvl1pPr>
          </a:lstStyle>
          <a:p>
            <a:pPr lvl="0"/>
            <a:r>
              <a:rPr lang="en-AU"/>
              <a:t>Subtitle goes here in few lines, and it’s always good to keep it short.</a:t>
            </a:r>
          </a:p>
        </p:txBody>
      </p:sp>
      <p:pic>
        <p:nvPicPr>
          <p:cNvPr id="15" name="Picture 14">
            <a:extLst>
              <a:ext uri="{FF2B5EF4-FFF2-40B4-BE49-F238E27FC236}">
                <a16:creationId xmlns:a16="http://schemas.microsoft.com/office/drawing/2014/main" id="{6F0CAF7B-76C7-4C2B-B846-9D5D1609B9C8}"/>
              </a:ext>
            </a:extLst>
          </p:cNvPr>
          <p:cNvPicPr>
            <a:picLocks noChangeAspect="1"/>
          </p:cNvPicPr>
          <p:nvPr userDrawn="1"/>
        </p:nvPicPr>
        <p:blipFill>
          <a:blip r:embed="rId2" cstate="screen">
            <a:alphaModFix amt="39000"/>
            <a:extLst>
              <a:ext uri="{28A0092B-C50C-407E-A947-70E740481C1C}">
                <a14:useLocalDpi xmlns:a14="http://schemas.microsoft.com/office/drawing/2010/main"/>
              </a:ext>
            </a:extLst>
          </a:blip>
          <a:stretch>
            <a:fillRect/>
          </a:stretch>
        </p:blipFill>
        <p:spPr>
          <a:xfrm>
            <a:off x="7112001" y="1153931"/>
            <a:ext cx="4419500" cy="4751685"/>
          </a:xfrm>
          <a:prstGeom prst="rect">
            <a:avLst/>
          </a:prstGeom>
        </p:spPr>
      </p:pic>
      <p:pic>
        <p:nvPicPr>
          <p:cNvPr id="6" name="Picture 5">
            <a:extLst>
              <a:ext uri="{FF2B5EF4-FFF2-40B4-BE49-F238E27FC236}">
                <a16:creationId xmlns:a16="http://schemas.microsoft.com/office/drawing/2014/main" id="{1FF8BF7E-AD7C-4477-9D35-299AA86AC5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170" y="6343867"/>
            <a:ext cx="822383" cy="217202"/>
          </a:xfrm>
          <a:prstGeom prst="rect">
            <a:avLst/>
          </a:prstGeom>
        </p:spPr>
      </p:pic>
      <p:pic>
        <p:nvPicPr>
          <p:cNvPr id="7" name="Picture 6">
            <a:extLst>
              <a:ext uri="{FF2B5EF4-FFF2-40B4-BE49-F238E27FC236}">
                <a16:creationId xmlns:a16="http://schemas.microsoft.com/office/drawing/2014/main" id="{5324796D-3452-4993-9822-1B13A230457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27754" y="6415829"/>
            <a:ext cx="742302" cy="142495"/>
          </a:xfrm>
          <a:prstGeom prst="rect">
            <a:avLst/>
          </a:prstGeom>
        </p:spPr>
      </p:pic>
      <p:cxnSp>
        <p:nvCxnSpPr>
          <p:cNvPr id="8" name="Straight Connector 7">
            <a:extLst>
              <a:ext uri="{FF2B5EF4-FFF2-40B4-BE49-F238E27FC236}">
                <a16:creationId xmlns:a16="http://schemas.microsoft.com/office/drawing/2014/main" id="{0C2965B2-E2BC-48A7-A60F-1DCC5FBD75E9}"/>
              </a:ext>
            </a:extLst>
          </p:cNvPr>
          <p:cNvCxnSpPr/>
          <p:nvPr userDrawn="1"/>
        </p:nvCxnSpPr>
        <p:spPr>
          <a:xfrm>
            <a:off x="1324708" y="6380231"/>
            <a:ext cx="0" cy="250092"/>
          </a:xfrm>
          <a:prstGeom prst="line">
            <a:avLst/>
          </a:prstGeom>
          <a:noFill/>
          <a:ln w="63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438984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3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ist of contents_coloured background">
    <p:bg>
      <p:bgPr>
        <a:solidFill>
          <a:schemeClr val="accent1"/>
        </a:solidFill>
        <a:effectLst/>
      </p:bgPr>
    </p:bg>
    <p:spTree>
      <p:nvGrpSpPr>
        <p:cNvPr id="1" name=""/>
        <p:cNvGrpSpPr/>
        <p:nvPr/>
      </p:nvGrpSpPr>
      <p:grpSpPr>
        <a:xfrm>
          <a:off x="0" y="0"/>
          <a:ext cx="0" cy="0"/>
          <a:chOff x="0" y="0"/>
          <a:chExt cx="0" cy="0"/>
        </a:xfrm>
      </p:grpSpPr>
      <p:sp>
        <p:nvSpPr>
          <p:cNvPr id="237" name="Text Placeholder 236">
            <a:extLst>
              <a:ext uri="{FF2B5EF4-FFF2-40B4-BE49-F238E27FC236}">
                <a16:creationId xmlns:a16="http://schemas.microsoft.com/office/drawing/2014/main" id="{DF6B3794-3004-48E1-8F0F-88B7E9FEF016}"/>
              </a:ext>
            </a:extLst>
          </p:cNvPr>
          <p:cNvSpPr>
            <a:spLocks noGrp="1"/>
          </p:cNvSpPr>
          <p:nvPr>
            <p:ph type="body" sz="quarter" idx="13" hasCustomPrompt="1"/>
          </p:nvPr>
        </p:nvSpPr>
        <p:spPr>
          <a:xfrm>
            <a:off x="425170" y="638270"/>
            <a:ext cx="3905530" cy="3360920"/>
          </a:xfrm>
          <a:prstGeom prst="rect">
            <a:avLst/>
          </a:prstGeom>
        </p:spPr>
        <p:txBody>
          <a:bodyPr wrap="square" lIns="0" tIns="0" rIns="0" bIns="0">
            <a:spAutoFit/>
          </a:bodyPr>
          <a:lstStyle>
            <a:lvl1pPr>
              <a:lnSpc>
                <a:spcPct val="130000"/>
              </a:lnSpc>
              <a:defRPr sz="2800" b="0">
                <a:solidFill>
                  <a:schemeClr val="bg1"/>
                </a:solidFill>
                <a:latin typeface="Graphik Semibold" panose="020B0703030202060203" pitchFamily="34" charset="0"/>
              </a:defRPr>
            </a:lvl1pPr>
          </a:lstStyle>
          <a:p>
            <a:pPr lvl="0"/>
            <a:r>
              <a:rPr lang="en-AU"/>
              <a:t>01 Introduction</a:t>
            </a:r>
          </a:p>
          <a:p>
            <a:pPr lvl="0"/>
            <a:r>
              <a:rPr lang="en-AU"/>
              <a:t>02 Brand spirit</a:t>
            </a:r>
          </a:p>
          <a:p>
            <a:pPr lvl="0"/>
            <a:r>
              <a:rPr lang="en-AU"/>
              <a:t>03 Values</a:t>
            </a:r>
          </a:p>
          <a:p>
            <a:pPr lvl="0"/>
            <a:r>
              <a:rPr lang="en-AU"/>
              <a:t>04 Lorem ipsum</a:t>
            </a:r>
          </a:p>
          <a:p>
            <a:pPr lvl="0"/>
            <a:r>
              <a:rPr lang="en-AU"/>
              <a:t>05 </a:t>
            </a:r>
            <a:r>
              <a:rPr lang="en-AU" err="1"/>
              <a:t>Dolor</a:t>
            </a:r>
            <a:r>
              <a:rPr lang="en-AU"/>
              <a:t> sit </a:t>
            </a:r>
            <a:r>
              <a:rPr lang="en-AU" err="1"/>
              <a:t>amet</a:t>
            </a:r>
            <a:endParaRPr lang="en-AU"/>
          </a:p>
          <a:p>
            <a:pPr lvl="0"/>
            <a:r>
              <a:rPr lang="en-AU"/>
              <a:t>06 Final part</a:t>
            </a:r>
          </a:p>
        </p:txBody>
      </p:sp>
      <p:sp>
        <p:nvSpPr>
          <p:cNvPr id="6" name="Slide Number Placeholder 4">
            <a:extLst>
              <a:ext uri="{FF2B5EF4-FFF2-40B4-BE49-F238E27FC236}">
                <a16:creationId xmlns:a16="http://schemas.microsoft.com/office/drawing/2014/main" id="{D6CBD24F-BE90-4C87-8DE4-7FC6081FDACB}"/>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Graphik" panose="020B0503030202060203" pitchFamily="34" charset="0"/>
              </a:defRPr>
            </a:lvl1pPr>
          </a:lstStyle>
          <a:p>
            <a:fld id="{EF2F7A32-C1EA-4F7E-B0A2-7FCB5BFE90DE}" type="slidenum">
              <a:rPr lang="en-AU" smtClean="0">
                <a:solidFill>
                  <a:srgbClr val="FFFFFF">
                    <a:alpha val="70000"/>
                  </a:srgbClr>
                </a:solidFill>
              </a:rPr>
              <a:pPr/>
              <a:t>‹#›</a:t>
            </a:fld>
            <a:endParaRPr lang="en-AU">
              <a:solidFill>
                <a:srgbClr val="FFFFFF">
                  <a:alpha val="70000"/>
                </a:srgbClr>
              </a:solidFill>
            </a:endParaRPr>
          </a:p>
        </p:txBody>
      </p:sp>
      <p:sp>
        <p:nvSpPr>
          <p:cNvPr id="7" name="Footer Placeholder 36">
            <a:extLst>
              <a:ext uri="{FF2B5EF4-FFF2-40B4-BE49-F238E27FC236}">
                <a16:creationId xmlns:a16="http://schemas.microsoft.com/office/drawing/2014/main" id="{4B417F65-4201-4BB1-B24E-2E110A9DA62B}"/>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bg1">
                    <a:alpha val="70000"/>
                  </a:schemeClr>
                </a:solidFill>
                <a:latin typeface="Graphik" panose="020B0503030202060203" pitchFamily="34" charset="0"/>
              </a:defRPr>
            </a:lvl1pPr>
          </a:lstStyle>
          <a:p>
            <a:r>
              <a:rPr lang="en-AU" err="1">
                <a:solidFill>
                  <a:srgbClr val="FFFFFF">
                    <a:alpha val="70000"/>
                  </a:srgbClr>
                </a:solidFill>
              </a:rPr>
              <a:t>Accenture_Visa</a:t>
            </a:r>
            <a:r>
              <a:rPr lang="en-AU">
                <a:solidFill>
                  <a:srgbClr val="FFFFFF">
                    <a:alpha val="70000"/>
                  </a:srgbClr>
                </a:solidFill>
              </a:rPr>
              <a:t> CX Reinvention Proposal</a:t>
            </a:r>
          </a:p>
        </p:txBody>
      </p:sp>
      <p:pic>
        <p:nvPicPr>
          <p:cNvPr id="8" name="Picture 7">
            <a:extLst>
              <a:ext uri="{FF2B5EF4-FFF2-40B4-BE49-F238E27FC236}">
                <a16:creationId xmlns:a16="http://schemas.microsoft.com/office/drawing/2014/main" id="{42AC1D88-C0B0-4A6B-B369-C6498872E1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170" y="6343867"/>
            <a:ext cx="822383" cy="217202"/>
          </a:xfrm>
          <a:prstGeom prst="rect">
            <a:avLst/>
          </a:prstGeom>
        </p:spPr>
      </p:pic>
      <p:pic>
        <p:nvPicPr>
          <p:cNvPr id="9" name="Picture 8">
            <a:extLst>
              <a:ext uri="{FF2B5EF4-FFF2-40B4-BE49-F238E27FC236}">
                <a16:creationId xmlns:a16="http://schemas.microsoft.com/office/drawing/2014/main" id="{55C9FF3E-018D-4340-B42B-FEACC84C7F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7754" y="6415829"/>
            <a:ext cx="742302" cy="142495"/>
          </a:xfrm>
          <a:prstGeom prst="rect">
            <a:avLst/>
          </a:prstGeom>
        </p:spPr>
      </p:pic>
      <p:cxnSp>
        <p:nvCxnSpPr>
          <p:cNvPr id="10" name="Straight Connector 9">
            <a:extLst>
              <a:ext uri="{FF2B5EF4-FFF2-40B4-BE49-F238E27FC236}">
                <a16:creationId xmlns:a16="http://schemas.microsoft.com/office/drawing/2014/main" id="{1F0D3267-D2C7-427B-AC09-54C2F9C99890}"/>
              </a:ext>
            </a:extLst>
          </p:cNvPr>
          <p:cNvCxnSpPr/>
          <p:nvPr userDrawn="1"/>
        </p:nvCxnSpPr>
        <p:spPr>
          <a:xfrm>
            <a:off x="1324708" y="6380231"/>
            <a:ext cx="0" cy="250092"/>
          </a:xfrm>
          <a:prstGeom prst="line">
            <a:avLst/>
          </a:prstGeom>
          <a:noFill/>
          <a:ln w="63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731403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320">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title only _grey">
    <p:bg>
      <p:bgPr>
        <a:solidFill>
          <a:schemeClr val="accent4"/>
        </a:solid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7095AD8-8113-4263-852C-82C53B9DCEB1}"/>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8" name="Footer Placeholder 36">
            <a:extLst>
              <a:ext uri="{FF2B5EF4-FFF2-40B4-BE49-F238E27FC236}">
                <a16:creationId xmlns:a16="http://schemas.microsoft.com/office/drawing/2014/main" id="{1FE936B9-A257-4CED-A6FD-0408A48B3339}"/>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7" name="Text Placeholder 234">
            <a:extLst>
              <a:ext uri="{FF2B5EF4-FFF2-40B4-BE49-F238E27FC236}">
                <a16:creationId xmlns:a16="http://schemas.microsoft.com/office/drawing/2014/main" id="{C8D99F69-EAE8-4F2F-A6CF-4659020FE712}"/>
              </a:ext>
            </a:extLst>
          </p:cNvPr>
          <p:cNvSpPr>
            <a:spLocks noGrp="1"/>
          </p:cNvSpPr>
          <p:nvPr>
            <p:ph type="body" sz="quarter" idx="15" hasCustomPrompt="1"/>
          </p:nvPr>
        </p:nvSpPr>
        <p:spPr>
          <a:xfrm>
            <a:off x="425170" y="342395"/>
            <a:ext cx="11323918"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Tree>
    <p:extLst>
      <p:ext uri="{BB962C8B-B14F-4D97-AF65-F5344CB8AC3E}">
        <p14:creationId xmlns:p14="http://schemas.microsoft.com/office/powerpoint/2010/main" val="3603996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8" name="Text Placeholder 234">
            <a:extLst>
              <a:ext uri="{FF2B5EF4-FFF2-40B4-BE49-F238E27FC236}">
                <a16:creationId xmlns:a16="http://schemas.microsoft.com/office/drawing/2014/main" id="{8963F246-8306-437C-A323-BD33529892B0}"/>
              </a:ext>
            </a:extLst>
          </p:cNvPr>
          <p:cNvSpPr>
            <a:spLocks noGrp="1"/>
          </p:cNvSpPr>
          <p:nvPr>
            <p:ph type="body" sz="quarter" idx="15" hasCustomPrompt="1"/>
          </p:nvPr>
        </p:nvSpPr>
        <p:spPr>
          <a:xfrm>
            <a:off x="425170" y="345049"/>
            <a:ext cx="11323918"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Tree>
    <p:extLst>
      <p:ext uri="{BB962C8B-B14F-4D97-AF65-F5344CB8AC3E}">
        <p14:creationId xmlns:p14="http://schemas.microsoft.com/office/powerpoint/2010/main" val="3479787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Title &amp; Subtitle only">
    <p:bg>
      <p:bgRef idx="1001">
        <a:schemeClr val="bg1"/>
      </p:bgRef>
    </p:bg>
    <p:spTree>
      <p:nvGrpSpPr>
        <p:cNvPr id="1" name=""/>
        <p:cNvGrpSpPr/>
        <p:nvPr/>
      </p:nvGrpSpPr>
      <p:grpSpPr>
        <a:xfrm>
          <a:off x="0" y="0"/>
          <a:ext cx="0" cy="0"/>
          <a:chOff x="0" y="0"/>
          <a:chExt cx="0" cy="0"/>
        </a:xfrm>
      </p:grpSpPr>
      <p:sp>
        <p:nvSpPr>
          <p:cNvPr id="7" name="Text Placeholder 236">
            <a:extLst>
              <a:ext uri="{FF2B5EF4-FFF2-40B4-BE49-F238E27FC236}">
                <a16:creationId xmlns:a16="http://schemas.microsoft.com/office/drawing/2014/main" id="{599A468A-982B-4ADF-BCEC-2EDCB69AA28C}"/>
              </a:ext>
            </a:extLst>
          </p:cNvPr>
          <p:cNvSpPr>
            <a:spLocks noGrp="1"/>
          </p:cNvSpPr>
          <p:nvPr>
            <p:ph type="body" sz="quarter" idx="13" hasCustomPrompt="1"/>
          </p:nvPr>
        </p:nvSpPr>
        <p:spPr>
          <a:xfrm>
            <a:off x="442912" y="964383"/>
            <a:ext cx="11295491" cy="249877"/>
          </a:xfrm>
          <a:prstGeom prst="rect">
            <a:avLst/>
          </a:prstGeom>
        </p:spPr>
        <p:txBody>
          <a:bodyPr wrap="square" lIns="0" tIns="0" rIns="0" bIns="0">
            <a:spAutoFit/>
          </a:bodyPr>
          <a:lstStyle>
            <a:lvl1pPr>
              <a:lnSpc>
                <a:spcPct val="110000"/>
              </a:lnSpc>
              <a:defRPr sz="1600" b="0">
                <a:solidFill>
                  <a:schemeClr val="tx1">
                    <a:lumMod val="50000"/>
                    <a:lumOff val="50000"/>
                  </a:schemeClr>
                </a:solidFill>
                <a:latin typeface="+mj-lt"/>
              </a:defRPr>
            </a:lvl1pPr>
          </a:lstStyle>
          <a:p>
            <a:pPr lvl="0"/>
            <a:r>
              <a:rPr lang="en-AU"/>
              <a:t>Subtitle here</a:t>
            </a:r>
          </a:p>
        </p:txBody>
      </p:sp>
      <p:sp>
        <p:nvSpPr>
          <p:cNvPr id="9" name="Slide Number Placeholder 4">
            <a:extLst>
              <a:ext uri="{FF2B5EF4-FFF2-40B4-BE49-F238E27FC236}">
                <a16:creationId xmlns:a16="http://schemas.microsoft.com/office/drawing/2014/main" id="{87C6CA7E-1F35-460B-8CB8-073081632E10}"/>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0" name="Footer Placeholder 36">
            <a:extLst>
              <a:ext uri="{FF2B5EF4-FFF2-40B4-BE49-F238E27FC236}">
                <a16:creationId xmlns:a16="http://schemas.microsoft.com/office/drawing/2014/main" id="{089FE632-EA3D-4241-9057-A8812476115D}"/>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6" name="Text Placeholder 234">
            <a:extLst>
              <a:ext uri="{FF2B5EF4-FFF2-40B4-BE49-F238E27FC236}">
                <a16:creationId xmlns:a16="http://schemas.microsoft.com/office/drawing/2014/main" id="{9402497C-BA19-466F-8102-5F1D852D6C6C}"/>
              </a:ext>
            </a:extLst>
          </p:cNvPr>
          <p:cNvSpPr>
            <a:spLocks noGrp="1"/>
          </p:cNvSpPr>
          <p:nvPr>
            <p:ph type="body" sz="quarter" idx="15" hasCustomPrompt="1"/>
          </p:nvPr>
        </p:nvSpPr>
        <p:spPr>
          <a:xfrm>
            <a:off x="425170" y="342393"/>
            <a:ext cx="11323918"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Tree>
    <p:extLst>
      <p:ext uri="{BB962C8B-B14F-4D97-AF65-F5344CB8AC3E}">
        <p14:creationId xmlns:p14="http://schemas.microsoft.com/office/powerpoint/2010/main" val="188966625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_01">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3D1DF3-18C9-47D5-BF34-C91BA916F478}"/>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6" name="Footer Placeholder 36">
            <a:extLst>
              <a:ext uri="{FF2B5EF4-FFF2-40B4-BE49-F238E27FC236}">
                <a16:creationId xmlns:a16="http://schemas.microsoft.com/office/drawing/2014/main" id="{EE4903C9-4D99-4890-8E42-83C0833F2A27}"/>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7" name="Title 1">
            <a:extLst>
              <a:ext uri="{FF2B5EF4-FFF2-40B4-BE49-F238E27FC236}">
                <a16:creationId xmlns:a16="http://schemas.microsoft.com/office/drawing/2014/main" id="{FAE1C28B-9EF2-4E83-9EA3-38316A10928A}"/>
              </a:ext>
            </a:extLst>
          </p:cNvPr>
          <p:cNvSpPr>
            <a:spLocks noGrp="1"/>
          </p:cNvSpPr>
          <p:nvPr>
            <p:ph type="title" hasCustomPrompt="1"/>
          </p:nvPr>
        </p:nvSpPr>
        <p:spPr>
          <a:xfrm>
            <a:off x="442914" y="89431"/>
            <a:ext cx="11306174" cy="799569"/>
          </a:xfrm>
        </p:spPr>
        <p:txBody>
          <a:bodyPr anchor="b"/>
          <a:lstStyle>
            <a:lvl1pPr>
              <a:defRPr/>
            </a:lvl1pPr>
          </a:lstStyle>
          <a:p>
            <a:r>
              <a:rPr lang="en-US"/>
              <a:t>TITLE GOES HERE</a:t>
            </a:r>
            <a:endParaRPr lang="en-AU"/>
          </a:p>
        </p:txBody>
      </p:sp>
    </p:spTree>
    <p:extLst>
      <p:ext uri="{BB962C8B-B14F-4D97-AF65-F5344CB8AC3E}">
        <p14:creationId xmlns:p14="http://schemas.microsoft.com/office/powerpoint/2010/main" val="4211370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C28B-9EF2-4E83-9EA3-38316A10928A}"/>
              </a:ext>
            </a:extLst>
          </p:cNvPr>
          <p:cNvSpPr>
            <a:spLocks noGrp="1"/>
          </p:cNvSpPr>
          <p:nvPr>
            <p:ph type="title" hasCustomPrompt="1"/>
          </p:nvPr>
        </p:nvSpPr>
        <p:spPr>
          <a:xfrm>
            <a:off x="442914" y="385353"/>
            <a:ext cx="11306174" cy="502336"/>
          </a:xfrm>
        </p:spPr>
        <p:txBody>
          <a:bodyPr anchor="b">
            <a:normAutofit/>
          </a:bodyPr>
          <a:lstStyle>
            <a:lvl1pPr>
              <a:defRPr sz="2800"/>
            </a:lvl1pPr>
          </a:lstStyle>
          <a:p>
            <a:r>
              <a:rPr lang="en-US"/>
              <a:t>TITLE GOES HERE</a:t>
            </a:r>
            <a:endParaRPr lang="en-AU"/>
          </a:p>
        </p:txBody>
      </p:sp>
      <p:sp>
        <p:nvSpPr>
          <p:cNvPr id="5" name="Text Placeholder 236">
            <a:extLst>
              <a:ext uri="{FF2B5EF4-FFF2-40B4-BE49-F238E27FC236}">
                <a16:creationId xmlns:a16="http://schemas.microsoft.com/office/drawing/2014/main" id="{6E3BE7CF-A7FE-466A-BC17-95607281C868}"/>
              </a:ext>
            </a:extLst>
          </p:cNvPr>
          <p:cNvSpPr>
            <a:spLocks noGrp="1"/>
          </p:cNvSpPr>
          <p:nvPr>
            <p:ph type="body" sz="quarter" idx="13" hasCustomPrompt="1"/>
          </p:nvPr>
        </p:nvSpPr>
        <p:spPr>
          <a:xfrm>
            <a:off x="442913" y="931933"/>
            <a:ext cx="11306174" cy="248786"/>
          </a:xfrm>
          <a:prstGeom prst="rect">
            <a:avLst/>
          </a:prstGeom>
        </p:spPr>
        <p:txBody>
          <a:bodyPr wrap="square" lIns="0" tIns="0" rIns="0" bIns="0">
            <a:spAutoFit/>
          </a:bodyPr>
          <a:lstStyle>
            <a:lvl1pPr>
              <a:lnSpc>
                <a:spcPct val="110000"/>
              </a:lnSpc>
              <a:defRPr sz="1600" b="0">
                <a:solidFill>
                  <a:schemeClr val="tx1">
                    <a:lumMod val="50000"/>
                    <a:lumOff val="50000"/>
                  </a:schemeClr>
                </a:solidFill>
                <a:latin typeface="+mj-lt"/>
              </a:defRPr>
            </a:lvl1pPr>
          </a:lstStyle>
          <a:p>
            <a:pPr lvl="0"/>
            <a:r>
              <a:rPr lang="en-AU"/>
              <a:t>Subtitle here</a:t>
            </a:r>
          </a:p>
        </p:txBody>
      </p:sp>
      <p:sp>
        <p:nvSpPr>
          <p:cNvPr id="6" name="Slide Number Placeholder 4">
            <a:extLst>
              <a:ext uri="{FF2B5EF4-FFF2-40B4-BE49-F238E27FC236}">
                <a16:creationId xmlns:a16="http://schemas.microsoft.com/office/drawing/2014/main" id="{C3C0B835-99DB-4360-8266-EA23688359FE}"/>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7" name="Footer Placeholder 36">
            <a:extLst>
              <a:ext uri="{FF2B5EF4-FFF2-40B4-BE49-F238E27FC236}">
                <a16:creationId xmlns:a16="http://schemas.microsoft.com/office/drawing/2014/main" id="{7E08A994-9EC9-4D83-810C-D9FBB0669DFB}"/>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6947616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Column_right">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1195753"/>
            <a:ext cx="3397529" cy="1828193"/>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in few lines.</a:t>
            </a:r>
          </a:p>
        </p:txBody>
      </p:sp>
      <p:sp>
        <p:nvSpPr>
          <p:cNvPr id="9"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5213033" y="1195752"/>
            <a:ext cx="4057967" cy="3947748"/>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8" name="Slide Number Placeholder 4">
            <a:extLst>
              <a:ext uri="{FF2B5EF4-FFF2-40B4-BE49-F238E27FC236}">
                <a16:creationId xmlns:a16="http://schemas.microsoft.com/office/drawing/2014/main" id="{51059BCC-84A2-428D-9E7D-3D4359BFC3A6}"/>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0" name="Footer Placeholder 36">
            <a:extLst>
              <a:ext uri="{FF2B5EF4-FFF2-40B4-BE49-F238E27FC236}">
                <a16:creationId xmlns:a16="http://schemas.microsoft.com/office/drawing/2014/main" id="{4D37904F-7479-46A6-A4E3-24661AECC168}"/>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11562151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 Column_left">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1195753"/>
            <a:ext cx="6972580" cy="1218795"/>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br>
              <a:rPr lang="en-US"/>
            </a:br>
            <a:r>
              <a:rPr lang="en-US"/>
              <a:t>in few lines.</a:t>
            </a:r>
          </a:p>
        </p:txBody>
      </p:sp>
      <p:sp>
        <p:nvSpPr>
          <p:cNvPr id="9"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442912" y="3111335"/>
            <a:ext cx="5370059" cy="2032165"/>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8" name="Slide Number Placeholder 4">
            <a:extLst>
              <a:ext uri="{FF2B5EF4-FFF2-40B4-BE49-F238E27FC236}">
                <a16:creationId xmlns:a16="http://schemas.microsoft.com/office/drawing/2014/main" id="{E8D1D1D4-1384-4C73-AE73-8F222BD93AC3}"/>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0" name="Footer Placeholder 36">
            <a:extLst>
              <a:ext uri="{FF2B5EF4-FFF2-40B4-BE49-F238E27FC236}">
                <a16:creationId xmlns:a16="http://schemas.microsoft.com/office/drawing/2014/main" id="{FA73946B-22FE-4BB7-82AF-5FEA329981D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pic>
        <p:nvPicPr>
          <p:cNvPr id="11" name="Picture 10">
            <a:extLst>
              <a:ext uri="{FF2B5EF4-FFF2-40B4-BE49-F238E27FC236}">
                <a16:creationId xmlns:a16="http://schemas.microsoft.com/office/drawing/2014/main" id="{25DB5ED8-63B5-4436-A445-3C4DB3E732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50" y="6307872"/>
            <a:ext cx="3086100" cy="357095"/>
          </a:xfrm>
          <a:prstGeom prst="rect">
            <a:avLst/>
          </a:prstGeom>
        </p:spPr>
      </p:pic>
    </p:spTree>
    <p:extLst>
      <p:ext uri="{BB962C8B-B14F-4D97-AF65-F5344CB8AC3E}">
        <p14:creationId xmlns:p14="http://schemas.microsoft.com/office/powerpoint/2010/main" val="139024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1581-EF32-4F4A-A59D-5B209B399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FD8212-3A0F-B64E-B50B-1033950E7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C20322-A88F-384F-AD68-85B3B2EB4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5026F-49DF-2F4E-A29F-57A6F4C0DA8C}"/>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6" name="Footer Placeholder 5">
            <a:extLst>
              <a:ext uri="{FF2B5EF4-FFF2-40B4-BE49-F238E27FC236}">
                <a16:creationId xmlns:a16="http://schemas.microsoft.com/office/drawing/2014/main" id="{D9DEF408-27BE-A74B-88A1-D7A79EFA4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75004-9E7B-604D-8851-2CC318A848BC}"/>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34733014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column ">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296863"/>
            <a:ext cx="6972580" cy="1508288"/>
          </a:xfrm>
          <a:prstGeom prst="rect">
            <a:avLst/>
          </a:prstGeom>
        </p:spPr>
        <p:txBody>
          <a:bodyPr wrap="square" lIns="0" tIns="0" rIns="0" bIns="0" anchor="b">
            <a:noAutofit/>
          </a:bodyPr>
          <a:lstStyle>
            <a:lvl1pPr>
              <a:lnSpc>
                <a:spcPct val="90000"/>
              </a:lnSpc>
              <a:defRPr sz="4400" b="0">
                <a:latin typeface="Graphik Semibold" panose="020B0703030202060203" pitchFamily="34" charset="0"/>
              </a:defRPr>
            </a:lvl1pPr>
          </a:lstStyle>
          <a:p>
            <a:pPr lvl="0"/>
            <a:r>
              <a:rPr lang="en-US"/>
              <a:t>Title goes here</a:t>
            </a:r>
          </a:p>
        </p:txBody>
      </p:sp>
      <p:sp>
        <p:nvSpPr>
          <p:cNvPr id="12" name="Text Placeholder 41">
            <a:extLst>
              <a:ext uri="{FF2B5EF4-FFF2-40B4-BE49-F238E27FC236}">
                <a16:creationId xmlns:a16="http://schemas.microsoft.com/office/drawing/2014/main" id="{B46C82F8-415D-4579-98D7-7DB62DA7C231}"/>
              </a:ext>
            </a:extLst>
          </p:cNvPr>
          <p:cNvSpPr>
            <a:spLocks noGrp="1"/>
          </p:cNvSpPr>
          <p:nvPr>
            <p:ph type="body" sz="quarter" idx="16"/>
          </p:nvPr>
        </p:nvSpPr>
        <p:spPr>
          <a:xfrm>
            <a:off x="442913" y="2617271"/>
            <a:ext cx="389032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14" name="Text Placeholder 41">
            <a:extLst>
              <a:ext uri="{FF2B5EF4-FFF2-40B4-BE49-F238E27FC236}">
                <a16:creationId xmlns:a16="http://schemas.microsoft.com/office/drawing/2014/main" id="{29EB3AAD-7A18-4399-B800-6821A3A77351}"/>
              </a:ext>
            </a:extLst>
          </p:cNvPr>
          <p:cNvSpPr>
            <a:spLocks noGrp="1"/>
          </p:cNvSpPr>
          <p:nvPr>
            <p:ph type="body" sz="quarter" idx="17"/>
          </p:nvPr>
        </p:nvSpPr>
        <p:spPr>
          <a:xfrm>
            <a:off x="6010593" y="2617271"/>
            <a:ext cx="389032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8" name="Slide Number Placeholder 4">
            <a:extLst>
              <a:ext uri="{FF2B5EF4-FFF2-40B4-BE49-F238E27FC236}">
                <a16:creationId xmlns:a16="http://schemas.microsoft.com/office/drawing/2014/main" id="{5452FFFF-E66A-4CBA-9372-5F01720E25A8}"/>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9" name="Footer Placeholder 36">
            <a:extLst>
              <a:ext uri="{FF2B5EF4-FFF2-40B4-BE49-F238E27FC236}">
                <a16:creationId xmlns:a16="http://schemas.microsoft.com/office/drawing/2014/main" id="{A0FA790C-9015-4F74-B322-33F9BAF5D219}"/>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24160293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296863"/>
            <a:ext cx="6972580" cy="1508288"/>
          </a:xfrm>
          <a:prstGeom prst="rect">
            <a:avLst/>
          </a:prstGeom>
        </p:spPr>
        <p:txBody>
          <a:bodyPr wrap="square" lIns="0" tIns="0" rIns="0" bIns="0" anchor="b">
            <a:noAutofit/>
          </a:bodyPr>
          <a:lstStyle>
            <a:lvl1pPr>
              <a:lnSpc>
                <a:spcPct val="90000"/>
              </a:lnSpc>
              <a:defRPr sz="4400" b="0">
                <a:latin typeface="Graphik Semibold" panose="020B0703030202060203" pitchFamily="34" charset="0"/>
              </a:defRPr>
            </a:lvl1pPr>
          </a:lstStyle>
          <a:p>
            <a:pPr lvl="0"/>
            <a:r>
              <a:rPr lang="en-US"/>
              <a:t>Title goes here</a:t>
            </a:r>
          </a:p>
        </p:txBody>
      </p:sp>
      <p:sp>
        <p:nvSpPr>
          <p:cNvPr id="12" name="Text Placeholder 41">
            <a:extLst>
              <a:ext uri="{FF2B5EF4-FFF2-40B4-BE49-F238E27FC236}">
                <a16:creationId xmlns:a16="http://schemas.microsoft.com/office/drawing/2014/main" id="{B46C82F8-415D-4579-98D7-7DB62DA7C231}"/>
              </a:ext>
            </a:extLst>
          </p:cNvPr>
          <p:cNvSpPr>
            <a:spLocks noGrp="1"/>
          </p:cNvSpPr>
          <p:nvPr>
            <p:ph type="body" sz="quarter" idx="16"/>
          </p:nvPr>
        </p:nvSpPr>
        <p:spPr>
          <a:xfrm>
            <a:off x="44291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8" name="Text Placeholder 41">
            <a:extLst>
              <a:ext uri="{FF2B5EF4-FFF2-40B4-BE49-F238E27FC236}">
                <a16:creationId xmlns:a16="http://schemas.microsoft.com/office/drawing/2014/main" id="{15897A3E-69DA-4472-BFC4-CAF67273D594}"/>
              </a:ext>
            </a:extLst>
          </p:cNvPr>
          <p:cNvSpPr>
            <a:spLocks noGrp="1"/>
          </p:cNvSpPr>
          <p:nvPr>
            <p:ph type="body" sz="quarter" idx="17"/>
          </p:nvPr>
        </p:nvSpPr>
        <p:spPr>
          <a:xfrm>
            <a:off x="374237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9"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704183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10" name="Slide Number Placeholder 4">
            <a:extLst>
              <a:ext uri="{FF2B5EF4-FFF2-40B4-BE49-F238E27FC236}">
                <a16:creationId xmlns:a16="http://schemas.microsoft.com/office/drawing/2014/main" id="{AC68A64F-3043-4F8C-B001-73193FAB5ED9}"/>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1" name="Footer Placeholder 36">
            <a:extLst>
              <a:ext uri="{FF2B5EF4-FFF2-40B4-BE49-F238E27FC236}">
                <a16:creationId xmlns:a16="http://schemas.microsoft.com/office/drawing/2014/main" id="{10252B6E-1512-4E0C-8762-A9260C22501F}"/>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2704586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olumn_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C28B-9EF2-4E83-9EA3-38316A10928A}"/>
              </a:ext>
            </a:extLst>
          </p:cNvPr>
          <p:cNvSpPr>
            <a:spLocks noGrp="1"/>
          </p:cNvSpPr>
          <p:nvPr>
            <p:ph type="title" hasCustomPrompt="1"/>
          </p:nvPr>
        </p:nvSpPr>
        <p:spPr>
          <a:xfrm>
            <a:off x="442914" y="754064"/>
            <a:ext cx="8445500" cy="799569"/>
          </a:xfrm>
        </p:spPr>
        <p:txBody>
          <a:bodyPr anchor="b"/>
          <a:lstStyle>
            <a:lvl1pPr>
              <a:defRPr/>
            </a:lvl1pPr>
          </a:lstStyle>
          <a:p>
            <a:r>
              <a:rPr lang="en-US"/>
              <a:t>Title goes here</a:t>
            </a:r>
            <a:endParaRPr lang="en-AU"/>
          </a:p>
        </p:txBody>
      </p:sp>
      <p:sp>
        <p:nvSpPr>
          <p:cNvPr id="8" name="Slide Number Placeholder 4">
            <a:extLst>
              <a:ext uri="{FF2B5EF4-FFF2-40B4-BE49-F238E27FC236}">
                <a16:creationId xmlns:a16="http://schemas.microsoft.com/office/drawing/2014/main" id="{32E1C646-3052-4580-A531-7C3E8091165D}"/>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9" name="Footer Placeholder 36">
            <a:extLst>
              <a:ext uri="{FF2B5EF4-FFF2-40B4-BE49-F238E27FC236}">
                <a16:creationId xmlns:a16="http://schemas.microsoft.com/office/drawing/2014/main" id="{6FC07F22-BEE0-49DD-AE08-722BCCF3F14D}"/>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10" name="Text Placeholder 41">
            <a:extLst>
              <a:ext uri="{FF2B5EF4-FFF2-40B4-BE49-F238E27FC236}">
                <a16:creationId xmlns:a16="http://schemas.microsoft.com/office/drawing/2014/main" id="{38AE239E-EEC7-4ED0-8DD9-421FD4248761}"/>
              </a:ext>
            </a:extLst>
          </p:cNvPr>
          <p:cNvSpPr>
            <a:spLocks noGrp="1"/>
          </p:cNvSpPr>
          <p:nvPr>
            <p:ph type="body" sz="quarter" idx="19"/>
          </p:nvPr>
        </p:nvSpPr>
        <p:spPr>
          <a:xfrm>
            <a:off x="442913" y="3424043"/>
            <a:ext cx="2727007" cy="2630682"/>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14" name="Text Placeholder 41">
            <a:extLst>
              <a:ext uri="{FF2B5EF4-FFF2-40B4-BE49-F238E27FC236}">
                <a16:creationId xmlns:a16="http://schemas.microsoft.com/office/drawing/2014/main" id="{4E1FE584-942D-49B5-9A35-F43552C20C4F}"/>
              </a:ext>
            </a:extLst>
          </p:cNvPr>
          <p:cNvSpPr>
            <a:spLocks noGrp="1"/>
          </p:cNvSpPr>
          <p:nvPr>
            <p:ph type="body" sz="quarter" idx="20"/>
          </p:nvPr>
        </p:nvSpPr>
        <p:spPr>
          <a:xfrm>
            <a:off x="3742373" y="3424043"/>
            <a:ext cx="2727007" cy="2630682"/>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15" name="Text Placeholder 41">
            <a:extLst>
              <a:ext uri="{FF2B5EF4-FFF2-40B4-BE49-F238E27FC236}">
                <a16:creationId xmlns:a16="http://schemas.microsoft.com/office/drawing/2014/main" id="{AAECA307-84D3-460C-A7D0-D22C9E241424}"/>
              </a:ext>
            </a:extLst>
          </p:cNvPr>
          <p:cNvSpPr>
            <a:spLocks noGrp="1"/>
          </p:cNvSpPr>
          <p:nvPr>
            <p:ph type="body" sz="quarter" idx="21"/>
          </p:nvPr>
        </p:nvSpPr>
        <p:spPr>
          <a:xfrm>
            <a:off x="7041833" y="3424043"/>
            <a:ext cx="2727007" cy="2630682"/>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305597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halve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9C2BB8-EACF-49BB-8D2E-C426DB2D02DA}"/>
              </a:ext>
            </a:extLst>
          </p:cNvPr>
          <p:cNvSpPr/>
          <p:nvPr userDrawn="1"/>
        </p:nvSpPr>
        <p:spPr>
          <a:xfrm>
            <a:off x="0" y="0"/>
            <a:ext cx="6135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1474787" y="668703"/>
            <a:ext cx="9242426" cy="1218795"/>
          </a:xfrm>
          <a:prstGeom prst="rect">
            <a:avLst/>
          </a:prstGeom>
        </p:spPr>
        <p:txBody>
          <a:bodyPr wrap="square" lIns="0" tIns="0" rIns="0" bIns="0">
            <a:spAutoFit/>
          </a:bodyPr>
          <a:lstStyle>
            <a:lvl1pPr algn="ctr">
              <a:lnSpc>
                <a:spcPct val="90000"/>
              </a:lnSpc>
              <a:defRPr sz="4400" b="0">
                <a:latin typeface="Graphik Semibold" panose="020B0703030202060203" pitchFamily="34" charset="0"/>
              </a:defRPr>
            </a:lvl1pPr>
          </a:lstStyle>
          <a:p>
            <a:pPr lvl="0"/>
            <a:r>
              <a:rPr lang="en-US"/>
              <a:t>Title goes here</a:t>
            </a:r>
            <a:br>
              <a:rPr lang="en-US"/>
            </a:br>
            <a:r>
              <a:rPr lang="en-US"/>
              <a:t>in few lines.</a:t>
            </a:r>
          </a:p>
        </p:txBody>
      </p:sp>
      <p:pic>
        <p:nvPicPr>
          <p:cNvPr id="12" name="Picture 11">
            <a:extLst>
              <a:ext uri="{FF2B5EF4-FFF2-40B4-BE49-F238E27FC236}">
                <a16:creationId xmlns:a16="http://schemas.microsoft.com/office/drawing/2014/main" id="{F1D75DF8-49FC-4FC9-BB09-7C5FD373AE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50" y="6307872"/>
            <a:ext cx="3086100" cy="357095"/>
          </a:xfrm>
          <a:prstGeom prst="rect">
            <a:avLst/>
          </a:prstGeom>
        </p:spPr>
      </p:pic>
      <p:sp>
        <p:nvSpPr>
          <p:cNvPr id="11" name="Slide Number Placeholder 4">
            <a:extLst>
              <a:ext uri="{FF2B5EF4-FFF2-40B4-BE49-F238E27FC236}">
                <a16:creationId xmlns:a16="http://schemas.microsoft.com/office/drawing/2014/main" id="{3E410F5F-AD37-4DAA-A951-ABEC43FE6381}"/>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3" name="Footer Placeholder 36">
            <a:extLst>
              <a:ext uri="{FF2B5EF4-FFF2-40B4-BE49-F238E27FC236}">
                <a16:creationId xmlns:a16="http://schemas.microsoft.com/office/drawing/2014/main" id="{67C97E62-DA10-4D7E-9EB1-585509842BF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14"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442912" y="2692234"/>
            <a:ext cx="5094287" cy="2451265"/>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200">
                <a:solidFill>
                  <a:schemeClr val="tx1"/>
                </a:solidFill>
              </a:defRPr>
            </a:lvl2pPr>
            <a:lvl3pPr>
              <a:lnSpc>
                <a:spcPct val="100000"/>
              </a:lnSpc>
              <a:spcAft>
                <a:spcPts val="200"/>
              </a:spcAft>
              <a:defRPr sz="1100">
                <a:solidFill>
                  <a:schemeClr val="tx1"/>
                </a:solidFill>
              </a:defRPr>
            </a:lvl3pPr>
          </a:lstStyle>
          <a:p>
            <a:pPr lvl="0"/>
            <a:r>
              <a:rPr lang="en-US"/>
              <a:t>Edit Master text styles</a:t>
            </a:r>
          </a:p>
          <a:p>
            <a:pPr lvl="2"/>
            <a:r>
              <a:rPr lang="en-US"/>
              <a:t>Second level</a:t>
            </a:r>
          </a:p>
        </p:txBody>
      </p:sp>
      <p:sp>
        <p:nvSpPr>
          <p:cNvPr id="15" name="Text Placeholder 41">
            <a:extLst>
              <a:ext uri="{FF2B5EF4-FFF2-40B4-BE49-F238E27FC236}">
                <a16:creationId xmlns:a16="http://schemas.microsoft.com/office/drawing/2014/main" id="{F364322E-CF1F-41E4-9204-AE6FB0A1AB7D}"/>
              </a:ext>
            </a:extLst>
          </p:cNvPr>
          <p:cNvSpPr>
            <a:spLocks noGrp="1"/>
          </p:cNvSpPr>
          <p:nvPr>
            <p:ph type="body" sz="quarter" idx="19"/>
          </p:nvPr>
        </p:nvSpPr>
        <p:spPr>
          <a:xfrm>
            <a:off x="6635470" y="2692234"/>
            <a:ext cx="5112030" cy="2451265"/>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200">
                <a:solidFill>
                  <a:schemeClr val="tx1"/>
                </a:solidFill>
              </a:defRPr>
            </a:lvl2pPr>
            <a:lvl3pPr>
              <a:lnSpc>
                <a:spcPct val="100000"/>
              </a:lnSpc>
              <a:spcAft>
                <a:spcPts val="200"/>
              </a:spcAft>
              <a:defRPr sz="1100">
                <a:solidFill>
                  <a:schemeClr val="tx1"/>
                </a:solidFill>
              </a:defRPr>
            </a:lvl3pPr>
          </a:lstStyle>
          <a:p>
            <a:pPr lvl="0"/>
            <a:r>
              <a:rPr lang="en-US"/>
              <a:t>Edit Master text styles</a:t>
            </a:r>
          </a:p>
          <a:p>
            <a:pPr lvl="2"/>
            <a:r>
              <a:rPr lang="en-US"/>
              <a:t>Second level</a:t>
            </a:r>
          </a:p>
        </p:txBody>
      </p:sp>
    </p:spTree>
    <p:extLst>
      <p:ext uri="{BB962C8B-B14F-4D97-AF65-F5344CB8AC3E}">
        <p14:creationId xmlns:p14="http://schemas.microsoft.com/office/powerpoint/2010/main" val="30575363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BG |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F73694-2F0A-6047-95EA-1282BFCC7D6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86678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mages + text 0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A7B9B-9F45-4FEA-A1F0-32F8DF901D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755487"/>
            <a:ext cx="6045479" cy="1828193"/>
          </a:xfrm>
          <a:prstGeom prst="rect">
            <a:avLst/>
          </a:prstGeom>
        </p:spPr>
        <p:txBody>
          <a:bodyPr wrap="square" lIns="0" tIns="0" rIns="0" bIns="0">
            <a:spAutoFit/>
          </a:bodyPr>
          <a:lstStyle>
            <a:lvl1pPr>
              <a:lnSpc>
                <a:spcPct val="90000"/>
              </a:lnSpc>
              <a:defRPr sz="4400" b="0">
                <a:solidFill>
                  <a:schemeClr val="bg1"/>
                </a:solidFill>
                <a:latin typeface="Graphik Semibold" panose="020B0703030202060203" pitchFamily="34" charset="0"/>
              </a:defRPr>
            </a:lvl1pPr>
          </a:lstStyle>
          <a:p>
            <a:pPr lvl="0"/>
            <a:r>
              <a:rPr lang="en-AU"/>
              <a:t>Put a message</a:t>
            </a:r>
          </a:p>
          <a:p>
            <a:pPr lvl="0"/>
            <a:r>
              <a:rPr lang="en-AU"/>
              <a:t>on top of the </a:t>
            </a:r>
          </a:p>
          <a:p>
            <a:pPr lvl="0"/>
            <a:r>
              <a:rPr lang="en-AU"/>
              <a:t>image</a:t>
            </a:r>
          </a:p>
        </p:txBody>
      </p:sp>
      <p:sp>
        <p:nvSpPr>
          <p:cNvPr id="8" name="Slide Number Placeholder 4">
            <a:extLst>
              <a:ext uri="{FF2B5EF4-FFF2-40B4-BE49-F238E27FC236}">
                <a16:creationId xmlns:a16="http://schemas.microsoft.com/office/drawing/2014/main" id="{0C7F451A-8C98-4EAD-9085-1C077BE1DB39}"/>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Graphik" panose="020B0503030202060203" pitchFamily="34" charset="0"/>
              </a:defRPr>
            </a:lvl1pPr>
          </a:lstStyle>
          <a:p>
            <a:fld id="{EF2F7A32-C1EA-4F7E-B0A2-7FCB5BFE90DE}" type="slidenum">
              <a:rPr lang="en-AU" smtClean="0">
                <a:solidFill>
                  <a:srgbClr val="FFFFFF">
                    <a:alpha val="70000"/>
                  </a:srgbClr>
                </a:solidFill>
              </a:rPr>
              <a:pPr/>
              <a:t>‹#›</a:t>
            </a:fld>
            <a:endParaRPr lang="en-AU">
              <a:solidFill>
                <a:srgbClr val="FFFFFF">
                  <a:alpha val="70000"/>
                </a:srgbClr>
              </a:solidFill>
            </a:endParaRPr>
          </a:p>
        </p:txBody>
      </p:sp>
      <p:pic>
        <p:nvPicPr>
          <p:cNvPr id="6" name="Picture 5">
            <a:extLst>
              <a:ext uri="{FF2B5EF4-FFF2-40B4-BE49-F238E27FC236}">
                <a16:creationId xmlns:a16="http://schemas.microsoft.com/office/drawing/2014/main" id="{C9F6007B-B87E-4C8E-AEC6-A69BA1EE9D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170" y="6343867"/>
            <a:ext cx="822383" cy="217202"/>
          </a:xfrm>
          <a:prstGeom prst="rect">
            <a:avLst/>
          </a:prstGeom>
        </p:spPr>
      </p:pic>
      <p:pic>
        <p:nvPicPr>
          <p:cNvPr id="7" name="Picture 6">
            <a:extLst>
              <a:ext uri="{FF2B5EF4-FFF2-40B4-BE49-F238E27FC236}">
                <a16:creationId xmlns:a16="http://schemas.microsoft.com/office/drawing/2014/main" id="{7DD0432E-C695-4BC7-8620-C05B767A22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27754" y="6415829"/>
            <a:ext cx="742302" cy="142495"/>
          </a:xfrm>
          <a:prstGeom prst="rect">
            <a:avLst/>
          </a:prstGeom>
        </p:spPr>
      </p:pic>
      <p:cxnSp>
        <p:nvCxnSpPr>
          <p:cNvPr id="10" name="Straight Connector 9">
            <a:extLst>
              <a:ext uri="{FF2B5EF4-FFF2-40B4-BE49-F238E27FC236}">
                <a16:creationId xmlns:a16="http://schemas.microsoft.com/office/drawing/2014/main" id="{E27FA1C7-776C-4029-A33F-6FE6670D5FDE}"/>
              </a:ext>
            </a:extLst>
          </p:cNvPr>
          <p:cNvCxnSpPr/>
          <p:nvPr userDrawn="1"/>
        </p:nvCxnSpPr>
        <p:spPr>
          <a:xfrm>
            <a:off x="1324708" y="6380231"/>
            <a:ext cx="0" cy="250092"/>
          </a:xfrm>
          <a:prstGeom prst="line">
            <a:avLst/>
          </a:prstGeom>
          <a:noFill/>
          <a:ln w="63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777462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s + text 13">
    <p:bg>
      <p:bgPr>
        <a:solidFill>
          <a:schemeClr val="bg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903B7FBE-AFC0-4E15-ACDD-FFCFC8F059B0}"/>
              </a:ext>
            </a:extLst>
          </p:cNvPr>
          <p:cNvSpPr>
            <a:spLocks noGrp="1"/>
          </p:cNvSpPr>
          <p:nvPr>
            <p:ph type="pic" sz="quarter" idx="13" hasCustomPrompt="1"/>
          </p:nvPr>
        </p:nvSpPr>
        <p:spPr>
          <a:xfrm>
            <a:off x="4758058" y="1826770"/>
            <a:ext cx="2566800" cy="2566800"/>
          </a:xfrm>
          <a:prstGeom prst="ellipse">
            <a:avLst/>
          </a:prstGeom>
          <a:solidFill>
            <a:schemeClr val="accent4"/>
          </a:solidFill>
        </p:spPr>
        <p:txBody>
          <a:bodyPr lIns="0" tIns="108000" rIns="0"/>
          <a:lstStyle>
            <a:lvl1pPr algn="ctr">
              <a:defRPr/>
            </a:lvl1pPr>
          </a:lstStyle>
          <a:p>
            <a:r>
              <a:rPr lang="en-AU"/>
              <a:t>Insert picture here</a:t>
            </a:r>
          </a:p>
        </p:txBody>
      </p:sp>
      <p:sp>
        <p:nvSpPr>
          <p:cNvPr id="10" name="Picture Placeholder 6">
            <a:extLst>
              <a:ext uri="{FF2B5EF4-FFF2-40B4-BE49-F238E27FC236}">
                <a16:creationId xmlns:a16="http://schemas.microsoft.com/office/drawing/2014/main" id="{F2A0BEEA-70B2-4E55-A13D-469C87C0D842}"/>
              </a:ext>
            </a:extLst>
          </p:cNvPr>
          <p:cNvSpPr>
            <a:spLocks noGrp="1"/>
          </p:cNvSpPr>
          <p:nvPr>
            <p:ph type="pic" sz="quarter" idx="14" hasCustomPrompt="1"/>
          </p:nvPr>
        </p:nvSpPr>
        <p:spPr>
          <a:xfrm>
            <a:off x="8852882" y="1826770"/>
            <a:ext cx="2566800" cy="2566800"/>
          </a:xfrm>
          <a:prstGeom prst="ellipse">
            <a:avLst/>
          </a:prstGeom>
          <a:solidFill>
            <a:schemeClr val="accent4"/>
          </a:solidFill>
        </p:spPr>
        <p:txBody>
          <a:bodyPr lIns="0" tIns="108000" rIns="0"/>
          <a:lstStyle>
            <a:lvl1pPr algn="ctr">
              <a:defRPr/>
            </a:lvl1pPr>
          </a:lstStyle>
          <a:p>
            <a:r>
              <a:rPr lang="en-AU"/>
              <a:t>Insert picture here</a:t>
            </a:r>
          </a:p>
        </p:txBody>
      </p:sp>
      <p:sp>
        <p:nvSpPr>
          <p:cNvPr id="2" name="Title 1">
            <a:extLst>
              <a:ext uri="{FF2B5EF4-FFF2-40B4-BE49-F238E27FC236}">
                <a16:creationId xmlns:a16="http://schemas.microsoft.com/office/drawing/2014/main" id="{FAE1C28B-9EF2-4E83-9EA3-38316A10928A}"/>
              </a:ext>
            </a:extLst>
          </p:cNvPr>
          <p:cNvSpPr>
            <a:spLocks noGrp="1"/>
          </p:cNvSpPr>
          <p:nvPr>
            <p:ph type="title" hasCustomPrompt="1"/>
          </p:nvPr>
        </p:nvSpPr>
        <p:spPr>
          <a:xfrm>
            <a:off x="442914" y="88120"/>
            <a:ext cx="8445500" cy="799569"/>
          </a:xfrm>
        </p:spPr>
        <p:txBody>
          <a:bodyPr anchor="b"/>
          <a:lstStyle>
            <a:lvl1pPr>
              <a:defRPr/>
            </a:lvl1pPr>
          </a:lstStyle>
          <a:p>
            <a:r>
              <a:rPr lang="en-US"/>
              <a:t>TITLE GOES HERE</a:t>
            </a:r>
            <a:endParaRPr lang="en-AU"/>
          </a:p>
        </p:txBody>
      </p:sp>
      <p:sp>
        <p:nvSpPr>
          <p:cNvPr id="5" name="Picture Placeholder 6">
            <a:extLst>
              <a:ext uri="{FF2B5EF4-FFF2-40B4-BE49-F238E27FC236}">
                <a16:creationId xmlns:a16="http://schemas.microsoft.com/office/drawing/2014/main" id="{3865AFB6-39E1-42F7-B3C3-3BA2A3A42585}"/>
              </a:ext>
            </a:extLst>
          </p:cNvPr>
          <p:cNvSpPr>
            <a:spLocks noGrp="1"/>
          </p:cNvSpPr>
          <p:nvPr>
            <p:ph type="pic" sz="quarter" idx="12" hasCustomPrompt="1"/>
          </p:nvPr>
        </p:nvSpPr>
        <p:spPr>
          <a:xfrm>
            <a:off x="664634" y="1826770"/>
            <a:ext cx="2566800" cy="2566800"/>
          </a:xfrm>
          <a:prstGeom prst="ellipse">
            <a:avLst/>
          </a:prstGeom>
          <a:solidFill>
            <a:schemeClr val="accent4"/>
          </a:solidFill>
        </p:spPr>
        <p:txBody>
          <a:bodyPr lIns="0" tIns="108000" rIns="0"/>
          <a:lstStyle>
            <a:lvl1pPr algn="ctr">
              <a:defRPr/>
            </a:lvl1pPr>
          </a:lstStyle>
          <a:p>
            <a:r>
              <a:rPr lang="en-AU"/>
              <a:t>Insert picture here</a:t>
            </a:r>
          </a:p>
        </p:txBody>
      </p:sp>
      <p:sp>
        <p:nvSpPr>
          <p:cNvPr id="14" name="Text Placeholder 41">
            <a:extLst>
              <a:ext uri="{FF2B5EF4-FFF2-40B4-BE49-F238E27FC236}">
                <a16:creationId xmlns:a16="http://schemas.microsoft.com/office/drawing/2014/main" id="{AE99D108-669E-48B6-ADF8-2C14578F5218}"/>
              </a:ext>
            </a:extLst>
          </p:cNvPr>
          <p:cNvSpPr>
            <a:spLocks noGrp="1"/>
          </p:cNvSpPr>
          <p:nvPr>
            <p:ph type="body" sz="quarter" idx="29" hasCustomPrompt="1"/>
          </p:nvPr>
        </p:nvSpPr>
        <p:spPr>
          <a:xfrm>
            <a:off x="450176" y="4799524"/>
            <a:ext cx="2995716" cy="711304"/>
          </a:xfrm>
        </p:spPr>
        <p:txBody>
          <a:bodyPr wrap="square">
            <a:noAutofit/>
          </a:bodyPr>
          <a:lstStyle>
            <a:lvl1pPr algn="ctr">
              <a:lnSpc>
                <a:spcPct val="100000"/>
              </a:lnSpc>
              <a:spcAft>
                <a:spcPts val="0"/>
              </a:spcAft>
              <a:defRPr sz="1100">
                <a:solidFill>
                  <a:schemeClr val="tx1"/>
                </a:solidFill>
                <a:latin typeface="+mn-lt"/>
              </a:defRPr>
            </a:lvl1pPr>
            <a:lvl2pPr>
              <a:lnSpc>
                <a:spcPct val="110000"/>
              </a:lnSpc>
              <a:spcAft>
                <a:spcPts val="200"/>
              </a:spcAft>
              <a:defRPr sz="900">
                <a:solidFill>
                  <a:schemeClr val="tx1"/>
                </a:solidFill>
              </a:defRPr>
            </a:lvl2pPr>
          </a:lstStyle>
          <a:p>
            <a:pPr lvl="0"/>
            <a:r>
              <a:rPr lang="en-US"/>
              <a:t>Disclaimer goes here</a:t>
            </a:r>
          </a:p>
        </p:txBody>
      </p:sp>
      <p:sp>
        <p:nvSpPr>
          <p:cNvPr id="15" name="Text Placeholder 41">
            <a:extLst>
              <a:ext uri="{FF2B5EF4-FFF2-40B4-BE49-F238E27FC236}">
                <a16:creationId xmlns:a16="http://schemas.microsoft.com/office/drawing/2014/main" id="{356E3B70-6237-4537-B4D5-D86C83314D87}"/>
              </a:ext>
            </a:extLst>
          </p:cNvPr>
          <p:cNvSpPr>
            <a:spLocks noGrp="1"/>
          </p:cNvSpPr>
          <p:nvPr>
            <p:ph type="body" sz="quarter" idx="30" hasCustomPrompt="1"/>
          </p:nvPr>
        </p:nvSpPr>
        <p:spPr>
          <a:xfrm>
            <a:off x="4543600" y="4799524"/>
            <a:ext cx="2995716" cy="711304"/>
          </a:xfrm>
        </p:spPr>
        <p:txBody>
          <a:bodyPr wrap="square">
            <a:noAutofit/>
          </a:bodyPr>
          <a:lstStyle>
            <a:lvl1pPr algn="ctr">
              <a:lnSpc>
                <a:spcPct val="100000"/>
              </a:lnSpc>
              <a:spcAft>
                <a:spcPts val="0"/>
              </a:spcAft>
              <a:defRPr sz="1100">
                <a:solidFill>
                  <a:schemeClr val="tx1"/>
                </a:solidFill>
                <a:latin typeface="+mn-lt"/>
              </a:defRPr>
            </a:lvl1pPr>
            <a:lvl2pPr>
              <a:lnSpc>
                <a:spcPct val="110000"/>
              </a:lnSpc>
              <a:spcAft>
                <a:spcPts val="200"/>
              </a:spcAft>
              <a:defRPr sz="900">
                <a:solidFill>
                  <a:schemeClr val="tx1"/>
                </a:solidFill>
              </a:defRPr>
            </a:lvl2pPr>
          </a:lstStyle>
          <a:p>
            <a:pPr lvl="0"/>
            <a:r>
              <a:rPr lang="en-US"/>
              <a:t>Disclaimer goes here</a:t>
            </a:r>
          </a:p>
        </p:txBody>
      </p:sp>
      <p:sp>
        <p:nvSpPr>
          <p:cNvPr id="16" name="Text Placeholder 41">
            <a:extLst>
              <a:ext uri="{FF2B5EF4-FFF2-40B4-BE49-F238E27FC236}">
                <a16:creationId xmlns:a16="http://schemas.microsoft.com/office/drawing/2014/main" id="{630EB7F0-7F9A-48A2-935F-5CF089FB7E31}"/>
              </a:ext>
            </a:extLst>
          </p:cNvPr>
          <p:cNvSpPr>
            <a:spLocks noGrp="1"/>
          </p:cNvSpPr>
          <p:nvPr>
            <p:ph type="body" sz="quarter" idx="31" hasCustomPrompt="1"/>
          </p:nvPr>
        </p:nvSpPr>
        <p:spPr>
          <a:xfrm>
            <a:off x="8637024" y="4799524"/>
            <a:ext cx="2995716" cy="711304"/>
          </a:xfrm>
        </p:spPr>
        <p:txBody>
          <a:bodyPr wrap="square">
            <a:noAutofit/>
          </a:bodyPr>
          <a:lstStyle>
            <a:lvl1pPr algn="ctr">
              <a:lnSpc>
                <a:spcPct val="100000"/>
              </a:lnSpc>
              <a:spcAft>
                <a:spcPts val="0"/>
              </a:spcAft>
              <a:defRPr sz="1100">
                <a:solidFill>
                  <a:schemeClr val="tx1"/>
                </a:solidFill>
                <a:latin typeface="+mn-lt"/>
              </a:defRPr>
            </a:lvl1pPr>
            <a:lvl2pPr>
              <a:lnSpc>
                <a:spcPct val="110000"/>
              </a:lnSpc>
              <a:spcAft>
                <a:spcPts val="200"/>
              </a:spcAft>
              <a:defRPr sz="900">
                <a:solidFill>
                  <a:schemeClr val="tx1"/>
                </a:solidFill>
              </a:defRPr>
            </a:lvl2pPr>
          </a:lstStyle>
          <a:p>
            <a:pPr lvl="0"/>
            <a:r>
              <a:rPr lang="en-US"/>
              <a:t>Disclaimer goes here</a:t>
            </a:r>
          </a:p>
        </p:txBody>
      </p:sp>
      <p:sp>
        <p:nvSpPr>
          <p:cNvPr id="11" name="Slide Number Placeholder 4">
            <a:extLst>
              <a:ext uri="{FF2B5EF4-FFF2-40B4-BE49-F238E27FC236}">
                <a16:creationId xmlns:a16="http://schemas.microsoft.com/office/drawing/2014/main" id="{75873CFD-D74D-4AC0-AAEE-629F3DD30E8D}"/>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2" name="Footer Placeholder 36">
            <a:extLst>
              <a:ext uri="{FF2B5EF4-FFF2-40B4-BE49-F238E27FC236}">
                <a16:creationId xmlns:a16="http://schemas.microsoft.com/office/drawing/2014/main" id="{FBC98637-3FEC-439E-968E-7EA5AA64A432}"/>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17" name="Text Placeholder 236">
            <a:extLst>
              <a:ext uri="{FF2B5EF4-FFF2-40B4-BE49-F238E27FC236}">
                <a16:creationId xmlns:a16="http://schemas.microsoft.com/office/drawing/2014/main" id="{06DBEE34-292C-4E2C-9051-19483581F93F}"/>
              </a:ext>
            </a:extLst>
          </p:cNvPr>
          <p:cNvSpPr>
            <a:spLocks noGrp="1"/>
          </p:cNvSpPr>
          <p:nvPr>
            <p:ph type="body" sz="quarter" idx="32" hasCustomPrompt="1"/>
          </p:nvPr>
        </p:nvSpPr>
        <p:spPr>
          <a:xfrm>
            <a:off x="442913" y="931933"/>
            <a:ext cx="8445500" cy="248786"/>
          </a:xfrm>
          <a:prstGeom prst="rect">
            <a:avLst/>
          </a:prstGeom>
        </p:spPr>
        <p:txBody>
          <a:bodyPr wrap="square" lIns="0" tIns="0" rIns="0" bIns="0">
            <a:spAutoFit/>
          </a:bodyPr>
          <a:lstStyle>
            <a:lvl1pPr>
              <a:lnSpc>
                <a:spcPct val="110000"/>
              </a:lnSpc>
              <a:defRPr sz="1600" b="0">
                <a:solidFill>
                  <a:schemeClr val="tx1">
                    <a:lumMod val="50000"/>
                    <a:lumOff val="50000"/>
                  </a:schemeClr>
                </a:solidFill>
                <a:latin typeface="+mj-lt"/>
              </a:defRPr>
            </a:lvl1pPr>
          </a:lstStyle>
          <a:p>
            <a:pPr lvl="0"/>
            <a:r>
              <a:rPr lang="en-AU"/>
              <a:t>Subtitle here</a:t>
            </a:r>
          </a:p>
        </p:txBody>
      </p:sp>
    </p:spTree>
    <p:extLst>
      <p:ext uri="{BB962C8B-B14F-4D97-AF65-F5344CB8AC3E}">
        <p14:creationId xmlns:p14="http://schemas.microsoft.com/office/powerpoint/2010/main" val="35370377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F63796-9D7C-4135-8CF0-5F728BB99599}"/>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6" name="Footer Placeholder 36">
            <a:extLst>
              <a:ext uri="{FF2B5EF4-FFF2-40B4-BE49-F238E27FC236}">
                <a16:creationId xmlns:a16="http://schemas.microsoft.com/office/drawing/2014/main" id="{E8F82007-46F8-4102-9860-2EBC31B39AD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19076747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White BG | Single Column">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406400" y="1092200"/>
            <a:ext cx="11379200" cy="52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itle Placeholder 1"/>
          <p:cNvSpPr>
            <a:spLocks noGrp="1"/>
          </p:cNvSpPr>
          <p:nvPr>
            <p:ph type="title"/>
          </p:nvPr>
        </p:nvSpPr>
        <p:spPr>
          <a:xfrm>
            <a:off x="406400" y="482600"/>
            <a:ext cx="11379200" cy="508000"/>
          </a:xfrm>
          <a:prstGeom prst="rect">
            <a:avLst/>
          </a:prstGeom>
        </p:spPr>
        <p:txBody>
          <a:bodyPr rtlCol="0"/>
          <a:lstStyle/>
          <a:p>
            <a:r>
              <a:rPr lang="en-US"/>
              <a:t>Click to edit Master title style</a:t>
            </a:r>
            <a:endParaRPr lang="en-AU"/>
          </a:p>
        </p:txBody>
      </p:sp>
      <p:sp>
        <p:nvSpPr>
          <p:cNvPr id="4" name="Slide Number Placeholder 5"/>
          <p:cNvSpPr>
            <a:spLocks noGrp="1"/>
          </p:cNvSpPr>
          <p:nvPr>
            <p:ph type="sldNum" sz="quarter" idx="12"/>
          </p:nvPr>
        </p:nvSpPr>
        <p:spPr/>
        <p:txBody>
          <a:bodyPr/>
          <a:lstStyle>
            <a:lvl1pPr>
              <a:defRPr/>
            </a:lvl1pPr>
          </a:lstStyle>
          <a:p>
            <a:fld id="{C1FDAE9F-D5B1-F74B-864D-C2E239381CDE}" type="slidenum">
              <a:rPr lang="en-US" altLang="x-none">
                <a:solidFill>
                  <a:prstClr val="black"/>
                </a:solidFill>
              </a:rPr>
              <a:pPr/>
              <a:t>‹#›</a:t>
            </a:fld>
            <a:endParaRPr lang="en-US" altLang="x-none">
              <a:solidFill>
                <a:prstClr val="black"/>
              </a:solidFill>
            </a:endParaRPr>
          </a:p>
        </p:txBody>
      </p:sp>
    </p:spTree>
    <p:extLst>
      <p:ext uri="{BB962C8B-B14F-4D97-AF65-F5344CB8AC3E}">
        <p14:creationId xmlns:p14="http://schemas.microsoft.com/office/powerpoint/2010/main" val="2484090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lored  BG | Footers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vl1pPr>
          </a:lstStyle>
          <a:p>
            <a:fld id="{0DF73694-2F0A-6047-95EA-1282BFCC7D6C}" type="slidenum">
              <a:rPr lang="en-US" smtClean="0"/>
              <a:pPr/>
              <a:t>‹#›</a:t>
            </a:fld>
            <a:endParaRPr lang="en-US"/>
          </a:p>
        </p:txBody>
      </p:sp>
    </p:spTree>
    <p:extLst>
      <p:ext uri="{BB962C8B-B14F-4D97-AF65-F5344CB8AC3E}">
        <p14:creationId xmlns:p14="http://schemas.microsoft.com/office/powerpoint/2010/main" val="405884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31.pn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30.emf"/><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heme" Target="../theme/theme8.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9A6EB2-4B31-F444-9F73-BB06C6091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A55EE44-DA20-1646-B70E-DF82B899F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CEE344-CE0A-8840-A69A-58564EF60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3AE4F11F-0B9B-364E-8FBC-6BBCEF040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81C592-BD73-704F-AFCF-0CB5F05C5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7E1FC-64BC-6F4D-B781-39A9D8BE9704}" type="slidenum">
              <a:rPr lang="en-US" smtClean="0"/>
              <a:t>‹#›</a:t>
            </a:fld>
            <a:endParaRPr lang="en-US"/>
          </a:p>
        </p:txBody>
      </p:sp>
      <p:sp>
        <p:nvSpPr>
          <p:cNvPr id="7" name="Freeform: Shape 15">
            <a:extLst>
              <a:ext uri="{FF2B5EF4-FFF2-40B4-BE49-F238E27FC236}">
                <a16:creationId xmlns:a16="http://schemas.microsoft.com/office/drawing/2014/main" id="{73642E44-61F6-1E49-9546-364E8D63FAEE}"/>
              </a:ext>
            </a:extLst>
          </p:cNvPr>
          <p:cNvSpPr/>
          <p:nvPr userDrawn="1"/>
        </p:nvSpPr>
        <p:spPr>
          <a:xfrm>
            <a:off x="9235583" y="-1008044"/>
            <a:ext cx="2566951" cy="2566951"/>
          </a:xfrm>
          <a:custGeom>
            <a:avLst/>
            <a:gdLst>
              <a:gd name="connsiteX0" fmla="*/ 2886040 w 5772080"/>
              <a:gd name="connsiteY0" fmla="*/ 1023551 h 5772080"/>
              <a:gd name="connsiteX1" fmla="*/ 1023552 w 5772080"/>
              <a:gd name="connsiteY1" fmla="*/ 2886040 h 5772080"/>
              <a:gd name="connsiteX2" fmla="*/ 2886040 w 5772080"/>
              <a:gd name="connsiteY2" fmla="*/ 4748529 h 5772080"/>
              <a:gd name="connsiteX3" fmla="*/ 4748528 w 5772080"/>
              <a:gd name="connsiteY3" fmla="*/ 2886040 h 5772080"/>
              <a:gd name="connsiteX4" fmla="*/ 2886040 w 5772080"/>
              <a:gd name="connsiteY4" fmla="*/ 1023551 h 5772080"/>
              <a:gd name="connsiteX5" fmla="*/ 2886040 w 5772080"/>
              <a:gd name="connsiteY5" fmla="*/ 0 h 5772080"/>
              <a:gd name="connsiteX6" fmla="*/ 5772080 w 5772080"/>
              <a:gd name="connsiteY6" fmla="*/ 2886040 h 5772080"/>
              <a:gd name="connsiteX7" fmla="*/ 2886040 w 5772080"/>
              <a:gd name="connsiteY7" fmla="*/ 5772080 h 5772080"/>
              <a:gd name="connsiteX8" fmla="*/ 0 w 5772080"/>
              <a:gd name="connsiteY8" fmla="*/ 2886040 h 5772080"/>
              <a:gd name="connsiteX9" fmla="*/ 2886040 w 5772080"/>
              <a:gd name="connsiteY9" fmla="*/ 0 h 57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2080" h="5772080">
                <a:moveTo>
                  <a:pt x="2886040" y="1023551"/>
                </a:moveTo>
                <a:cubicBezTo>
                  <a:pt x="1857416" y="1023551"/>
                  <a:pt x="1023552" y="1857416"/>
                  <a:pt x="1023552" y="2886040"/>
                </a:cubicBezTo>
                <a:cubicBezTo>
                  <a:pt x="1023552" y="3914664"/>
                  <a:pt x="1857416" y="4748529"/>
                  <a:pt x="2886040" y="4748529"/>
                </a:cubicBezTo>
                <a:cubicBezTo>
                  <a:pt x="3914664" y="4748529"/>
                  <a:pt x="4748528" y="3914664"/>
                  <a:pt x="4748528" y="2886040"/>
                </a:cubicBezTo>
                <a:cubicBezTo>
                  <a:pt x="4748528" y="1857416"/>
                  <a:pt x="3914664" y="1023551"/>
                  <a:pt x="2886040" y="1023551"/>
                </a:cubicBezTo>
                <a:close/>
                <a:moveTo>
                  <a:pt x="2886040" y="0"/>
                </a:moveTo>
                <a:cubicBezTo>
                  <a:pt x="4479956" y="0"/>
                  <a:pt x="5772080" y="1292124"/>
                  <a:pt x="5772080" y="2886040"/>
                </a:cubicBezTo>
                <a:cubicBezTo>
                  <a:pt x="5772080" y="4479956"/>
                  <a:pt x="4479956" y="5772080"/>
                  <a:pt x="2886040" y="5772080"/>
                </a:cubicBezTo>
                <a:cubicBezTo>
                  <a:pt x="1292124" y="5772080"/>
                  <a:pt x="0" y="4479956"/>
                  <a:pt x="0" y="2886040"/>
                </a:cubicBezTo>
                <a:cubicBezTo>
                  <a:pt x="0" y="1292124"/>
                  <a:pt x="1292124" y="0"/>
                  <a:pt x="2886040" y="0"/>
                </a:cubicBezTo>
                <a:close/>
              </a:path>
            </a:pathLst>
          </a:custGeom>
          <a:gradFill flip="none" rotWithShape="1">
            <a:gsLst>
              <a:gs pos="0">
                <a:srgbClr val="53C2CA"/>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FF"/>
              </a:solidFill>
            </a:endParaRPr>
          </a:p>
        </p:txBody>
      </p:sp>
    </p:spTree>
    <p:extLst>
      <p:ext uri="{BB962C8B-B14F-4D97-AF65-F5344CB8AC3E}">
        <p14:creationId xmlns:p14="http://schemas.microsoft.com/office/powerpoint/2010/main" val="274633132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1AC9D-3BFD-C745-9916-6779D2B25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C2A585-F985-FA47-BC03-C43154166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CE39DA-AED2-D348-8501-437551C9C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0E9C647D-8686-8F4C-9D3B-0977734475C3}" type="datetimeFigureOut">
              <a:rPr lang="en-US" smtClean="0"/>
              <a:pPr/>
              <a:t>6/11/2020</a:t>
            </a:fld>
            <a:endParaRPr lang="en-US" dirty="0"/>
          </a:p>
        </p:txBody>
      </p:sp>
      <p:sp>
        <p:nvSpPr>
          <p:cNvPr id="5" name="Footer Placeholder 4">
            <a:extLst>
              <a:ext uri="{FF2B5EF4-FFF2-40B4-BE49-F238E27FC236}">
                <a16:creationId xmlns:a16="http://schemas.microsoft.com/office/drawing/2014/main" id="{69A7FD3D-63D7-BA40-B55B-A76F1A325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CA28FD0-6712-2642-966A-3353CFDFB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48D3CC3-8E3C-6D48-B57A-913BB1743269}" type="slidenum">
              <a:rPr lang="en-US" smtClean="0"/>
              <a:pPr/>
              <a:t>‹#›</a:t>
            </a:fld>
            <a:endParaRPr lang="en-US" dirty="0"/>
          </a:p>
        </p:txBody>
      </p:sp>
    </p:spTree>
    <p:extLst>
      <p:ext uri="{BB962C8B-B14F-4D97-AF65-F5344CB8AC3E}">
        <p14:creationId xmlns:p14="http://schemas.microsoft.com/office/powerpoint/2010/main" val="3836339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F778129-CA39-8F4A-9295-76FB8DD7F291}"/>
              </a:ext>
            </a:extLst>
          </p:cNvPr>
          <p:cNvSpPr/>
          <p:nvPr userDrawn="1"/>
        </p:nvSpPr>
        <p:spPr>
          <a:xfrm>
            <a:off x="11365885" y="510559"/>
            <a:ext cx="168389" cy="5836881"/>
          </a:xfrm>
          <a:prstGeom prst="rect">
            <a:avLst/>
          </a:prstGeom>
          <a:gradFill flip="none" rotWithShape="1">
            <a:gsLst>
              <a:gs pos="0">
                <a:srgbClr val="53C2CA"/>
              </a:gs>
              <a:gs pos="100000">
                <a:srgbClr val="92D050"/>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raphik"/>
              <a:ea typeface="+mn-ea"/>
              <a:cs typeface="+mn-cs"/>
            </a:endParaRPr>
          </a:p>
        </p:txBody>
      </p:sp>
    </p:spTree>
    <p:extLst>
      <p:ext uri="{BB962C8B-B14F-4D97-AF65-F5344CB8AC3E}">
        <p14:creationId xmlns:p14="http://schemas.microsoft.com/office/powerpoint/2010/main" val="34948444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b="1" kern="1200">
          <a:solidFill>
            <a:srgbClr val="53C2CA"/>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01661" y="548005"/>
            <a:ext cx="7006883"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Rectangle 4">
            <a:extLst>
              <a:ext uri="{FF2B5EF4-FFF2-40B4-BE49-F238E27FC236}">
                <a16:creationId xmlns:a16="http://schemas.microsoft.com/office/drawing/2014/main" id="{ADC90188-45B7-C24E-9980-1C206F7D7EF6}"/>
              </a:ext>
            </a:extLst>
          </p:cNvPr>
          <p:cNvSpPr/>
          <p:nvPr userDrawn="1"/>
        </p:nvSpPr>
        <p:spPr>
          <a:xfrm>
            <a:off x="0" y="1"/>
            <a:ext cx="12191999" cy="1690688"/>
          </a:xfrm>
          <a:prstGeom prst="rect">
            <a:avLst/>
          </a:prstGeom>
          <a:gradFill flip="none" rotWithShape="1">
            <a:gsLst>
              <a:gs pos="0">
                <a:srgbClr val="53C2CA"/>
              </a:gs>
              <a:gs pos="100000">
                <a:schemeClr val="accent1"/>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raphik"/>
              <a:ea typeface="+mn-ea"/>
              <a:cs typeface="+mn-cs"/>
            </a:endParaRPr>
          </a:p>
        </p:txBody>
      </p:sp>
    </p:spTree>
    <p:extLst>
      <p:ext uri="{BB962C8B-B14F-4D97-AF65-F5344CB8AC3E}">
        <p14:creationId xmlns:p14="http://schemas.microsoft.com/office/powerpoint/2010/main" val="213968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778129-CA39-8F4A-9295-76FB8DD7F291}"/>
              </a:ext>
            </a:extLst>
          </p:cNvPr>
          <p:cNvSpPr/>
          <p:nvPr userDrawn="1"/>
        </p:nvSpPr>
        <p:spPr>
          <a:xfrm>
            <a:off x="0" y="1"/>
            <a:ext cx="12191999" cy="1690688"/>
          </a:xfrm>
          <a:prstGeom prst="rect">
            <a:avLst/>
          </a:prstGeom>
          <a:gradFill flip="none" rotWithShape="1">
            <a:gsLst>
              <a:gs pos="0">
                <a:srgbClr val="53C2CA"/>
              </a:gs>
              <a:gs pos="100000">
                <a:schemeClr val="accent1"/>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raphik"/>
              <a:ea typeface="+mn-ea"/>
              <a:cs typeface="+mn-cs"/>
            </a:endParaRPr>
          </a:p>
        </p:txBody>
      </p:sp>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915853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Lst>
  <p:txStyles>
    <p:titleStyle>
      <a:lvl1pPr algn="l" defTabSz="914400" rtl="0" eaLnBrk="1" latinLnBrk="0" hangingPunct="1">
        <a:lnSpc>
          <a:spcPct val="90000"/>
        </a:lnSpc>
        <a:spcBef>
          <a:spcPct val="0"/>
        </a:spcBef>
        <a:buNone/>
        <a:defRPr sz="4400" b="1"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7700889" cy="3759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a:extLst>
              <a:ext uri="{FF2B5EF4-FFF2-40B4-BE49-F238E27FC236}">
                <a16:creationId xmlns:a16="http://schemas.microsoft.com/office/drawing/2014/main" id="{ABF11AD0-2981-5E40-AA5E-E3CD0622C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6914960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398B6-6443-4D67-A365-3AF9C47C4716}"/>
              </a:ext>
            </a:extLst>
          </p:cNvPr>
          <p:cNvSpPr>
            <a:spLocks noGrp="1"/>
          </p:cNvSpPr>
          <p:nvPr>
            <p:ph type="title"/>
          </p:nvPr>
        </p:nvSpPr>
        <p:spPr>
          <a:xfrm>
            <a:off x="374360" y="384069"/>
            <a:ext cx="9961200" cy="721400"/>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AU" dirty="0"/>
          </a:p>
        </p:txBody>
      </p:sp>
      <p:sp>
        <p:nvSpPr>
          <p:cNvPr id="3" name="Text Placeholder 2">
            <a:extLst>
              <a:ext uri="{FF2B5EF4-FFF2-40B4-BE49-F238E27FC236}">
                <a16:creationId xmlns:a16="http://schemas.microsoft.com/office/drawing/2014/main" id="{8EFFFA29-D1E3-47B0-8A22-1D402B88F90E}"/>
              </a:ext>
            </a:extLst>
          </p:cNvPr>
          <p:cNvSpPr>
            <a:spLocks noGrp="1"/>
          </p:cNvSpPr>
          <p:nvPr>
            <p:ph type="body" idx="1"/>
          </p:nvPr>
        </p:nvSpPr>
        <p:spPr>
          <a:xfrm>
            <a:off x="379414" y="1828800"/>
            <a:ext cx="9959886" cy="42276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0" name="Footer Placeholder 39">
            <a:extLst>
              <a:ext uri="{FF2B5EF4-FFF2-40B4-BE49-F238E27FC236}">
                <a16:creationId xmlns:a16="http://schemas.microsoft.com/office/drawing/2014/main" id="{C7366250-C716-4622-9FDF-F0CDABBF6CB6}"/>
              </a:ext>
            </a:extLst>
          </p:cNvPr>
          <p:cNvSpPr>
            <a:spLocks noGrp="1"/>
          </p:cNvSpPr>
          <p:nvPr>
            <p:ph type="ftr" sz="quarter" idx="3"/>
          </p:nvPr>
        </p:nvSpPr>
        <p:spPr>
          <a:xfrm>
            <a:off x="7380881" y="6374354"/>
            <a:ext cx="4114800" cy="163513"/>
          </a:xfrm>
          <a:prstGeom prst="rect">
            <a:avLst/>
          </a:prstGeom>
        </p:spPr>
        <p:txBody>
          <a:bodyPr vert="horz" lIns="0" tIns="0" rIns="0" bIns="0" rtlCol="0" anchor="b"/>
          <a:lstStyle>
            <a:lvl1pPr algn="r">
              <a:defRPr sz="800">
                <a:solidFill>
                  <a:schemeClr val="tx1">
                    <a:alpha val="50000"/>
                  </a:schemeClr>
                </a:solidFill>
              </a:defRPr>
            </a:lvl1pPr>
          </a:lstStyle>
          <a:p>
            <a:r>
              <a:rPr lang="en-AU" dirty="0"/>
              <a:t>Copyright © 2019 Accenture. All rights reserved.</a:t>
            </a:r>
          </a:p>
        </p:txBody>
      </p:sp>
      <p:sp>
        <p:nvSpPr>
          <p:cNvPr id="41" name="Slide Number Placeholder 40">
            <a:extLst>
              <a:ext uri="{FF2B5EF4-FFF2-40B4-BE49-F238E27FC236}">
                <a16:creationId xmlns:a16="http://schemas.microsoft.com/office/drawing/2014/main" id="{655D4237-A081-4F4B-BD2C-FD71F14FFBFB}"/>
              </a:ext>
            </a:extLst>
          </p:cNvPr>
          <p:cNvSpPr>
            <a:spLocks noGrp="1"/>
          </p:cNvSpPr>
          <p:nvPr>
            <p:ph type="sldNum" sz="quarter" idx="4"/>
          </p:nvPr>
        </p:nvSpPr>
        <p:spPr>
          <a:xfrm>
            <a:off x="11583626" y="6374354"/>
            <a:ext cx="235945" cy="163513"/>
          </a:xfrm>
          <a:prstGeom prst="rect">
            <a:avLst/>
          </a:prstGeom>
        </p:spPr>
        <p:txBody>
          <a:bodyPr vert="horz" lIns="0" tIns="0" rIns="0" bIns="0" rtlCol="0" anchor="b"/>
          <a:lstStyle>
            <a:lvl1pPr algn="r">
              <a:defRPr sz="800">
                <a:solidFill>
                  <a:schemeClr val="tx1">
                    <a:alpha val="50000"/>
                  </a:schemeClr>
                </a:solidFill>
              </a:defRPr>
            </a:lvl1pPr>
          </a:lstStyle>
          <a:p>
            <a:fld id="{FC1BBE33-A891-48E8-970C-4A8D55F96D53}" type="slidenum">
              <a:rPr lang="en-AU" smtClean="0"/>
              <a:pPr/>
              <a:t>‹#›</a:t>
            </a:fld>
            <a:endParaRPr lang="en-AU"/>
          </a:p>
        </p:txBody>
      </p:sp>
    </p:spTree>
    <p:extLst>
      <p:ext uri="{BB962C8B-B14F-4D97-AF65-F5344CB8AC3E}">
        <p14:creationId xmlns:p14="http://schemas.microsoft.com/office/powerpoint/2010/main" val="7219696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7" r:id="rId11"/>
    <p:sldLayoutId id="2147483728" r:id="rId12"/>
    <p:sldLayoutId id="2147483729" r:id="rId13"/>
    <p:sldLayoutId id="2147483741" r:id="rId14"/>
    <p:sldLayoutId id="2147483742" r:id="rId15"/>
    <p:sldLayoutId id="2147483743" r:id="rId16"/>
    <p:sldLayoutId id="2147483744" r:id="rId17"/>
    <p:sldLayoutId id="2147483745" r:id="rId18"/>
    <p:sldLayoutId id="2147483747" r:id="rId19"/>
    <p:sldLayoutId id="2147483748" r:id="rId20"/>
    <p:sldLayoutId id="2147483749" r:id="rId21"/>
    <p:sldLayoutId id="2147483782" r:id="rId22"/>
    <p:sldLayoutId id="2147483792" r:id="rId23"/>
    <p:sldLayoutId id="2147483793" r:id="rId24"/>
    <p:sldLayoutId id="2147483794" r:id="rId25"/>
    <p:sldLayoutId id="2147483795" r:id="rId26"/>
  </p:sldLayoutIdLst>
  <p:hf hdr="0" dt="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5436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95">
          <p15:clr>
            <a:srgbClr val="F26B43"/>
          </p15:clr>
        </p15:guide>
        <p15:guide id="2" pos="239">
          <p15:clr>
            <a:srgbClr val="F26B43"/>
          </p15:clr>
        </p15:guide>
        <p15:guide id="3" pos="950">
          <p15:clr>
            <a:srgbClr val="F26B43"/>
          </p15:clr>
        </p15:guide>
        <p15:guide id="4" pos="1165">
          <p15:clr>
            <a:srgbClr val="F26B43"/>
          </p15:clr>
        </p15:guide>
        <p15:guide id="5" pos="1877">
          <p15:clr>
            <a:srgbClr val="F26B43"/>
          </p15:clr>
        </p15:guide>
        <p15:guide id="6" pos="2093">
          <p15:clr>
            <a:srgbClr val="F26B43"/>
          </p15:clr>
        </p15:guide>
        <p15:guide id="7" pos="2805">
          <p15:clr>
            <a:srgbClr val="F26B43"/>
          </p15:clr>
        </p15:guide>
        <p15:guide id="8" pos="3020">
          <p15:clr>
            <a:srgbClr val="F26B43"/>
          </p15:clr>
        </p15:guide>
        <p15:guide id="9" pos="3731">
          <p15:clr>
            <a:srgbClr val="F26B43"/>
          </p15:clr>
        </p15:guide>
        <p15:guide id="10" pos="3946">
          <p15:clr>
            <a:srgbClr val="F26B43"/>
          </p15:clr>
        </p15:guide>
        <p15:guide id="11" pos="4659">
          <p15:clr>
            <a:srgbClr val="F26B43"/>
          </p15:clr>
        </p15:guide>
        <p15:guide id="12" pos="4873">
          <p15:clr>
            <a:srgbClr val="F26B43"/>
          </p15:clr>
        </p15:guide>
        <p15:guide id="13" pos="5585">
          <p15:clr>
            <a:srgbClr val="F26B43"/>
          </p15:clr>
        </p15:guide>
        <p15:guide id="14" pos="5800">
          <p15:clr>
            <a:srgbClr val="F26B43"/>
          </p15:clr>
        </p15:guide>
        <p15:guide id="15" pos="6512">
          <p15:clr>
            <a:srgbClr val="F26B43"/>
          </p15:clr>
        </p15:guide>
        <p15:guide id="16" pos="6727">
          <p15:clr>
            <a:srgbClr val="F26B43"/>
          </p15:clr>
        </p15:guide>
        <p15:guide id="17" pos="7439">
          <p15:clr>
            <a:srgbClr val="F26B43"/>
          </p15:clr>
        </p15:guide>
        <p15:guide id="18" orient="horz" pos="4103">
          <p15:clr>
            <a:srgbClr val="F26B43"/>
          </p15:clr>
        </p15:guide>
        <p15:guide id="19" orient="horz" pos="3815">
          <p15:clr>
            <a:srgbClr val="F26B43"/>
          </p15:clr>
        </p15:guide>
        <p15:guide id="20" orient="horz" pos="2614">
          <p15:clr>
            <a:srgbClr val="F26B43"/>
          </p15:clr>
        </p15:guide>
        <p15:guide id="21" orient="horz" pos="1152">
          <p15:clr>
            <a:srgbClr val="F26B43"/>
          </p15:clr>
        </p15:guide>
        <p15:guide id="22" orient="horz" pos="240">
          <p15:clr>
            <a:srgbClr val="F26B43"/>
          </p15:clr>
        </p15:guide>
        <p15:guide id="23" pos="480">
          <p15:clr>
            <a:srgbClr val="5ACBF0"/>
          </p15:clr>
        </p15:guide>
        <p15:guide id="24" orient="horz" pos="454">
          <p15:clr>
            <a:srgbClr val="5ACBF0"/>
          </p15:clr>
        </p15:guide>
        <p15:guide id="25" pos="7198">
          <p15:clr>
            <a:srgbClr val="5ACBF0"/>
          </p15:clr>
        </p15:guide>
        <p15:guide id="26" orient="horz" pos="4214">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4">
            <a:extLst>
              <a:ext uri="{FF2B5EF4-FFF2-40B4-BE49-F238E27FC236}">
                <a16:creationId xmlns:a16="http://schemas.microsoft.com/office/drawing/2014/main" id="{29AA5EFB-CE21-4D87-B670-99E2DC89C34E}"/>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38" name="Title Placeholder 1">
            <a:extLst>
              <a:ext uri="{FF2B5EF4-FFF2-40B4-BE49-F238E27FC236}">
                <a16:creationId xmlns:a16="http://schemas.microsoft.com/office/drawing/2014/main" id="{938F8B1D-BA77-4A97-BCA9-4BC112261F7A}"/>
              </a:ext>
            </a:extLst>
          </p:cNvPr>
          <p:cNvSpPr>
            <a:spLocks noGrp="1"/>
          </p:cNvSpPr>
          <p:nvPr>
            <p:ph type="title"/>
          </p:nvPr>
        </p:nvSpPr>
        <p:spPr>
          <a:xfrm>
            <a:off x="442914" y="296865"/>
            <a:ext cx="8445500" cy="502336"/>
          </a:xfrm>
          <a:prstGeom prst="rect">
            <a:avLst/>
          </a:prstGeom>
        </p:spPr>
        <p:txBody>
          <a:bodyPr vert="horz" lIns="0" tIns="0" rIns="0" bIns="0" rtlCol="0" anchor="b">
            <a:normAutofit/>
          </a:bodyPr>
          <a:lstStyle/>
          <a:p>
            <a:r>
              <a:rPr lang="en-US"/>
              <a:t>Title goes here</a:t>
            </a:r>
            <a:endParaRPr lang="en-AU"/>
          </a:p>
        </p:txBody>
      </p:sp>
      <p:sp>
        <p:nvSpPr>
          <p:cNvPr id="40" name="Text Placeholder 2">
            <a:extLst>
              <a:ext uri="{FF2B5EF4-FFF2-40B4-BE49-F238E27FC236}">
                <a16:creationId xmlns:a16="http://schemas.microsoft.com/office/drawing/2014/main" id="{959BD591-69C9-44AC-8166-D93594F9ADFB}"/>
              </a:ext>
            </a:extLst>
          </p:cNvPr>
          <p:cNvSpPr>
            <a:spLocks noGrp="1"/>
          </p:cNvSpPr>
          <p:nvPr>
            <p:ph type="body" idx="1"/>
          </p:nvPr>
        </p:nvSpPr>
        <p:spPr>
          <a:xfrm>
            <a:off x="442913" y="1764000"/>
            <a:ext cx="8445500" cy="4294800"/>
          </a:xfrm>
          <a:prstGeom prst="rect">
            <a:avLst/>
          </a:prstGeom>
        </p:spPr>
        <p:txBody>
          <a:bodyPr vert="horz" lIns="0" tIns="0" rIns="0" bIns="0" rtlCol="0">
            <a:normAutofit/>
          </a:bodyPr>
          <a:lstStyle/>
          <a:p>
            <a:pPr lvl="0" defTabSz="1734634">
              <a:lnSpc>
                <a:spcPct val="90000"/>
              </a:lnSpc>
              <a:spcBef>
                <a:spcPts val="800"/>
              </a:spcBef>
              <a:buFont typeface="Arial" charset="0"/>
            </a:pPr>
            <a:r>
              <a:rPr lang="en-US"/>
              <a:t>Edit Master text styles</a:t>
            </a:r>
          </a:p>
          <a:p>
            <a:pPr lvl="1" defTabSz="1734634">
              <a:lnSpc>
                <a:spcPct val="100000"/>
              </a:lnSpc>
              <a:spcBef>
                <a:spcPts val="800"/>
              </a:spcBef>
              <a:buFont typeface="Arial" charset="0"/>
            </a:pPr>
            <a:r>
              <a:rPr lang="en-US"/>
              <a:t>Second level</a:t>
            </a:r>
          </a:p>
          <a:p>
            <a:pPr lvl="2" defTabSz="1734634">
              <a:lnSpc>
                <a:spcPct val="100000"/>
              </a:lnSpc>
              <a:spcBef>
                <a:spcPts val="800"/>
              </a:spcBef>
              <a:buFont typeface="Arial" charset="0"/>
            </a:pPr>
            <a:r>
              <a:rPr lang="en-US"/>
              <a:t>Third level</a:t>
            </a:r>
          </a:p>
          <a:p>
            <a:pPr lvl="3" defTabSz="1734634">
              <a:lnSpc>
                <a:spcPct val="100000"/>
              </a:lnSpc>
              <a:spcBef>
                <a:spcPts val="800"/>
              </a:spcBef>
              <a:buFont typeface="Arial" charset="0"/>
            </a:pPr>
            <a:r>
              <a:rPr lang="en-US"/>
              <a:t>Fourth level</a:t>
            </a:r>
          </a:p>
          <a:p>
            <a:pPr lvl="4" defTabSz="1734634">
              <a:lnSpc>
                <a:spcPct val="100000"/>
              </a:lnSpc>
              <a:spcBef>
                <a:spcPts val="800"/>
              </a:spcBef>
              <a:buFont typeface="Arial" charset="0"/>
            </a:pPr>
            <a:r>
              <a:rPr lang="en-US"/>
              <a:t>Fifth level</a:t>
            </a:r>
          </a:p>
        </p:txBody>
      </p:sp>
      <p:pic>
        <p:nvPicPr>
          <p:cNvPr id="9" name="Picture 8">
            <a:extLst>
              <a:ext uri="{FF2B5EF4-FFF2-40B4-BE49-F238E27FC236}">
                <a16:creationId xmlns:a16="http://schemas.microsoft.com/office/drawing/2014/main" id="{9FED6D54-D812-0E4B-91AA-6268B35FDA6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424579" y="6418574"/>
            <a:ext cx="742293" cy="142494"/>
          </a:xfrm>
          <a:prstGeom prst="rect">
            <a:avLst/>
          </a:prstGeom>
        </p:spPr>
      </p:pic>
      <p:pic>
        <p:nvPicPr>
          <p:cNvPr id="10" name="Picture 9">
            <a:extLst>
              <a:ext uri="{FF2B5EF4-FFF2-40B4-BE49-F238E27FC236}">
                <a16:creationId xmlns:a16="http://schemas.microsoft.com/office/drawing/2014/main" id="{74EE447D-B61A-4941-B3F8-0556EED85304}"/>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25170" y="6343867"/>
            <a:ext cx="822383" cy="217201"/>
          </a:xfrm>
          <a:prstGeom prst="rect">
            <a:avLst/>
          </a:prstGeom>
        </p:spPr>
      </p:pic>
      <p:cxnSp>
        <p:nvCxnSpPr>
          <p:cNvPr id="11" name="Straight Connector 10">
            <a:extLst>
              <a:ext uri="{FF2B5EF4-FFF2-40B4-BE49-F238E27FC236}">
                <a16:creationId xmlns:a16="http://schemas.microsoft.com/office/drawing/2014/main" id="{59A5BB70-0E71-1B4B-AAEE-57F562171371}"/>
              </a:ext>
            </a:extLst>
          </p:cNvPr>
          <p:cNvCxnSpPr/>
          <p:nvPr userDrawn="1"/>
        </p:nvCxnSpPr>
        <p:spPr>
          <a:xfrm>
            <a:off x="1324708" y="6380231"/>
            <a:ext cx="0" cy="250092"/>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6613408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Lst>
  <p:hf hdr="0" dt="0"/>
  <p:txStyles>
    <p:titleStyle>
      <a:lvl1pPr marL="0" indent="0" algn="l" defTabSz="914377" rtl="0" eaLnBrk="1" latinLnBrk="0" hangingPunct="1">
        <a:lnSpc>
          <a:spcPct val="90000"/>
        </a:lnSpc>
        <a:spcBef>
          <a:spcPct val="0"/>
        </a:spcBef>
        <a:buNone/>
        <a:defRPr lang="en-US" sz="2800" b="0" i="0" kern="1200" cap="none" spc="0" baseline="0" dirty="0">
          <a:solidFill>
            <a:schemeClr val="tx1"/>
          </a:solidFill>
          <a:latin typeface="Graphik Semibold" panose="020B0703030202060203" pitchFamily="34" charset="0"/>
          <a:ea typeface="+mj-ea"/>
          <a:cs typeface="+mj-cs"/>
        </a:defRPr>
      </a:lvl1pPr>
    </p:titleStyle>
    <p:bodyStyle>
      <a:lvl1pPr marL="0" indent="0" algn="l" defTabSz="914377" rtl="0" eaLnBrk="1" latinLnBrk="0" hangingPunct="1">
        <a:lnSpc>
          <a:spcPct val="100000"/>
        </a:lnSpc>
        <a:spcBef>
          <a:spcPts val="0"/>
        </a:spcBef>
        <a:spcAft>
          <a:spcPts val="0"/>
        </a:spcAft>
        <a:buFont typeface="Arial" panose="020B0604020202020204" pitchFamily="34" charset="0"/>
        <a:buNone/>
        <a:defRPr lang="en-US" sz="1300" b="0" i="0" kern="1200" cap="none" baseline="0" dirty="0">
          <a:solidFill>
            <a:schemeClr val="tx1"/>
          </a:solidFill>
          <a:latin typeface="Graphik Semibold" panose="020B0703030202060203" pitchFamily="34" charset="0"/>
          <a:ea typeface="+mn-ea"/>
          <a:cs typeface="Arial" panose="020B060402020202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lang="en-US" sz="1100" b="0" i="0" kern="1200" cap="none" baseline="0" dirty="0">
          <a:solidFill>
            <a:schemeClr val="tx1"/>
          </a:solidFill>
          <a:latin typeface="Graphik" panose="020B0503030202060203" pitchFamily="34" charset="0"/>
          <a:ea typeface="+mn-ea"/>
          <a:cs typeface="Arial" panose="020B0604020202020204" pitchFamily="34" charset="0"/>
        </a:defRPr>
      </a:lvl2pPr>
      <a:lvl3pPr marL="180975" indent="-180975" algn="l" defTabSz="914377" rtl="0" eaLnBrk="1" latinLnBrk="0" hangingPunct="1">
        <a:lnSpc>
          <a:spcPct val="90000"/>
        </a:lnSpc>
        <a:spcBef>
          <a:spcPts val="0"/>
        </a:spcBef>
        <a:spcAft>
          <a:spcPts val="0"/>
        </a:spcAft>
        <a:buFont typeface="Arial" panose="020B0604020202020204" pitchFamily="34" charset="0"/>
        <a:buChar char="•"/>
        <a:defRPr sz="1100" kern="1200">
          <a:solidFill>
            <a:schemeClr val="tx1"/>
          </a:solidFill>
          <a:latin typeface="Graphik" panose="020B0503030202060203" pitchFamily="34" charset="0"/>
          <a:ea typeface="+mn-ea"/>
          <a:cs typeface="+mn-cs"/>
        </a:defRPr>
      </a:lvl3pPr>
      <a:lvl4pPr marL="361950" indent="-168275" algn="l" defTabSz="914377" rtl="0" eaLnBrk="1" latinLnBrk="0" hangingPunct="1">
        <a:lnSpc>
          <a:spcPct val="90000"/>
        </a:lnSpc>
        <a:spcBef>
          <a:spcPts val="0"/>
        </a:spcBef>
        <a:spcAft>
          <a:spcPts val="0"/>
        </a:spcAft>
        <a:buFont typeface="Arial" panose="020B0604020202020204" pitchFamily="34" charset="0"/>
        <a:buChar char="–"/>
        <a:defRPr sz="1100" kern="1200">
          <a:solidFill>
            <a:schemeClr val="tx1"/>
          </a:solidFill>
          <a:latin typeface="Graphik" panose="020B0503030202060203" pitchFamily="34" charset="0"/>
          <a:ea typeface="+mn-ea"/>
          <a:cs typeface="+mn-cs"/>
        </a:defRPr>
      </a:lvl4pPr>
      <a:lvl5pPr marL="542925" indent="-176213" algn="l" defTabSz="914377" rtl="0" eaLnBrk="1" latinLnBrk="0" hangingPunct="1">
        <a:lnSpc>
          <a:spcPct val="90000"/>
        </a:lnSpc>
        <a:spcBef>
          <a:spcPts val="0"/>
        </a:spcBef>
        <a:spcAft>
          <a:spcPts val="0"/>
        </a:spcAft>
        <a:buFont typeface="Arial" panose="020B0604020202020204" pitchFamily="34" charset="0"/>
        <a:buChar char="•"/>
        <a:defRPr sz="1100" kern="1200">
          <a:solidFill>
            <a:schemeClr val="tx1"/>
          </a:solidFill>
          <a:latin typeface="Graphik" panose="020B0503030202060203" pitchFamily="34" charset="0"/>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15">
          <p15:clr>
            <a:srgbClr val="F26B43"/>
          </p15:clr>
        </p15:guide>
        <p15:guide id="2" pos="5599">
          <p15:clr>
            <a:srgbClr val="F26B43"/>
          </p15:clr>
        </p15:guide>
        <p15:guide id="4" pos="7401">
          <p15:clr>
            <a:srgbClr val="F26B43"/>
          </p15:clr>
        </p15:guide>
        <p15:guide id="5" orient="horz" pos="1417">
          <p15:clr>
            <a:srgbClr val="F26B43"/>
          </p15:clr>
        </p15:guide>
        <p15:guide id="6" orient="horz" pos="187">
          <p15:clr>
            <a:srgbClr val="F26B43"/>
          </p15:clr>
        </p15:guide>
        <p15:guide id="7" pos="6751">
          <p15:clr>
            <a:srgbClr val="F26B43"/>
          </p15:clr>
        </p15:guide>
        <p15:guide id="9" pos="924">
          <p15:clr>
            <a:srgbClr val="F26B43"/>
          </p15:clr>
        </p15:guide>
        <p15:guide id="10" orient="horz" pos="4133">
          <p15:clr>
            <a:srgbClr val="F26B43"/>
          </p15:clr>
        </p15:guide>
        <p15:guide id="11" pos="3726">
          <p15:clr>
            <a:srgbClr val="F26B43"/>
          </p15:clr>
        </p15:guide>
        <p15:guide id="13" pos="2081">
          <p15:clr>
            <a:srgbClr val="F26B43"/>
          </p15:clr>
        </p15:guide>
        <p15:guide id="15" orient="horz" pos="3814">
          <p15:clr>
            <a:srgbClr val="F26B43"/>
          </p15:clr>
        </p15:guide>
        <p15:guide id="16" orient="horz" pos="3240">
          <p15:clr>
            <a:srgbClr val="F26B43"/>
          </p15:clr>
        </p15:guide>
        <p15:guide id="17" pos="1141">
          <p15:clr>
            <a:srgbClr val="F26B43"/>
          </p15:clr>
        </p15:guide>
        <p15:guide id="18" pos="1858">
          <p15:clr>
            <a:srgbClr val="F26B43"/>
          </p15:clr>
        </p15:guide>
        <p15:guide id="19" pos="6528">
          <p15:clr>
            <a:srgbClr val="F26B43"/>
          </p15:clr>
        </p15:guide>
        <p15:guide id="20" pos="5822">
          <p15:clr>
            <a:srgbClr val="F26B43"/>
          </p15:clr>
        </p15:guide>
        <p15:guide id="21" pos="2792">
          <p15:clr>
            <a:srgbClr val="F26B43"/>
          </p15:clr>
        </p15:guide>
        <p15:guide id="22" pos="3015">
          <p15:clr>
            <a:srgbClr val="F26B43"/>
          </p15:clr>
        </p15:guide>
        <p15:guide id="23" pos="3949">
          <p15:clr>
            <a:srgbClr val="F26B43"/>
          </p15:clr>
        </p15:guide>
        <p15:guide id="24" pos="4660">
          <p15:clr>
            <a:srgbClr val="F26B43"/>
          </p15:clr>
        </p15:guide>
        <p15:guide id="25" pos="4883">
          <p15:clr>
            <a:srgbClr val="F26B43"/>
          </p15:clr>
        </p15:guide>
        <p15:guide id="26" pos="2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reload=9&amp;v=cjXurYrFMZ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chb.hrsa.gov/about-maternal-and-child-health-bureau-mchb"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childhealthdata.org/" TargetMode="External"/><Relationship Id="rId4" Type="http://schemas.openxmlformats.org/officeDocument/2006/relationships/hyperlink" Target="http://www.cahmi.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0453" y="1302657"/>
            <a:ext cx="6135022" cy="4252685"/>
          </a:xfrm>
        </p:spPr>
        <p:txBody>
          <a:bodyPr>
            <a:noAutofit/>
          </a:bodyPr>
          <a:lstStyle/>
          <a:p>
            <a:r>
              <a:rPr lang="en-US" sz="5400" b="1" dirty="0">
                <a:latin typeface="Arial Black" panose="020B0A04020102020204" pitchFamily="34" charset="0"/>
              </a:rPr>
              <a:t>Public Health Social Workers: Children with special health care needs</a:t>
            </a:r>
            <a:endParaRPr lang="en-US" sz="5000" b="1" dirty="0">
              <a:latin typeface="Arial Black" panose="020B0A04020102020204" pitchFamily="34" charset="0"/>
              <a:cs typeface="Arial" panose="020B0604020202020204" pitchFamily="34" charset="0"/>
            </a:endParaRPr>
          </a:p>
        </p:txBody>
      </p:sp>
      <p:pic>
        <p:nvPicPr>
          <p:cNvPr id="1026" name="Picture 2" descr="NCDHHS: DHHS Has Help Line for Children with Special Health Care Needs">
            <a:extLst>
              <a:ext uri="{FF2B5EF4-FFF2-40B4-BE49-F238E27FC236}">
                <a16:creationId xmlns:a16="http://schemas.microsoft.com/office/drawing/2014/main" id="{FBAF9F69-D3FC-4E31-B769-050D1D570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475" y="1933731"/>
            <a:ext cx="4958614" cy="278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2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C3A9DB5-74FE-4FB6-A7D6-E58B8D761E52}"/>
              </a:ext>
            </a:extLst>
          </p:cNvPr>
          <p:cNvSpPr>
            <a:spLocks noGrp="1"/>
          </p:cNvSpPr>
          <p:nvPr>
            <p:ph type="title"/>
          </p:nvPr>
        </p:nvSpPr>
        <p:spPr>
          <a:xfrm>
            <a:off x="838200" y="365125"/>
            <a:ext cx="8547100" cy="1325563"/>
          </a:xfrm>
        </p:spPr>
        <p:txBody>
          <a:bodyPr/>
          <a:lstStyle/>
          <a:p>
            <a:pPr eaLnBrk="1" hangingPunct="1"/>
            <a:r>
              <a:rPr lang="en-US" altLang="en-US" dirty="0"/>
              <a:t>Connecting Life Course Theory</a:t>
            </a:r>
          </a:p>
        </p:txBody>
      </p:sp>
      <p:graphicFrame>
        <p:nvGraphicFramePr>
          <p:cNvPr id="2" name="Diagram 1">
            <a:extLst>
              <a:ext uri="{FF2B5EF4-FFF2-40B4-BE49-F238E27FC236}">
                <a16:creationId xmlns:a16="http://schemas.microsoft.com/office/drawing/2014/main" id="{DD706440-C6E7-4CCC-AED1-B32FB1424361}"/>
              </a:ext>
            </a:extLst>
          </p:cNvPr>
          <p:cNvGraphicFramePr/>
          <p:nvPr>
            <p:extLst>
              <p:ext uri="{D42A27DB-BD31-4B8C-83A1-F6EECF244321}">
                <p14:modId xmlns:p14="http://schemas.microsoft.com/office/powerpoint/2010/main" val="1140607392"/>
              </p:ext>
            </p:extLst>
          </p:nvPr>
        </p:nvGraphicFramePr>
        <p:xfrm>
          <a:off x="317477" y="1685924"/>
          <a:ext cx="10229120" cy="4629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a:extLst>
              <a:ext uri="{FF2B5EF4-FFF2-40B4-BE49-F238E27FC236}">
                <a16:creationId xmlns:a16="http://schemas.microsoft.com/office/drawing/2014/main" id="{EFE284DC-9EB4-4033-9DBD-1B948C8BCC21}"/>
              </a:ext>
            </a:extLst>
          </p:cNvPr>
          <p:cNvSpPr/>
          <p:nvPr/>
        </p:nvSpPr>
        <p:spPr>
          <a:xfrm>
            <a:off x="1146175" y="2505075"/>
            <a:ext cx="423863" cy="45878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6" name="Down Arrow 5">
            <a:extLst>
              <a:ext uri="{FF2B5EF4-FFF2-40B4-BE49-F238E27FC236}">
                <a16:creationId xmlns:a16="http://schemas.microsoft.com/office/drawing/2014/main" id="{11EFB24F-381B-430B-9A0B-9F58C50077E7}"/>
              </a:ext>
            </a:extLst>
          </p:cNvPr>
          <p:cNvSpPr/>
          <p:nvPr/>
        </p:nvSpPr>
        <p:spPr>
          <a:xfrm>
            <a:off x="7207250" y="2428875"/>
            <a:ext cx="423863" cy="4572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7" name="Down Arrow 6">
            <a:extLst>
              <a:ext uri="{FF2B5EF4-FFF2-40B4-BE49-F238E27FC236}">
                <a16:creationId xmlns:a16="http://schemas.microsoft.com/office/drawing/2014/main" id="{70A6A5EA-B3D5-497F-8F07-33C33E7BDCE3}"/>
              </a:ext>
            </a:extLst>
          </p:cNvPr>
          <p:cNvSpPr/>
          <p:nvPr/>
        </p:nvSpPr>
        <p:spPr>
          <a:xfrm>
            <a:off x="5595938" y="2439988"/>
            <a:ext cx="423862" cy="45878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8" name="Down Arrow 7">
            <a:extLst>
              <a:ext uri="{FF2B5EF4-FFF2-40B4-BE49-F238E27FC236}">
                <a16:creationId xmlns:a16="http://schemas.microsoft.com/office/drawing/2014/main" id="{C984E8E5-E260-47C7-9B54-7429A87A2EBB}"/>
              </a:ext>
            </a:extLst>
          </p:cNvPr>
          <p:cNvSpPr/>
          <p:nvPr/>
        </p:nvSpPr>
        <p:spPr>
          <a:xfrm>
            <a:off x="6118225" y="2451100"/>
            <a:ext cx="423863" cy="45878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9" name="Down Arrow 8">
            <a:extLst>
              <a:ext uri="{FF2B5EF4-FFF2-40B4-BE49-F238E27FC236}">
                <a16:creationId xmlns:a16="http://schemas.microsoft.com/office/drawing/2014/main" id="{79FBF7E8-D90B-4D38-B999-5088152CD0FB}"/>
              </a:ext>
            </a:extLst>
          </p:cNvPr>
          <p:cNvSpPr/>
          <p:nvPr/>
        </p:nvSpPr>
        <p:spPr>
          <a:xfrm>
            <a:off x="2725738" y="2497138"/>
            <a:ext cx="423862" cy="45878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10" name="Down Arrow 9">
            <a:extLst>
              <a:ext uri="{FF2B5EF4-FFF2-40B4-BE49-F238E27FC236}">
                <a16:creationId xmlns:a16="http://schemas.microsoft.com/office/drawing/2014/main" id="{76682BEC-12FA-470B-B245-60ABF2555413}"/>
              </a:ext>
            </a:extLst>
          </p:cNvPr>
          <p:cNvSpPr/>
          <p:nvPr/>
        </p:nvSpPr>
        <p:spPr>
          <a:xfrm>
            <a:off x="3706813" y="2490788"/>
            <a:ext cx="423862" cy="45878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11" name="Down Arrow 10">
            <a:extLst>
              <a:ext uri="{FF2B5EF4-FFF2-40B4-BE49-F238E27FC236}">
                <a16:creationId xmlns:a16="http://schemas.microsoft.com/office/drawing/2014/main" id="{52E63DC0-097D-4459-B4D8-C077F5BA70F6}"/>
              </a:ext>
            </a:extLst>
          </p:cNvPr>
          <p:cNvSpPr/>
          <p:nvPr/>
        </p:nvSpPr>
        <p:spPr>
          <a:xfrm>
            <a:off x="4389438" y="2501900"/>
            <a:ext cx="422275" cy="45878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12" name="Down Arrow 11">
            <a:extLst>
              <a:ext uri="{FF2B5EF4-FFF2-40B4-BE49-F238E27FC236}">
                <a16:creationId xmlns:a16="http://schemas.microsoft.com/office/drawing/2014/main" id="{5871648D-AA55-4EFA-AA11-E2D467901CA4}"/>
              </a:ext>
            </a:extLst>
          </p:cNvPr>
          <p:cNvSpPr/>
          <p:nvPr/>
        </p:nvSpPr>
        <p:spPr>
          <a:xfrm>
            <a:off x="9004300" y="2443163"/>
            <a:ext cx="422275" cy="45878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13" name="Down Arrow 12">
            <a:extLst>
              <a:ext uri="{FF2B5EF4-FFF2-40B4-BE49-F238E27FC236}">
                <a16:creationId xmlns:a16="http://schemas.microsoft.com/office/drawing/2014/main" id="{57B657A5-B043-4A58-BF2B-6EE5D359F3C2}"/>
              </a:ext>
            </a:extLst>
          </p:cNvPr>
          <p:cNvSpPr/>
          <p:nvPr/>
        </p:nvSpPr>
        <p:spPr>
          <a:xfrm>
            <a:off x="8291513" y="2419350"/>
            <a:ext cx="423862" cy="45878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20" name="Down Arrow 19">
            <a:extLst>
              <a:ext uri="{FF2B5EF4-FFF2-40B4-BE49-F238E27FC236}">
                <a16:creationId xmlns:a16="http://schemas.microsoft.com/office/drawing/2014/main" id="{75F3C983-D38E-4022-BAE4-C41EC0695A56}"/>
              </a:ext>
            </a:extLst>
          </p:cNvPr>
          <p:cNvSpPr/>
          <p:nvPr/>
        </p:nvSpPr>
        <p:spPr>
          <a:xfrm>
            <a:off x="9883775" y="2459038"/>
            <a:ext cx="423863" cy="45878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4" name="Up Arrow 3">
            <a:extLst>
              <a:ext uri="{FF2B5EF4-FFF2-40B4-BE49-F238E27FC236}">
                <a16:creationId xmlns:a16="http://schemas.microsoft.com/office/drawing/2014/main" id="{8598239C-2ADC-437A-AC0B-736A83EF6259}"/>
              </a:ext>
            </a:extLst>
          </p:cNvPr>
          <p:cNvSpPr/>
          <p:nvPr/>
        </p:nvSpPr>
        <p:spPr>
          <a:xfrm>
            <a:off x="1163638" y="4779963"/>
            <a:ext cx="406400" cy="458787"/>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Up Arrow 22">
            <a:extLst>
              <a:ext uri="{FF2B5EF4-FFF2-40B4-BE49-F238E27FC236}">
                <a16:creationId xmlns:a16="http://schemas.microsoft.com/office/drawing/2014/main" id="{187C88AC-4D10-4F8C-9E24-F610F7288DB9}"/>
              </a:ext>
            </a:extLst>
          </p:cNvPr>
          <p:cNvSpPr/>
          <p:nvPr/>
        </p:nvSpPr>
        <p:spPr>
          <a:xfrm>
            <a:off x="5143500" y="4738688"/>
            <a:ext cx="406400" cy="458787"/>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Up Arrow 23">
            <a:extLst>
              <a:ext uri="{FF2B5EF4-FFF2-40B4-BE49-F238E27FC236}">
                <a16:creationId xmlns:a16="http://schemas.microsoft.com/office/drawing/2014/main" id="{537ECAB3-E42C-4F19-8D98-52385ED9953E}"/>
              </a:ext>
            </a:extLst>
          </p:cNvPr>
          <p:cNvSpPr/>
          <p:nvPr/>
        </p:nvSpPr>
        <p:spPr>
          <a:xfrm>
            <a:off x="4202113" y="4714875"/>
            <a:ext cx="406400" cy="458788"/>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Up Arrow 24">
            <a:extLst>
              <a:ext uri="{FF2B5EF4-FFF2-40B4-BE49-F238E27FC236}">
                <a16:creationId xmlns:a16="http://schemas.microsoft.com/office/drawing/2014/main" id="{3755168F-E5F5-4ED6-98BF-ED00A62C5010}"/>
              </a:ext>
            </a:extLst>
          </p:cNvPr>
          <p:cNvSpPr/>
          <p:nvPr/>
        </p:nvSpPr>
        <p:spPr>
          <a:xfrm>
            <a:off x="2555875" y="4743450"/>
            <a:ext cx="406400" cy="458788"/>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Up Arrow 25">
            <a:extLst>
              <a:ext uri="{FF2B5EF4-FFF2-40B4-BE49-F238E27FC236}">
                <a16:creationId xmlns:a16="http://schemas.microsoft.com/office/drawing/2014/main" id="{BD80E4AC-5563-4E97-8AB2-792DB9F35A17}"/>
              </a:ext>
            </a:extLst>
          </p:cNvPr>
          <p:cNvSpPr/>
          <p:nvPr/>
        </p:nvSpPr>
        <p:spPr>
          <a:xfrm>
            <a:off x="3360738" y="4719638"/>
            <a:ext cx="406400" cy="458787"/>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7" name="Up Arrow 26">
            <a:extLst>
              <a:ext uri="{FF2B5EF4-FFF2-40B4-BE49-F238E27FC236}">
                <a16:creationId xmlns:a16="http://schemas.microsoft.com/office/drawing/2014/main" id="{28D55761-862C-461D-BD8C-13086668F620}"/>
              </a:ext>
            </a:extLst>
          </p:cNvPr>
          <p:cNvSpPr/>
          <p:nvPr/>
        </p:nvSpPr>
        <p:spPr>
          <a:xfrm>
            <a:off x="6053138" y="4713288"/>
            <a:ext cx="406400" cy="458787"/>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8" name="Up Arrow 27">
            <a:extLst>
              <a:ext uri="{FF2B5EF4-FFF2-40B4-BE49-F238E27FC236}">
                <a16:creationId xmlns:a16="http://schemas.microsoft.com/office/drawing/2014/main" id="{DF62984A-8166-49A6-BE84-3137C787A6CC}"/>
              </a:ext>
            </a:extLst>
          </p:cNvPr>
          <p:cNvSpPr/>
          <p:nvPr/>
        </p:nvSpPr>
        <p:spPr>
          <a:xfrm>
            <a:off x="6840538" y="4689475"/>
            <a:ext cx="406400" cy="458788"/>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9" name="Up Arrow 28">
            <a:extLst>
              <a:ext uri="{FF2B5EF4-FFF2-40B4-BE49-F238E27FC236}">
                <a16:creationId xmlns:a16="http://schemas.microsoft.com/office/drawing/2014/main" id="{CFBB6F95-DE6F-42D3-8624-5BC7CA28D0ED}"/>
              </a:ext>
            </a:extLst>
          </p:cNvPr>
          <p:cNvSpPr/>
          <p:nvPr/>
        </p:nvSpPr>
        <p:spPr>
          <a:xfrm>
            <a:off x="7575550" y="4718050"/>
            <a:ext cx="404813" cy="458788"/>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0" name="Up Arrow 29">
            <a:extLst>
              <a:ext uri="{FF2B5EF4-FFF2-40B4-BE49-F238E27FC236}">
                <a16:creationId xmlns:a16="http://schemas.microsoft.com/office/drawing/2014/main" id="{BBE0DE3E-0047-40C1-A539-5E693BFADC3D}"/>
              </a:ext>
            </a:extLst>
          </p:cNvPr>
          <p:cNvSpPr/>
          <p:nvPr/>
        </p:nvSpPr>
        <p:spPr>
          <a:xfrm>
            <a:off x="8980488" y="4711700"/>
            <a:ext cx="404812" cy="458788"/>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1" name="Up Arrow 30">
            <a:extLst>
              <a:ext uri="{FF2B5EF4-FFF2-40B4-BE49-F238E27FC236}">
                <a16:creationId xmlns:a16="http://schemas.microsoft.com/office/drawing/2014/main" id="{685BC1F7-EEDF-4D0F-A2BE-F6F83ED1398A}"/>
              </a:ext>
            </a:extLst>
          </p:cNvPr>
          <p:cNvSpPr/>
          <p:nvPr/>
        </p:nvSpPr>
        <p:spPr>
          <a:xfrm>
            <a:off x="9837738" y="4740275"/>
            <a:ext cx="404812" cy="458788"/>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93FE807C-2D54-4E5B-B71A-C98455B01B25}"/>
              </a:ext>
            </a:extLst>
          </p:cNvPr>
          <p:cNvSpPr/>
          <p:nvPr/>
        </p:nvSpPr>
        <p:spPr>
          <a:xfrm>
            <a:off x="4410075" y="5327650"/>
            <a:ext cx="3103563" cy="406400"/>
          </a:xfrm>
          <a:prstGeom prst="rect">
            <a:avLst/>
          </a:prstGeom>
          <a:solidFill>
            <a:srgbClr val="70AD47"/>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latin typeface="Arial" panose="020B0604020202020204" pitchFamily="34" charset="0"/>
                <a:cs typeface="Arial" panose="020B0604020202020204" pitchFamily="34" charset="0"/>
              </a:rPr>
              <a:t>Protective Factors</a:t>
            </a:r>
          </a:p>
        </p:txBody>
      </p:sp>
      <p:sp>
        <p:nvSpPr>
          <p:cNvPr id="22" name="Rectangle 21">
            <a:extLst>
              <a:ext uri="{FF2B5EF4-FFF2-40B4-BE49-F238E27FC236}">
                <a16:creationId xmlns:a16="http://schemas.microsoft.com/office/drawing/2014/main" id="{E5D19C7F-6426-46E5-B7F3-7A230B693631}"/>
              </a:ext>
            </a:extLst>
          </p:cNvPr>
          <p:cNvSpPr/>
          <p:nvPr/>
        </p:nvSpPr>
        <p:spPr>
          <a:xfrm>
            <a:off x="4303713" y="1763713"/>
            <a:ext cx="3279775" cy="3540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latin typeface="Arial" panose="020B0604020202020204" pitchFamily="34" charset="0"/>
                <a:cs typeface="Arial" panose="020B0604020202020204" pitchFamily="34" charset="0"/>
              </a:rPr>
              <a:t>Risk Factors</a:t>
            </a:r>
          </a:p>
        </p:txBody>
      </p:sp>
      <p:sp>
        <p:nvSpPr>
          <p:cNvPr id="30723" name="Right Brace 30722">
            <a:extLst>
              <a:ext uri="{FF2B5EF4-FFF2-40B4-BE49-F238E27FC236}">
                <a16:creationId xmlns:a16="http://schemas.microsoft.com/office/drawing/2014/main" id="{8A9FC171-A239-400E-9052-BB9EBB712119}"/>
              </a:ext>
            </a:extLst>
          </p:cNvPr>
          <p:cNvSpPr/>
          <p:nvPr/>
        </p:nvSpPr>
        <p:spPr>
          <a:xfrm rot="5400000">
            <a:off x="2532063" y="3649662"/>
            <a:ext cx="344488" cy="982663"/>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sp>
        <p:nvSpPr>
          <p:cNvPr id="36" name="Right Brace 35">
            <a:extLst>
              <a:ext uri="{FF2B5EF4-FFF2-40B4-BE49-F238E27FC236}">
                <a16:creationId xmlns:a16="http://schemas.microsoft.com/office/drawing/2014/main" id="{BFDBBAB2-A73C-47AA-8554-8980BDAE335C}"/>
              </a:ext>
            </a:extLst>
          </p:cNvPr>
          <p:cNvSpPr/>
          <p:nvPr/>
        </p:nvSpPr>
        <p:spPr>
          <a:xfrm rot="5400000">
            <a:off x="3601244" y="3642519"/>
            <a:ext cx="344488" cy="98425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sp>
        <p:nvSpPr>
          <p:cNvPr id="37" name="Right Brace 36">
            <a:extLst>
              <a:ext uri="{FF2B5EF4-FFF2-40B4-BE49-F238E27FC236}">
                <a16:creationId xmlns:a16="http://schemas.microsoft.com/office/drawing/2014/main" id="{9451DF1B-3087-46E6-90FD-2D92F91EA8E6}"/>
              </a:ext>
            </a:extLst>
          </p:cNvPr>
          <p:cNvSpPr/>
          <p:nvPr/>
        </p:nvSpPr>
        <p:spPr>
          <a:xfrm rot="5400000">
            <a:off x="5729288" y="3636962"/>
            <a:ext cx="344488" cy="982663"/>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sp>
        <p:nvSpPr>
          <p:cNvPr id="38" name="Right Brace 37">
            <a:extLst>
              <a:ext uri="{FF2B5EF4-FFF2-40B4-BE49-F238E27FC236}">
                <a16:creationId xmlns:a16="http://schemas.microsoft.com/office/drawing/2014/main" id="{7AC7F699-186B-48C5-9D21-D26D28DC24C5}"/>
              </a:ext>
            </a:extLst>
          </p:cNvPr>
          <p:cNvSpPr/>
          <p:nvPr/>
        </p:nvSpPr>
        <p:spPr>
          <a:xfrm rot="5400000">
            <a:off x="8974931" y="3636169"/>
            <a:ext cx="344488" cy="98425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sp>
        <p:nvSpPr>
          <p:cNvPr id="23582" name="TextBox 30723">
            <a:extLst>
              <a:ext uri="{FF2B5EF4-FFF2-40B4-BE49-F238E27FC236}">
                <a16:creationId xmlns:a16="http://schemas.microsoft.com/office/drawing/2014/main" id="{D3911E4D-5A6F-4729-865B-56CF5E184AAC}"/>
              </a:ext>
            </a:extLst>
          </p:cNvPr>
          <p:cNvSpPr txBox="1">
            <a:spLocks noChangeArrowheads="1"/>
          </p:cNvSpPr>
          <p:nvPr/>
        </p:nvSpPr>
        <p:spPr bwMode="auto">
          <a:xfrm>
            <a:off x="2086158" y="4427693"/>
            <a:ext cx="11304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100" b="1" dirty="0">
                <a:latin typeface="Arial" panose="020B0604020202020204" pitchFamily="34" charset="0"/>
                <a:cs typeface="Arial" panose="020B0604020202020204" pitchFamily="34" charset="0"/>
              </a:rPr>
              <a:t>Critical period</a:t>
            </a:r>
          </a:p>
        </p:txBody>
      </p:sp>
      <p:sp>
        <p:nvSpPr>
          <p:cNvPr id="23583" name="TextBox 39">
            <a:extLst>
              <a:ext uri="{FF2B5EF4-FFF2-40B4-BE49-F238E27FC236}">
                <a16:creationId xmlns:a16="http://schemas.microsoft.com/office/drawing/2014/main" id="{E4420C4E-AADD-4F56-8AAC-92655610B18A}"/>
              </a:ext>
            </a:extLst>
          </p:cNvPr>
          <p:cNvSpPr txBox="1">
            <a:spLocks noChangeArrowheads="1"/>
          </p:cNvSpPr>
          <p:nvPr/>
        </p:nvSpPr>
        <p:spPr bwMode="auto">
          <a:xfrm>
            <a:off x="3221038" y="4408825"/>
            <a:ext cx="11304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100" b="1" dirty="0">
                <a:latin typeface="Arial" panose="020B0604020202020204" pitchFamily="34" charset="0"/>
                <a:cs typeface="Arial" panose="020B0604020202020204" pitchFamily="34" charset="0"/>
              </a:rPr>
              <a:t>Critical period</a:t>
            </a:r>
          </a:p>
        </p:txBody>
      </p:sp>
      <p:sp>
        <p:nvSpPr>
          <p:cNvPr id="23584" name="TextBox 40">
            <a:extLst>
              <a:ext uri="{FF2B5EF4-FFF2-40B4-BE49-F238E27FC236}">
                <a16:creationId xmlns:a16="http://schemas.microsoft.com/office/drawing/2014/main" id="{12473ED2-E98E-4C8A-BB40-264D69145FA1}"/>
              </a:ext>
            </a:extLst>
          </p:cNvPr>
          <p:cNvSpPr txBox="1">
            <a:spLocks noChangeArrowheads="1"/>
          </p:cNvSpPr>
          <p:nvPr/>
        </p:nvSpPr>
        <p:spPr bwMode="auto">
          <a:xfrm>
            <a:off x="5352477" y="4405313"/>
            <a:ext cx="11304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100" b="1" dirty="0">
                <a:latin typeface="Arial" panose="020B0604020202020204" pitchFamily="34" charset="0"/>
                <a:cs typeface="Arial" panose="020B0604020202020204" pitchFamily="34" charset="0"/>
              </a:rPr>
              <a:t>Critical period</a:t>
            </a:r>
          </a:p>
        </p:txBody>
      </p:sp>
      <p:sp>
        <p:nvSpPr>
          <p:cNvPr id="23585" name="TextBox 41">
            <a:extLst>
              <a:ext uri="{FF2B5EF4-FFF2-40B4-BE49-F238E27FC236}">
                <a16:creationId xmlns:a16="http://schemas.microsoft.com/office/drawing/2014/main" id="{F382278F-B8F3-458C-AB0E-93663A6E311C}"/>
              </a:ext>
            </a:extLst>
          </p:cNvPr>
          <p:cNvSpPr txBox="1">
            <a:spLocks noChangeArrowheads="1"/>
          </p:cNvSpPr>
          <p:nvPr/>
        </p:nvSpPr>
        <p:spPr bwMode="auto">
          <a:xfrm>
            <a:off x="8636885" y="4399867"/>
            <a:ext cx="11304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100" b="1" dirty="0">
                <a:latin typeface="Arial" panose="020B0604020202020204" pitchFamily="34" charset="0"/>
                <a:cs typeface="Arial" panose="020B0604020202020204" pitchFamily="34" charset="0"/>
              </a:rPr>
              <a:t>Critical period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89518F3-F9C3-4FCC-8141-BD1A2A443F5B}"/>
              </a:ext>
            </a:extLst>
          </p:cNvPr>
          <p:cNvSpPr>
            <a:spLocks noGrp="1"/>
          </p:cNvSpPr>
          <p:nvPr>
            <p:ph type="title"/>
          </p:nvPr>
        </p:nvSpPr>
        <p:spPr>
          <a:xfrm>
            <a:off x="838200" y="365125"/>
            <a:ext cx="8920397" cy="1325563"/>
          </a:xfrm>
        </p:spPr>
        <p:txBody>
          <a:bodyPr/>
          <a:lstStyle/>
          <a:p>
            <a:r>
              <a:rPr lang="en-US" altLang="en-US" dirty="0"/>
              <a:t>Life Course Theory and Practice </a:t>
            </a:r>
          </a:p>
        </p:txBody>
      </p:sp>
      <p:sp>
        <p:nvSpPr>
          <p:cNvPr id="25603" name="Content Placeholder 2">
            <a:extLst>
              <a:ext uri="{FF2B5EF4-FFF2-40B4-BE49-F238E27FC236}">
                <a16:creationId xmlns:a16="http://schemas.microsoft.com/office/drawing/2014/main" id="{8B7AE1A5-0986-4907-BDA3-A6C67405CAEB}"/>
              </a:ext>
            </a:extLst>
          </p:cNvPr>
          <p:cNvSpPr>
            <a:spLocks noGrp="1"/>
          </p:cNvSpPr>
          <p:nvPr>
            <p:ph idx="1"/>
          </p:nvPr>
        </p:nvSpPr>
        <p:spPr>
          <a:xfrm>
            <a:off x="2728913" y="6208713"/>
            <a:ext cx="6084887" cy="320675"/>
          </a:xfrm>
        </p:spPr>
        <p:txBody>
          <a:bodyPr>
            <a:normAutofit fontScale="70000" lnSpcReduction="20000"/>
          </a:bodyPr>
          <a:lstStyle/>
          <a:p>
            <a:pPr marL="0" indent="0" eaLnBrk="1" hangingPunct="1">
              <a:spcBef>
                <a:spcPct val="0"/>
              </a:spcBef>
              <a:buFont typeface="Arial" panose="020B0604020202020204" pitchFamily="34" charset="0"/>
              <a:buNone/>
            </a:pPr>
            <a:r>
              <a:rPr lang="mr-IN" altLang="en-US">
                <a:latin typeface="Mangal" panose="02040503050203030202" pitchFamily="18" charset="0"/>
              </a:rPr>
              <a:t>–</a:t>
            </a:r>
            <a:r>
              <a:rPr lang="en-US" altLang="en-US"/>
              <a:t> Michael Fraser, 2013</a:t>
            </a:r>
            <a:endParaRPr lang="en-US" altLang="en-US" b="1">
              <a:solidFill>
                <a:srgbClr val="FF0000"/>
              </a:solidFill>
            </a:endParaRPr>
          </a:p>
          <a:p>
            <a:pPr marL="0" indent="0"/>
            <a:endParaRPr lang="en-US" altLang="en-US"/>
          </a:p>
        </p:txBody>
      </p:sp>
      <p:sp>
        <p:nvSpPr>
          <p:cNvPr id="2" name="Oval Callout 1">
            <a:extLst>
              <a:ext uri="{FF2B5EF4-FFF2-40B4-BE49-F238E27FC236}">
                <a16:creationId xmlns:a16="http://schemas.microsoft.com/office/drawing/2014/main" id="{02295D17-1078-45FF-952C-1C816AA8ECF9}"/>
              </a:ext>
            </a:extLst>
          </p:cNvPr>
          <p:cNvSpPr/>
          <p:nvPr/>
        </p:nvSpPr>
        <p:spPr>
          <a:xfrm>
            <a:off x="2139950" y="1167618"/>
            <a:ext cx="8227939" cy="4853473"/>
          </a:xfrm>
          <a:prstGeom prst="wedgeEllipseCallout">
            <a:avLst>
              <a:gd name="adj1" fmla="val -33289"/>
              <a:gd name="adj2" fmla="val 52033"/>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en-US" dirty="0">
              <a:solidFill>
                <a:srgbClr val="FFFFFF"/>
              </a:solidFill>
            </a:endParaRPr>
          </a:p>
          <a:p>
            <a:pPr eaLnBrk="1" hangingPunct="1">
              <a:defRPr/>
            </a:pPr>
            <a:r>
              <a:rPr lang="en-US" altLang="en-US" sz="2200" dirty="0">
                <a:solidFill>
                  <a:srgbClr val="FFFFFF"/>
                </a:solidFill>
                <a:latin typeface="Arial "/>
              </a:rPr>
              <a:t>“An important implication of Life Course Theory for MCH practice is that MCH leaders are required to take a </a:t>
            </a:r>
            <a:r>
              <a:rPr lang="en-US" altLang="en-US" sz="2800" b="1" i="1" dirty="0">
                <a:solidFill>
                  <a:srgbClr val="FFFFFF"/>
                </a:solidFill>
                <a:latin typeface="Arial "/>
              </a:rPr>
              <a:t>longitudinal approach </a:t>
            </a:r>
            <a:r>
              <a:rPr lang="en-US" altLang="en-US" sz="2200" dirty="0">
                <a:solidFill>
                  <a:srgbClr val="FFFFFF"/>
                </a:solidFill>
                <a:latin typeface="Arial "/>
              </a:rPr>
              <a:t>when designing and implementing programs to address MCH needs . . .This involves supporting MCH interventions earlier on in the life of women, and addressing the socio-economic conditions families experience over the course of their lives . . .’’ </a:t>
            </a:r>
          </a:p>
        </p:txBody>
      </p:sp>
      <p:pic>
        <p:nvPicPr>
          <p:cNvPr id="25605" name="Picture 2" descr="Unknown.png">
            <a:extLst>
              <a:ext uri="{FF2B5EF4-FFF2-40B4-BE49-F238E27FC236}">
                <a16:creationId xmlns:a16="http://schemas.microsoft.com/office/drawing/2014/main" id="{83BF8184-2781-4F15-B744-AEA0D1413730}"/>
              </a:ext>
            </a:extLst>
          </p:cNvPr>
          <p:cNvPicPr>
            <a:picLocks noChangeAspect="1"/>
          </p:cNvPicPr>
          <p:nvPr/>
        </p:nvPicPr>
        <p:blipFill>
          <a:blip r:embed="rId3">
            <a:extLst>
              <a:ext uri="{28A0092B-C50C-407E-A947-70E740481C1C}">
                <a14:useLocalDpi xmlns:a14="http://schemas.microsoft.com/office/drawing/2010/main" val="0"/>
              </a:ext>
            </a:extLst>
          </a:blip>
          <a:srcRect t="10603" r="6992"/>
          <a:stretch>
            <a:fillRect/>
          </a:stretch>
        </p:blipFill>
        <p:spPr bwMode="auto">
          <a:xfrm>
            <a:off x="0" y="4303713"/>
            <a:ext cx="26574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4833E5D-66C9-454A-A0AB-864F7234BAA5}"/>
              </a:ext>
            </a:extLst>
          </p:cNvPr>
          <p:cNvSpPr>
            <a:spLocks noGrp="1"/>
          </p:cNvSpPr>
          <p:nvPr>
            <p:ph type="title"/>
          </p:nvPr>
        </p:nvSpPr>
        <p:spPr>
          <a:xfrm>
            <a:off x="838200" y="365125"/>
            <a:ext cx="8365761" cy="669925"/>
          </a:xfrm>
        </p:spPr>
        <p:txBody>
          <a:bodyPr>
            <a:normAutofit fontScale="90000"/>
          </a:bodyPr>
          <a:lstStyle/>
          <a:p>
            <a:r>
              <a:rPr lang="en-US" altLang="en-US" dirty="0"/>
              <a:t>Social Work Principles Connect to CSHCN</a:t>
            </a:r>
          </a:p>
        </p:txBody>
      </p:sp>
      <p:graphicFrame>
        <p:nvGraphicFramePr>
          <p:cNvPr id="4" name="Diagram 3">
            <a:extLst>
              <a:ext uri="{FF2B5EF4-FFF2-40B4-BE49-F238E27FC236}">
                <a16:creationId xmlns:a16="http://schemas.microsoft.com/office/drawing/2014/main" id="{0516BF0B-3AA1-4BA0-A38D-A1FC0E9CDBFD}"/>
              </a:ext>
            </a:extLst>
          </p:cNvPr>
          <p:cNvGraphicFramePr/>
          <p:nvPr>
            <p:extLst/>
          </p:nvPr>
        </p:nvGraphicFramePr>
        <p:xfrm>
          <a:off x="503223" y="1181686"/>
          <a:ext cx="10515600" cy="5676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E698AB9-EC5A-4EB9-B563-22470A5A9B5E}"/>
              </a:ext>
            </a:extLst>
          </p:cNvPr>
          <p:cNvSpPr>
            <a:spLocks noGrp="1"/>
          </p:cNvSpPr>
          <p:nvPr>
            <p:ph type="title"/>
          </p:nvPr>
        </p:nvSpPr>
        <p:spPr>
          <a:xfrm>
            <a:off x="838200" y="365125"/>
            <a:ext cx="8680554" cy="1325563"/>
          </a:xfrm>
        </p:spPr>
        <p:txBody>
          <a:bodyPr/>
          <a:lstStyle/>
          <a:p>
            <a:pPr eaLnBrk="1" hangingPunct="1"/>
            <a:r>
              <a:rPr lang="en-US" altLang="en-US" dirty="0"/>
              <a:t>Connecting Public Health Social Work to CSHCN </a:t>
            </a:r>
          </a:p>
        </p:txBody>
      </p:sp>
      <p:graphicFrame>
        <p:nvGraphicFramePr>
          <p:cNvPr id="2" name="Content Placeholder 1">
            <a:extLst>
              <a:ext uri="{FF2B5EF4-FFF2-40B4-BE49-F238E27FC236}">
                <a16:creationId xmlns:a16="http://schemas.microsoft.com/office/drawing/2014/main" id="{1C1B193E-488E-4571-B3BD-E238A210343B}"/>
              </a:ext>
            </a:extLst>
          </p:cNvPr>
          <p:cNvGraphicFramePr>
            <a:graphicFrameLocks noGrp="1"/>
          </p:cNvGraphicFramePr>
          <p:nvPr>
            <p:ph idx="1"/>
            <p:extLst/>
          </p:nvPr>
        </p:nvGraphicFramePr>
        <p:xfrm>
          <a:off x="639092" y="1752273"/>
          <a:ext cx="9338703" cy="3978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 Arrow 2">
            <a:extLst>
              <a:ext uri="{FF2B5EF4-FFF2-40B4-BE49-F238E27FC236}">
                <a16:creationId xmlns:a16="http://schemas.microsoft.com/office/drawing/2014/main" id="{ACAD642F-A801-4F00-A5D1-D01CBDD2D46A}"/>
              </a:ext>
            </a:extLst>
          </p:cNvPr>
          <p:cNvSpPr/>
          <p:nvPr/>
        </p:nvSpPr>
        <p:spPr>
          <a:xfrm>
            <a:off x="5109888" y="4706809"/>
            <a:ext cx="484188" cy="979488"/>
          </a:xfrm>
          <a:prstGeom prst="upArrow">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TextBox 3">
            <a:extLst>
              <a:ext uri="{FF2B5EF4-FFF2-40B4-BE49-F238E27FC236}">
                <a16:creationId xmlns:a16="http://schemas.microsoft.com/office/drawing/2014/main" id="{32C9B734-725C-4284-8D0C-41264A2A52DE}"/>
              </a:ext>
            </a:extLst>
          </p:cNvPr>
          <p:cNvSpPr txBox="1"/>
          <p:nvPr/>
        </p:nvSpPr>
        <p:spPr>
          <a:xfrm>
            <a:off x="3909738" y="5854572"/>
            <a:ext cx="3971793" cy="738664"/>
          </a:xfrm>
          <a:prstGeom prst="rect">
            <a:avLst/>
          </a:prstGeom>
          <a:noFill/>
        </p:spPr>
        <p:txBody>
          <a:bodyPr wrap="none">
            <a:spAutoFit/>
          </a:bodyPr>
          <a:lstStyle/>
          <a:p>
            <a:pPr eaLnBrk="1" hangingPunct="1">
              <a:defRPr/>
            </a:pPr>
            <a:r>
              <a:rPr lang="en-US" sz="2400" b="1" dirty="0">
                <a:latin typeface="Arial" panose="020B0604020202020204" pitchFamily="34" charset="0"/>
                <a:ea typeface="ＭＳ Ｐゴシック" charset="0"/>
                <a:cs typeface="Arial" panose="020B0604020202020204" pitchFamily="34" charset="0"/>
              </a:rPr>
              <a:t>Public Health Social Work</a:t>
            </a:r>
          </a:p>
          <a:p>
            <a:pPr marL="285750" indent="-285750" eaLnBrk="1" hangingPunct="1">
              <a:buFont typeface="Arial"/>
              <a:buChar char="•"/>
              <a:defRPr/>
            </a:pPr>
            <a:r>
              <a:rPr lang="en-US" dirty="0">
                <a:latin typeface="Arial" panose="020B0604020202020204" pitchFamily="34" charset="0"/>
                <a:ea typeface="ＭＳ Ｐゴシック" charset="0"/>
                <a:cs typeface="Arial" panose="020B0604020202020204" pitchFamily="34" charset="0"/>
              </a:rPr>
              <a:t>Makes the data tell a story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3">
            <a:extLst>
              <a:ext uri="{FF2B5EF4-FFF2-40B4-BE49-F238E27FC236}">
                <a16:creationId xmlns:a16="http://schemas.microsoft.com/office/drawing/2014/main" id="{63D02D02-BDA9-4C99-940B-CABDFDD2DAA0}"/>
              </a:ext>
            </a:extLst>
          </p:cNvPr>
          <p:cNvGrpSpPr>
            <a:grpSpLocks/>
          </p:cNvGrpSpPr>
          <p:nvPr/>
        </p:nvGrpSpPr>
        <p:grpSpPr bwMode="auto">
          <a:xfrm>
            <a:off x="1651219" y="1421152"/>
            <a:ext cx="10575059" cy="5728915"/>
            <a:chOff x="1754328" y="1208204"/>
            <a:chExt cx="7484029" cy="5099352"/>
          </a:xfrm>
        </p:grpSpPr>
        <p:grpSp>
          <p:nvGrpSpPr>
            <p:cNvPr id="31749" name="Group 2">
              <a:extLst>
                <a:ext uri="{FF2B5EF4-FFF2-40B4-BE49-F238E27FC236}">
                  <a16:creationId xmlns:a16="http://schemas.microsoft.com/office/drawing/2014/main" id="{2087D348-7F0B-48B7-8F46-392F6091BFC6}"/>
                </a:ext>
              </a:extLst>
            </p:cNvPr>
            <p:cNvGrpSpPr>
              <a:grpSpLocks/>
            </p:cNvGrpSpPr>
            <p:nvPr/>
          </p:nvGrpSpPr>
          <p:grpSpPr bwMode="auto">
            <a:xfrm>
              <a:off x="1754328" y="1208204"/>
              <a:ext cx="7484029" cy="5099352"/>
              <a:chOff x="4805138" y="128375"/>
              <a:chExt cx="8177849" cy="4369173"/>
            </a:xfrm>
          </p:grpSpPr>
          <p:sp>
            <p:nvSpPr>
              <p:cNvPr id="48" name="AutoShape 5">
                <a:extLst>
                  <a:ext uri="{FF2B5EF4-FFF2-40B4-BE49-F238E27FC236}">
                    <a16:creationId xmlns:a16="http://schemas.microsoft.com/office/drawing/2014/main" id="{CCA179EA-3E36-4322-B1E5-2B892AE46D45}"/>
                  </a:ext>
                </a:extLst>
              </p:cNvPr>
              <p:cNvSpPr>
                <a:spLocks noChangeArrowheads="1"/>
              </p:cNvSpPr>
              <p:nvPr/>
            </p:nvSpPr>
            <p:spPr bwMode="auto">
              <a:xfrm>
                <a:off x="5551541" y="215853"/>
                <a:ext cx="413713" cy="3948333"/>
              </a:xfrm>
              <a:prstGeom prst="upDownArrow">
                <a:avLst>
                  <a:gd name="adj1" fmla="val 50000"/>
                  <a:gd name="adj2" fmla="val 137134"/>
                </a:avLst>
              </a:prstGeom>
              <a:gradFill rotWithShape="1">
                <a:gsLst>
                  <a:gs pos="0">
                    <a:schemeClr val="bg1">
                      <a:lumMod val="85000"/>
                    </a:schemeClr>
                  </a:gs>
                  <a:gs pos="100000">
                    <a:schemeClr val="tx1">
                      <a:lumMod val="75000"/>
                    </a:schemeClr>
                  </a:gs>
                  <a:gs pos="100000">
                    <a:schemeClr val="bg1"/>
                  </a:gs>
                </a:gsLst>
                <a:lin ang="5400000" scaled="1"/>
              </a:gradFill>
              <a:ln>
                <a:noFill/>
              </a:ln>
              <a:extLst>
                <a:ext uri="{91240B29-F687-4f45-9708-019B960494DF}"/>
              </a:extLst>
            </p:spPr>
            <p:txBody>
              <a:bodyPr vert="eaVert" wrap="none" anchor="ct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fontAlgn="auto" hangingPunct="1">
                  <a:spcBef>
                    <a:spcPts val="0"/>
                  </a:spcBef>
                  <a:spcAft>
                    <a:spcPts val="0"/>
                  </a:spcAft>
                  <a:defRPr/>
                </a:pPr>
                <a:endParaRPr lang="en-US" altLang="en-US" sz="1800">
                  <a:solidFill>
                    <a:srgbClr val="000000"/>
                  </a:solidFill>
                  <a:latin typeface="+mn-lt"/>
                  <a:ea typeface="ＭＳ Ｐゴシック" charset="-128"/>
                  <a:cs typeface="Times New Roman" panose="02020603050405020304" pitchFamily="18" charset="0"/>
                </a:endParaRPr>
              </a:p>
            </p:txBody>
          </p:sp>
          <p:sp>
            <p:nvSpPr>
              <p:cNvPr id="31752" name="TextBox 49">
                <a:extLst>
                  <a:ext uri="{FF2B5EF4-FFF2-40B4-BE49-F238E27FC236}">
                    <a16:creationId xmlns:a16="http://schemas.microsoft.com/office/drawing/2014/main" id="{884922C7-5AEB-4375-9F4A-6FD3A91D7991}"/>
                  </a:ext>
                </a:extLst>
              </p:cNvPr>
              <p:cNvSpPr txBox="1">
                <a:spLocks noChangeArrowheads="1"/>
              </p:cNvSpPr>
              <p:nvPr/>
            </p:nvSpPr>
            <p:spPr bwMode="auto">
              <a:xfrm>
                <a:off x="9038727" y="128375"/>
                <a:ext cx="698094" cy="22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b="1"/>
                  <a:t>Examples</a:t>
                </a:r>
              </a:p>
            </p:txBody>
          </p:sp>
          <p:grpSp>
            <p:nvGrpSpPr>
              <p:cNvPr id="31753" name="Group 1">
                <a:extLst>
                  <a:ext uri="{FF2B5EF4-FFF2-40B4-BE49-F238E27FC236}">
                    <a16:creationId xmlns:a16="http://schemas.microsoft.com/office/drawing/2014/main" id="{FD42AC0E-1439-43B6-B831-030B6BE9212F}"/>
                  </a:ext>
                </a:extLst>
              </p:cNvPr>
              <p:cNvGrpSpPr>
                <a:grpSpLocks/>
              </p:cNvGrpSpPr>
              <p:nvPr/>
            </p:nvGrpSpPr>
            <p:grpSpPr bwMode="auto">
              <a:xfrm>
                <a:off x="4805138" y="261588"/>
                <a:ext cx="8177849" cy="4235960"/>
                <a:chOff x="4805138" y="261588"/>
                <a:chExt cx="8177849" cy="4235960"/>
              </a:xfrm>
            </p:grpSpPr>
            <p:grpSp>
              <p:nvGrpSpPr>
                <p:cNvPr id="31754" name="Group 39">
                  <a:extLst>
                    <a:ext uri="{FF2B5EF4-FFF2-40B4-BE49-F238E27FC236}">
                      <a16:creationId xmlns:a16="http://schemas.microsoft.com/office/drawing/2014/main" id="{E1BA8B88-A3B5-44B4-951F-34578ED52C5E}"/>
                    </a:ext>
                  </a:extLst>
                </p:cNvPr>
                <p:cNvGrpSpPr>
                  <a:grpSpLocks/>
                </p:cNvGrpSpPr>
                <p:nvPr/>
              </p:nvGrpSpPr>
              <p:grpSpPr bwMode="auto">
                <a:xfrm>
                  <a:off x="4805138" y="261588"/>
                  <a:ext cx="8177849" cy="3954590"/>
                  <a:chOff x="237261" y="2050335"/>
                  <a:chExt cx="13245406" cy="4311979"/>
                </a:xfrm>
              </p:grpSpPr>
              <p:graphicFrame>
                <p:nvGraphicFramePr>
                  <p:cNvPr id="41" name="Content Placeholder 3">
                    <a:extLst>
                      <a:ext uri="{FF2B5EF4-FFF2-40B4-BE49-F238E27FC236}">
                        <a16:creationId xmlns:a16="http://schemas.microsoft.com/office/drawing/2014/main" id="{BA1F30A0-3ECE-4C7D-8402-4434439D050B}"/>
                      </a:ext>
                    </a:extLst>
                  </p:cNvPr>
                  <p:cNvGraphicFramePr>
                    <a:graphicFrameLocks/>
                  </p:cNvGraphicFramePr>
                  <p:nvPr/>
                </p:nvGraphicFramePr>
                <p:xfrm>
                  <a:off x="1834800" y="2050335"/>
                  <a:ext cx="8729782" cy="431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57" name="TextBox 41">
                    <a:extLst>
                      <a:ext uri="{FF2B5EF4-FFF2-40B4-BE49-F238E27FC236}">
                        <a16:creationId xmlns:a16="http://schemas.microsoft.com/office/drawing/2014/main" id="{FF613851-BF59-4BBC-B1B7-9E5024051085}"/>
                      </a:ext>
                    </a:extLst>
                  </p:cNvPr>
                  <p:cNvSpPr txBox="1">
                    <a:spLocks noChangeArrowheads="1"/>
                  </p:cNvSpPr>
                  <p:nvPr/>
                </p:nvSpPr>
                <p:spPr bwMode="auto">
                  <a:xfrm>
                    <a:off x="1996919" y="4583131"/>
                    <a:ext cx="1365694" cy="38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200" b="1" dirty="0">
                        <a:latin typeface="Arial "/>
                      </a:rPr>
                      <a:t>Wider-lens </a:t>
                    </a:r>
                  </a:p>
                  <a:p>
                    <a:pPr eaLnBrk="1" hangingPunct="1">
                      <a:lnSpc>
                        <a:spcPct val="100000"/>
                      </a:lnSpc>
                      <a:spcBef>
                        <a:spcPct val="0"/>
                      </a:spcBef>
                      <a:buFontTx/>
                      <a:buNone/>
                    </a:pPr>
                    <a:r>
                      <a:rPr lang="en-US" altLang="en-US" sz="1200" b="1" dirty="0">
                        <a:latin typeface="Arial "/>
                      </a:rPr>
                      <a:t>approaches </a:t>
                    </a:r>
                  </a:p>
                </p:txBody>
              </p:sp>
              <p:sp>
                <p:nvSpPr>
                  <p:cNvPr id="31758" name="Rectangle 42">
                    <a:extLst>
                      <a:ext uri="{FF2B5EF4-FFF2-40B4-BE49-F238E27FC236}">
                        <a16:creationId xmlns:a16="http://schemas.microsoft.com/office/drawing/2014/main" id="{E0BD138D-7E15-46C9-854C-30F9D4DEFD09}"/>
                      </a:ext>
                    </a:extLst>
                  </p:cNvPr>
                  <p:cNvSpPr>
                    <a:spLocks noChangeArrowheads="1"/>
                  </p:cNvSpPr>
                  <p:nvPr/>
                </p:nvSpPr>
                <p:spPr bwMode="auto">
                  <a:xfrm>
                    <a:off x="237261" y="4540109"/>
                    <a:ext cx="2564677" cy="53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200" b="1" dirty="0">
                        <a:latin typeface="Arial "/>
                      </a:rPr>
                      <a:t>Increasing </a:t>
                    </a:r>
                  </a:p>
                  <a:p>
                    <a:pPr eaLnBrk="1" hangingPunct="1">
                      <a:lnSpc>
                        <a:spcPct val="100000"/>
                      </a:lnSpc>
                      <a:spcBef>
                        <a:spcPct val="0"/>
                      </a:spcBef>
                      <a:buFontTx/>
                      <a:buNone/>
                    </a:pPr>
                    <a:r>
                      <a:rPr lang="en-US" altLang="en-US" sz="1200" b="1" dirty="0">
                        <a:latin typeface="Arial "/>
                      </a:rPr>
                      <a:t>population </a:t>
                    </a:r>
                  </a:p>
                  <a:p>
                    <a:pPr eaLnBrk="1" hangingPunct="1">
                      <a:lnSpc>
                        <a:spcPct val="100000"/>
                      </a:lnSpc>
                      <a:spcBef>
                        <a:spcPct val="0"/>
                      </a:spcBef>
                      <a:buFontTx/>
                      <a:buNone/>
                    </a:pPr>
                    <a:r>
                      <a:rPr lang="en-US" altLang="en-US" sz="1200" b="1" dirty="0">
                        <a:latin typeface="Arial "/>
                      </a:rPr>
                      <a:t>impact</a:t>
                    </a:r>
                  </a:p>
                </p:txBody>
              </p:sp>
              <p:sp>
                <p:nvSpPr>
                  <p:cNvPr id="31759" name="TextBox 43">
                    <a:extLst>
                      <a:ext uri="{FF2B5EF4-FFF2-40B4-BE49-F238E27FC236}">
                        <a16:creationId xmlns:a16="http://schemas.microsoft.com/office/drawing/2014/main" id="{78CF7841-037C-4ECD-A2E4-526914B08C13}"/>
                      </a:ext>
                    </a:extLst>
                  </p:cNvPr>
                  <p:cNvSpPr txBox="1">
                    <a:spLocks noChangeArrowheads="1"/>
                  </p:cNvSpPr>
                  <p:nvPr/>
                </p:nvSpPr>
                <p:spPr bwMode="auto">
                  <a:xfrm>
                    <a:off x="8964634" y="4124594"/>
                    <a:ext cx="3621752" cy="79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dirty="0">
                        <a:latin typeface="Arial "/>
                      </a:rPr>
                      <a:t>Health policy practice; leadership in health systems, program planning and evaluation; community level health advocacy</a:t>
                    </a:r>
                  </a:p>
                </p:txBody>
              </p:sp>
              <p:sp>
                <p:nvSpPr>
                  <p:cNvPr id="31760" name="TextBox 44">
                    <a:extLst>
                      <a:ext uri="{FF2B5EF4-FFF2-40B4-BE49-F238E27FC236}">
                        <a16:creationId xmlns:a16="http://schemas.microsoft.com/office/drawing/2014/main" id="{6FCB56DB-936F-4B98-B14F-2FE27F572832}"/>
                      </a:ext>
                    </a:extLst>
                  </p:cNvPr>
                  <p:cNvSpPr txBox="1">
                    <a:spLocks noChangeArrowheads="1"/>
                  </p:cNvSpPr>
                  <p:nvPr/>
                </p:nvSpPr>
                <p:spPr bwMode="auto">
                  <a:xfrm>
                    <a:off x="7981596" y="3083498"/>
                    <a:ext cx="3621752" cy="79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dirty="0">
                        <a:latin typeface="Arial "/>
                      </a:rPr>
                      <a:t>Suicide and violence prevention; chronic disease management; care coordination/integration; early intervention  </a:t>
                    </a:r>
                  </a:p>
                </p:txBody>
              </p:sp>
              <p:sp>
                <p:nvSpPr>
                  <p:cNvPr id="31761" name="Rectangle 45">
                    <a:extLst>
                      <a:ext uri="{FF2B5EF4-FFF2-40B4-BE49-F238E27FC236}">
                        <a16:creationId xmlns:a16="http://schemas.microsoft.com/office/drawing/2014/main" id="{9B37CDF8-FDC6-42E5-B248-7E7C0344B556}"/>
                      </a:ext>
                    </a:extLst>
                  </p:cNvPr>
                  <p:cNvSpPr>
                    <a:spLocks noChangeArrowheads="1"/>
                  </p:cNvSpPr>
                  <p:nvPr/>
                </p:nvSpPr>
                <p:spPr bwMode="auto">
                  <a:xfrm>
                    <a:off x="7161743" y="2261138"/>
                    <a:ext cx="3677419" cy="61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dirty="0">
                        <a:latin typeface="Arial "/>
                      </a:rPr>
                      <a:t>Family support services; behavioral health; coaching; therapeutic interventions</a:t>
                    </a:r>
                  </a:p>
                </p:txBody>
              </p:sp>
              <p:sp>
                <p:nvSpPr>
                  <p:cNvPr id="31762" name="TextBox 46">
                    <a:extLst>
                      <a:ext uri="{FF2B5EF4-FFF2-40B4-BE49-F238E27FC236}">
                        <a16:creationId xmlns:a16="http://schemas.microsoft.com/office/drawing/2014/main" id="{535FA28E-4E45-4991-87CA-D47D914A0842}"/>
                      </a:ext>
                    </a:extLst>
                  </p:cNvPr>
                  <p:cNvSpPr txBox="1">
                    <a:spLocks noChangeArrowheads="1"/>
                  </p:cNvSpPr>
                  <p:nvPr/>
                </p:nvSpPr>
                <p:spPr bwMode="auto">
                  <a:xfrm>
                    <a:off x="10067233" y="5308385"/>
                    <a:ext cx="3415434" cy="61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dirty="0">
                        <a:latin typeface="Arial "/>
                      </a:rPr>
                      <a:t>Community activism; legislative advocacy; education; housing; racial justice</a:t>
                    </a:r>
                  </a:p>
                </p:txBody>
              </p:sp>
            </p:grpSp>
            <p:sp>
              <p:nvSpPr>
                <p:cNvPr id="31755" name="Rectangle 52">
                  <a:extLst>
                    <a:ext uri="{FF2B5EF4-FFF2-40B4-BE49-F238E27FC236}">
                      <a16:creationId xmlns:a16="http://schemas.microsoft.com/office/drawing/2014/main" id="{40C0E0A3-B073-46E6-821A-D6077F4EB9FE}"/>
                    </a:ext>
                  </a:extLst>
                </p:cNvPr>
                <p:cNvSpPr>
                  <a:spLocks noChangeArrowheads="1"/>
                </p:cNvSpPr>
                <p:nvPr/>
              </p:nvSpPr>
              <p:spPr bwMode="auto">
                <a:xfrm>
                  <a:off x="5995724" y="4260213"/>
                  <a:ext cx="4366130" cy="23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p>
              </p:txBody>
            </p:sp>
          </p:grpSp>
        </p:grpSp>
        <p:sp>
          <p:nvSpPr>
            <p:cNvPr id="31750" name="Rectangle 15">
              <a:extLst>
                <a:ext uri="{FF2B5EF4-FFF2-40B4-BE49-F238E27FC236}">
                  <a16:creationId xmlns:a16="http://schemas.microsoft.com/office/drawing/2014/main" id="{88D5CE0B-4120-4182-8B12-D9CF0B8CD658}"/>
                </a:ext>
              </a:extLst>
            </p:cNvPr>
            <p:cNvSpPr>
              <a:spLocks noChangeArrowheads="1"/>
            </p:cNvSpPr>
            <p:nvPr/>
          </p:nvSpPr>
          <p:spPr bwMode="auto">
            <a:xfrm>
              <a:off x="2945485" y="1474601"/>
              <a:ext cx="1449115" cy="57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200" b="1" dirty="0">
                  <a:latin typeface="Arial "/>
                </a:rPr>
                <a:t>Smallest</a:t>
              </a:r>
            </a:p>
            <a:p>
              <a:pPr eaLnBrk="1" hangingPunct="1">
                <a:lnSpc>
                  <a:spcPct val="100000"/>
                </a:lnSpc>
                <a:spcBef>
                  <a:spcPct val="0"/>
                </a:spcBef>
                <a:buFontTx/>
                <a:buNone/>
              </a:pPr>
              <a:r>
                <a:rPr lang="en-US" altLang="en-US" sz="1200" b="1" dirty="0">
                  <a:latin typeface="Arial "/>
                </a:rPr>
                <a:t>population </a:t>
              </a:r>
            </a:p>
            <a:p>
              <a:pPr eaLnBrk="1" hangingPunct="1">
                <a:lnSpc>
                  <a:spcPct val="100000"/>
                </a:lnSpc>
                <a:spcBef>
                  <a:spcPct val="0"/>
                </a:spcBef>
                <a:buFontTx/>
                <a:buNone/>
              </a:pPr>
              <a:r>
                <a:rPr lang="en-US" altLang="en-US" sz="1200" b="1" dirty="0">
                  <a:latin typeface="Arial "/>
                </a:rPr>
                <a:t>impact</a:t>
              </a:r>
            </a:p>
          </p:txBody>
        </p:sp>
      </p:grpSp>
      <p:sp>
        <p:nvSpPr>
          <p:cNvPr id="31747" name="Title 1">
            <a:extLst>
              <a:ext uri="{FF2B5EF4-FFF2-40B4-BE49-F238E27FC236}">
                <a16:creationId xmlns:a16="http://schemas.microsoft.com/office/drawing/2014/main" id="{AC9E3199-17D1-4904-A548-1FBE7A104E3F}"/>
              </a:ext>
            </a:extLst>
          </p:cNvPr>
          <p:cNvSpPr txBox="1">
            <a:spLocks/>
          </p:cNvSpPr>
          <p:nvPr/>
        </p:nvSpPr>
        <p:spPr bwMode="auto">
          <a:xfrm>
            <a:off x="313551" y="153849"/>
            <a:ext cx="93057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4000" b="1" dirty="0">
                <a:solidFill>
                  <a:srgbClr val="C00000"/>
                </a:solidFill>
                <a:latin typeface="Arial Black" panose="020B0A04020102020204" pitchFamily="34" charset="0"/>
              </a:rPr>
              <a:t>Social Work Health Impact Model Implications for PHSW &amp; CSHCN</a:t>
            </a:r>
          </a:p>
        </p:txBody>
      </p:sp>
      <p:sp>
        <p:nvSpPr>
          <p:cNvPr id="20" name="Rectangle 19">
            <a:extLst>
              <a:ext uri="{FF2B5EF4-FFF2-40B4-BE49-F238E27FC236}">
                <a16:creationId xmlns:a16="http://schemas.microsoft.com/office/drawing/2014/main" id="{B9F81A78-B43D-4460-9201-FF2FD33D25C3}"/>
              </a:ext>
            </a:extLst>
          </p:cNvPr>
          <p:cNvSpPr/>
          <p:nvPr/>
        </p:nvSpPr>
        <p:spPr>
          <a:xfrm>
            <a:off x="39687" y="6471447"/>
            <a:ext cx="13258828" cy="338554"/>
          </a:xfrm>
          <a:prstGeom prst="rect">
            <a:avLst/>
          </a:prstGeom>
        </p:spPr>
        <p:txBody>
          <a:bodyPr wrap="square">
            <a:spAutoFit/>
          </a:bodyPr>
          <a:lstStyle/>
          <a:p>
            <a:pPr eaLnBrk="1" fontAlgn="auto" hangingPunct="1">
              <a:spcBef>
                <a:spcPts val="0"/>
              </a:spcBef>
              <a:spcAft>
                <a:spcPts val="0"/>
              </a:spcAft>
              <a:defRPr/>
            </a:pPr>
            <a:r>
              <a:rPr lang="en-US" sz="1600" dirty="0">
                <a:latin typeface="+mj-lt"/>
                <a:ea typeface="+mn-ea"/>
                <a:cs typeface="Times New Roman" panose="02020603050405020304" pitchFamily="18" charset="0"/>
              </a:rPr>
              <a:t>Ruth, Wachman &amp; Schultz, 2014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897C-89AA-48D8-A021-7913290CDF40}"/>
              </a:ext>
            </a:extLst>
          </p:cNvPr>
          <p:cNvSpPr>
            <a:spLocks noGrp="1"/>
          </p:cNvSpPr>
          <p:nvPr>
            <p:ph type="title"/>
          </p:nvPr>
        </p:nvSpPr>
        <p:spPr>
          <a:xfrm>
            <a:off x="479854" y="493774"/>
            <a:ext cx="10515600" cy="1325563"/>
          </a:xfrm>
        </p:spPr>
        <p:txBody>
          <a:bodyPr/>
          <a:lstStyle/>
          <a:p>
            <a:r>
              <a:rPr lang="en-US" altLang="en-US" dirty="0"/>
              <a:t>MCHB’s Systems of Care for CSHCN</a:t>
            </a:r>
            <a:endParaRPr lang="en-US" dirty="0"/>
          </a:p>
        </p:txBody>
      </p:sp>
      <p:grpSp>
        <p:nvGrpSpPr>
          <p:cNvPr id="26" name="Group 25">
            <a:extLst>
              <a:ext uri="{FF2B5EF4-FFF2-40B4-BE49-F238E27FC236}">
                <a16:creationId xmlns:a16="http://schemas.microsoft.com/office/drawing/2014/main" id="{613DA811-4156-4D41-A2EF-ABD2BFB95FCC}"/>
              </a:ext>
            </a:extLst>
          </p:cNvPr>
          <p:cNvGrpSpPr/>
          <p:nvPr/>
        </p:nvGrpSpPr>
        <p:grpSpPr>
          <a:xfrm>
            <a:off x="469126" y="2035462"/>
            <a:ext cx="11478600" cy="3755431"/>
            <a:chOff x="529086" y="1690688"/>
            <a:chExt cx="11478600" cy="3755431"/>
          </a:xfrm>
        </p:grpSpPr>
        <p:sp>
          <p:nvSpPr>
            <p:cNvPr id="17" name="Rectangle: Rounded Corners 16">
              <a:extLst>
                <a:ext uri="{FF2B5EF4-FFF2-40B4-BE49-F238E27FC236}">
                  <a16:creationId xmlns:a16="http://schemas.microsoft.com/office/drawing/2014/main" id="{9862BDB5-EF5F-4658-8751-97BC108D3EB3}"/>
                </a:ext>
              </a:extLst>
            </p:cNvPr>
            <p:cNvSpPr/>
            <p:nvPr/>
          </p:nvSpPr>
          <p:spPr>
            <a:xfrm>
              <a:off x="559067" y="4152641"/>
              <a:ext cx="4396432" cy="120402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6F5C225-A0EF-439C-8562-BA3012F81298}"/>
                </a:ext>
              </a:extLst>
            </p:cNvPr>
            <p:cNvGrpSpPr/>
            <p:nvPr/>
          </p:nvGrpSpPr>
          <p:grpSpPr>
            <a:xfrm>
              <a:off x="529086" y="1690688"/>
              <a:ext cx="11478600" cy="3755431"/>
              <a:chOff x="580303" y="2938072"/>
              <a:chExt cx="11478600" cy="3755431"/>
            </a:xfrm>
          </p:grpSpPr>
          <p:sp>
            <p:nvSpPr>
              <p:cNvPr id="20" name="Rectangle: Rounded Corners 19">
                <a:extLst>
                  <a:ext uri="{FF2B5EF4-FFF2-40B4-BE49-F238E27FC236}">
                    <a16:creationId xmlns:a16="http://schemas.microsoft.com/office/drawing/2014/main" id="{7C8C143A-D6D3-43E8-B5AE-E967BAD09A8B}"/>
                  </a:ext>
                </a:extLst>
              </p:cNvPr>
              <p:cNvSpPr/>
              <p:nvPr/>
            </p:nvSpPr>
            <p:spPr>
              <a:xfrm>
                <a:off x="7266484" y="5400025"/>
                <a:ext cx="4583807" cy="1201962"/>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16E08D1-AA3C-4C5E-85D0-B86FCAF459CB}"/>
                  </a:ext>
                </a:extLst>
              </p:cNvPr>
              <p:cNvSpPr/>
              <p:nvPr/>
            </p:nvSpPr>
            <p:spPr>
              <a:xfrm>
                <a:off x="7350178" y="4557929"/>
                <a:ext cx="4500113" cy="7800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405A652-C95E-4443-B36E-6B16EA7E6F1F}"/>
                  </a:ext>
                </a:extLst>
              </p:cNvPr>
              <p:cNvSpPr/>
              <p:nvPr/>
            </p:nvSpPr>
            <p:spPr>
              <a:xfrm>
                <a:off x="580303" y="4354983"/>
                <a:ext cx="4396432" cy="99096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50F4362-B7BA-4212-ABC0-4FB198141C15}"/>
                  </a:ext>
                </a:extLst>
              </p:cNvPr>
              <p:cNvSpPr/>
              <p:nvPr/>
            </p:nvSpPr>
            <p:spPr>
              <a:xfrm>
                <a:off x="7321446" y="3146320"/>
                <a:ext cx="4500113" cy="132556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869E406-0853-4AE4-AF69-623FA0A3A551}"/>
                  </a:ext>
                </a:extLst>
              </p:cNvPr>
              <p:cNvSpPr/>
              <p:nvPr/>
            </p:nvSpPr>
            <p:spPr>
              <a:xfrm>
                <a:off x="580303" y="3146320"/>
                <a:ext cx="4396432" cy="12040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51C7609-D055-4216-8B44-7F516123EE1C}"/>
                  </a:ext>
                </a:extLst>
              </p:cNvPr>
              <p:cNvSpPr/>
              <p:nvPr/>
            </p:nvSpPr>
            <p:spPr>
              <a:xfrm>
                <a:off x="4278443" y="2938072"/>
                <a:ext cx="3465227" cy="36210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CE5B8D-472A-457E-A64F-F494D4D7A9C5}"/>
                  </a:ext>
                </a:extLst>
              </p:cNvPr>
              <p:cNvSpPr txBox="1"/>
              <p:nvPr/>
            </p:nvSpPr>
            <p:spPr>
              <a:xfrm>
                <a:off x="5006716" y="4452999"/>
                <a:ext cx="2083633" cy="830997"/>
              </a:xfrm>
              <a:prstGeom prst="rect">
                <a:avLst/>
              </a:prstGeom>
              <a:noFill/>
            </p:spPr>
            <p:txBody>
              <a:bodyPr wrap="square" rtlCol="0">
                <a:spAutoFit/>
              </a:bodyPr>
              <a:lstStyle/>
              <a:p>
                <a:pPr algn="ctr"/>
                <a:r>
                  <a:rPr lang="en-US" sz="2400" b="1" dirty="0">
                    <a:latin typeface="Ink Free" panose="03080402000500000000" pitchFamily="66" charset="0"/>
                  </a:rPr>
                  <a:t>Individuals and Families</a:t>
                </a:r>
              </a:p>
            </p:txBody>
          </p:sp>
          <p:sp>
            <p:nvSpPr>
              <p:cNvPr id="13" name="TextBox 12">
                <a:extLst>
                  <a:ext uri="{FF2B5EF4-FFF2-40B4-BE49-F238E27FC236}">
                    <a16:creationId xmlns:a16="http://schemas.microsoft.com/office/drawing/2014/main" id="{DDB219AA-04A2-46F9-8EC9-6B06DD7BBB85}"/>
                  </a:ext>
                </a:extLst>
              </p:cNvPr>
              <p:cNvSpPr txBox="1"/>
              <p:nvPr/>
            </p:nvSpPr>
            <p:spPr>
              <a:xfrm>
                <a:off x="793117" y="3310144"/>
                <a:ext cx="3970804" cy="923330"/>
              </a:xfrm>
              <a:prstGeom prst="rect">
                <a:avLst/>
              </a:prstGeom>
              <a:noFill/>
            </p:spPr>
            <p:txBody>
              <a:bodyPr wrap="square" rtlCol="0">
                <a:spAutoFit/>
              </a:bodyPr>
              <a:lstStyle/>
              <a:p>
                <a:r>
                  <a:rPr lang="en-US" sz="2400" b="1" dirty="0">
                    <a:latin typeface="Ink Free" panose="03080402000500000000" pitchFamily="66" charset="0"/>
                  </a:rPr>
                  <a:t>Community-based services</a:t>
                </a:r>
              </a:p>
              <a:p>
                <a:r>
                  <a:rPr lang="en-US" sz="1500" dirty="0">
                    <a:latin typeface="Ink Free" panose="03080402000500000000" pitchFamily="66" charset="0"/>
                  </a:rPr>
                  <a:t>Ensure community services are organized for easy use by families</a:t>
                </a:r>
              </a:p>
            </p:txBody>
          </p:sp>
          <p:sp>
            <p:nvSpPr>
              <p:cNvPr id="14" name="TextBox 13">
                <a:extLst>
                  <a:ext uri="{FF2B5EF4-FFF2-40B4-BE49-F238E27FC236}">
                    <a16:creationId xmlns:a16="http://schemas.microsoft.com/office/drawing/2014/main" id="{BD666AC0-7D9F-4DA0-9386-6F626315DA77}"/>
                  </a:ext>
                </a:extLst>
              </p:cNvPr>
              <p:cNvSpPr txBox="1"/>
              <p:nvPr/>
            </p:nvSpPr>
            <p:spPr>
              <a:xfrm>
                <a:off x="7683709" y="3103417"/>
                <a:ext cx="4375194" cy="1384995"/>
              </a:xfrm>
              <a:prstGeom prst="rect">
                <a:avLst/>
              </a:prstGeom>
              <a:noFill/>
            </p:spPr>
            <p:txBody>
              <a:bodyPr wrap="square" rtlCol="0">
                <a:spAutoFit/>
              </a:bodyPr>
              <a:lstStyle/>
              <a:p>
                <a:r>
                  <a:rPr lang="en-US" sz="2400" b="1" dirty="0">
                    <a:latin typeface="Ink Free" panose="03080402000500000000" pitchFamily="66" charset="0"/>
                  </a:rPr>
                  <a:t>Access to Medical Home</a:t>
                </a:r>
              </a:p>
              <a:p>
                <a:r>
                  <a:rPr lang="en-US" sz="1500" dirty="0">
                    <a:latin typeface="Ink Free" panose="03080402000500000000" pitchFamily="66" charset="0"/>
                  </a:rPr>
                  <a:t># of children with SHCN who have a medical home that is accessible, family-centered, continuous, comprehensive, coordinated, compassionate, and culturally effective</a:t>
                </a:r>
              </a:p>
            </p:txBody>
          </p:sp>
          <p:sp>
            <p:nvSpPr>
              <p:cNvPr id="16" name="TextBox 15">
                <a:extLst>
                  <a:ext uri="{FF2B5EF4-FFF2-40B4-BE49-F238E27FC236}">
                    <a16:creationId xmlns:a16="http://schemas.microsoft.com/office/drawing/2014/main" id="{3660BDAC-AAA4-435B-A29F-68923BE1C581}"/>
                  </a:ext>
                </a:extLst>
              </p:cNvPr>
              <p:cNvSpPr txBox="1"/>
              <p:nvPr/>
            </p:nvSpPr>
            <p:spPr>
              <a:xfrm>
                <a:off x="754846" y="4364245"/>
                <a:ext cx="3337470" cy="923330"/>
              </a:xfrm>
              <a:prstGeom prst="rect">
                <a:avLst/>
              </a:prstGeom>
              <a:noFill/>
            </p:spPr>
            <p:txBody>
              <a:bodyPr wrap="square" rtlCol="0">
                <a:spAutoFit/>
              </a:bodyPr>
              <a:lstStyle/>
              <a:p>
                <a:r>
                  <a:rPr lang="en-US" sz="2400" b="1" dirty="0">
                    <a:latin typeface="Ink Free" panose="03080402000500000000" pitchFamily="66" charset="0"/>
                  </a:rPr>
                  <a:t>Adequate Insurance</a:t>
                </a:r>
              </a:p>
              <a:p>
                <a:r>
                  <a:rPr lang="en-US" sz="1500" dirty="0">
                    <a:latin typeface="Ink Free" panose="03080402000500000000" pitchFamily="66" charset="0"/>
                  </a:rPr>
                  <a:t>The number of children who are adequately insured</a:t>
                </a:r>
              </a:p>
            </p:txBody>
          </p:sp>
          <p:sp>
            <p:nvSpPr>
              <p:cNvPr id="18" name="TextBox 17">
                <a:extLst>
                  <a:ext uri="{FF2B5EF4-FFF2-40B4-BE49-F238E27FC236}">
                    <a16:creationId xmlns:a16="http://schemas.microsoft.com/office/drawing/2014/main" id="{BA7C80CA-8E37-47A8-B34A-ED67254FC3F3}"/>
                  </a:ext>
                </a:extLst>
              </p:cNvPr>
              <p:cNvSpPr txBox="1"/>
              <p:nvPr/>
            </p:nvSpPr>
            <p:spPr>
              <a:xfrm>
                <a:off x="591031" y="5308508"/>
                <a:ext cx="4251870" cy="1384995"/>
              </a:xfrm>
              <a:prstGeom prst="rect">
                <a:avLst/>
              </a:prstGeom>
              <a:noFill/>
            </p:spPr>
            <p:txBody>
              <a:bodyPr wrap="square" rtlCol="0">
                <a:spAutoFit/>
              </a:bodyPr>
              <a:lstStyle/>
              <a:p>
                <a:r>
                  <a:rPr lang="en-US" sz="2400" b="1" dirty="0">
                    <a:latin typeface="Ink Free" panose="03080402000500000000" pitchFamily="66" charset="0"/>
                  </a:rPr>
                  <a:t>Transition to Adulthood</a:t>
                </a:r>
              </a:p>
              <a:p>
                <a:r>
                  <a:rPr lang="en-US" sz="1500" dirty="0">
                    <a:latin typeface="Ink Free" panose="03080402000500000000" pitchFamily="66" charset="0"/>
                  </a:rPr>
                  <a:t>% of adolescents with SHCN who have received the services necessary to transition to all aspects of adult life, including adults health care, work, and independence</a:t>
                </a:r>
              </a:p>
            </p:txBody>
          </p:sp>
          <p:sp>
            <p:nvSpPr>
              <p:cNvPr id="21" name="TextBox 20">
                <a:extLst>
                  <a:ext uri="{FF2B5EF4-FFF2-40B4-BE49-F238E27FC236}">
                    <a16:creationId xmlns:a16="http://schemas.microsoft.com/office/drawing/2014/main" id="{4AD5AC76-E77C-4148-BE36-7185A6F1D216}"/>
                  </a:ext>
                </a:extLst>
              </p:cNvPr>
              <p:cNvSpPr txBox="1"/>
              <p:nvPr/>
            </p:nvSpPr>
            <p:spPr>
              <a:xfrm>
                <a:off x="7703010" y="4546833"/>
                <a:ext cx="3974894" cy="692497"/>
              </a:xfrm>
              <a:prstGeom prst="rect">
                <a:avLst/>
              </a:prstGeom>
              <a:noFill/>
            </p:spPr>
            <p:txBody>
              <a:bodyPr wrap="square" rtlCol="0">
                <a:spAutoFit/>
              </a:bodyPr>
              <a:lstStyle/>
              <a:p>
                <a:r>
                  <a:rPr lang="en-US" sz="2400" b="1" dirty="0">
                    <a:latin typeface="Ink Free" panose="03080402000500000000" pitchFamily="66" charset="0"/>
                  </a:rPr>
                  <a:t>Families as Partners</a:t>
                </a:r>
              </a:p>
              <a:p>
                <a:r>
                  <a:rPr lang="en-US" sz="1500" dirty="0">
                    <a:latin typeface="Ink Free" panose="03080402000500000000" pitchFamily="66" charset="0"/>
                  </a:rPr>
                  <a:t>Ensure families are partners in decision making</a:t>
                </a:r>
              </a:p>
            </p:txBody>
          </p:sp>
          <p:sp>
            <p:nvSpPr>
              <p:cNvPr id="22" name="TextBox 21">
                <a:extLst>
                  <a:ext uri="{FF2B5EF4-FFF2-40B4-BE49-F238E27FC236}">
                    <a16:creationId xmlns:a16="http://schemas.microsoft.com/office/drawing/2014/main" id="{77256FD9-A39B-4F19-AEFA-6EA8A1317E65}"/>
                  </a:ext>
                </a:extLst>
              </p:cNvPr>
              <p:cNvSpPr txBox="1"/>
              <p:nvPr/>
            </p:nvSpPr>
            <p:spPr>
              <a:xfrm>
                <a:off x="7502860" y="5539341"/>
                <a:ext cx="4375194" cy="923330"/>
              </a:xfrm>
              <a:prstGeom prst="rect">
                <a:avLst/>
              </a:prstGeom>
              <a:noFill/>
            </p:spPr>
            <p:txBody>
              <a:bodyPr wrap="square" rtlCol="0">
                <a:spAutoFit/>
              </a:bodyPr>
              <a:lstStyle/>
              <a:p>
                <a:r>
                  <a:rPr lang="en-US" sz="2400" b="1" dirty="0">
                    <a:latin typeface="Ink Free" panose="03080402000500000000" pitchFamily="66" charset="0"/>
                  </a:rPr>
                  <a:t>Early Continuous Screening</a:t>
                </a:r>
              </a:p>
              <a:p>
                <a:r>
                  <a:rPr lang="en-US" sz="1500" dirty="0">
                    <a:latin typeface="Ink Free" panose="03080402000500000000" pitchFamily="66" charset="0"/>
                  </a:rPr>
                  <a:t>Ensure children are screened early and continuously for special health care needs</a:t>
                </a:r>
              </a:p>
            </p:txBody>
          </p:sp>
        </p:grpSp>
      </p:grpSp>
    </p:spTree>
    <p:extLst>
      <p:ext uri="{BB962C8B-B14F-4D97-AF65-F5344CB8AC3E}">
        <p14:creationId xmlns:p14="http://schemas.microsoft.com/office/powerpoint/2010/main" val="280856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BECB-6B97-4D5F-B921-6BD316D77B7F}"/>
              </a:ext>
            </a:extLst>
          </p:cNvPr>
          <p:cNvSpPr>
            <a:spLocks noGrp="1"/>
          </p:cNvSpPr>
          <p:nvPr>
            <p:ph type="title"/>
          </p:nvPr>
        </p:nvSpPr>
        <p:spPr>
          <a:xfrm>
            <a:off x="364472" y="228277"/>
            <a:ext cx="8580393" cy="1325563"/>
          </a:xfrm>
        </p:spPr>
        <p:txBody>
          <a:bodyPr/>
          <a:lstStyle/>
          <a:p>
            <a:r>
              <a:rPr lang="en-US" dirty="0"/>
              <a:t>Mapping MCHB and SWHIM</a:t>
            </a:r>
          </a:p>
        </p:txBody>
      </p:sp>
      <p:grpSp>
        <p:nvGrpSpPr>
          <p:cNvPr id="19" name="Group 1">
            <a:extLst>
              <a:ext uri="{FF2B5EF4-FFF2-40B4-BE49-F238E27FC236}">
                <a16:creationId xmlns:a16="http://schemas.microsoft.com/office/drawing/2014/main" id="{E7108634-5602-4997-BCE4-7B64E58CB191}"/>
              </a:ext>
            </a:extLst>
          </p:cNvPr>
          <p:cNvGrpSpPr>
            <a:grpSpLocks/>
          </p:cNvGrpSpPr>
          <p:nvPr/>
        </p:nvGrpSpPr>
        <p:grpSpPr bwMode="auto">
          <a:xfrm>
            <a:off x="1573078" y="1286359"/>
            <a:ext cx="9054948" cy="5206516"/>
            <a:chOff x="1754328" y="1208204"/>
            <a:chExt cx="7758178" cy="5099352"/>
          </a:xfrm>
        </p:grpSpPr>
        <p:grpSp>
          <p:nvGrpSpPr>
            <p:cNvPr id="20" name="Group 2">
              <a:extLst>
                <a:ext uri="{FF2B5EF4-FFF2-40B4-BE49-F238E27FC236}">
                  <a16:creationId xmlns:a16="http://schemas.microsoft.com/office/drawing/2014/main" id="{D0F64D8A-038A-4422-8F19-5AF0DE5E3607}"/>
                </a:ext>
              </a:extLst>
            </p:cNvPr>
            <p:cNvGrpSpPr>
              <a:grpSpLocks/>
            </p:cNvGrpSpPr>
            <p:nvPr/>
          </p:nvGrpSpPr>
          <p:grpSpPr bwMode="auto">
            <a:xfrm>
              <a:off x="1754328" y="1208204"/>
              <a:ext cx="7758178" cy="5099352"/>
              <a:chOff x="4805138" y="128375"/>
              <a:chExt cx="8477409" cy="4369173"/>
            </a:xfrm>
          </p:grpSpPr>
          <p:sp>
            <p:nvSpPr>
              <p:cNvPr id="22" name="AutoShape 5">
                <a:extLst>
                  <a:ext uri="{FF2B5EF4-FFF2-40B4-BE49-F238E27FC236}">
                    <a16:creationId xmlns:a16="http://schemas.microsoft.com/office/drawing/2014/main" id="{B9D5F81B-4712-43EA-82AD-672B9CF03FA2}"/>
                  </a:ext>
                </a:extLst>
              </p:cNvPr>
              <p:cNvSpPr>
                <a:spLocks noChangeArrowheads="1"/>
              </p:cNvSpPr>
              <p:nvPr/>
            </p:nvSpPr>
            <p:spPr bwMode="auto">
              <a:xfrm>
                <a:off x="5551541" y="215853"/>
                <a:ext cx="413713" cy="3948333"/>
              </a:xfrm>
              <a:prstGeom prst="upDownArrow">
                <a:avLst>
                  <a:gd name="adj1" fmla="val 50000"/>
                  <a:gd name="adj2" fmla="val 137134"/>
                </a:avLst>
              </a:prstGeom>
              <a:gradFill rotWithShape="1">
                <a:gsLst>
                  <a:gs pos="0">
                    <a:schemeClr val="bg1">
                      <a:lumMod val="85000"/>
                    </a:schemeClr>
                  </a:gs>
                  <a:gs pos="100000">
                    <a:schemeClr val="tx1">
                      <a:lumMod val="75000"/>
                    </a:schemeClr>
                  </a:gs>
                  <a:gs pos="100000">
                    <a:schemeClr val="bg1"/>
                  </a:gs>
                </a:gsLst>
                <a:lin ang="5400000" scaled="1"/>
              </a:gradFill>
              <a:ln>
                <a:noFill/>
              </a:ln>
              <a:extLst>
                <a:ext uri="{91240B29-F687-4f45-9708-019B960494DF}"/>
              </a:extLst>
            </p:spPr>
            <p:txBody>
              <a:bodyPr vert="eaVert" wrap="none" anchor="ct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fontAlgn="auto" hangingPunct="1">
                  <a:spcBef>
                    <a:spcPts val="0"/>
                  </a:spcBef>
                  <a:spcAft>
                    <a:spcPts val="0"/>
                  </a:spcAft>
                  <a:defRPr/>
                </a:pPr>
                <a:endParaRPr lang="en-US" altLang="en-US" sz="1800">
                  <a:solidFill>
                    <a:srgbClr val="000000"/>
                  </a:solidFill>
                  <a:latin typeface="+mn-lt"/>
                  <a:ea typeface="ＭＳ Ｐゴシック" charset="-128"/>
                  <a:cs typeface="Times New Roman" panose="02020603050405020304" pitchFamily="18" charset="0"/>
                </a:endParaRPr>
              </a:p>
            </p:txBody>
          </p:sp>
          <p:sp>
            <p:nvSpPr>
              <p:cNvPr id="23" name="TextBox 5">
                <a:extLst>
                  <a:ext uri="{FF2B5EF4-FFF2-40B4-BE49-F238E27FC236}">
                    <a16:creationId xmlns:a16="http://schemas.microsoft.com/office/drawing/2014/main" id="{B0941007-C2A9-4695-9E8F-720B68844A08}"/>
                  </a:ext>
                </a:extLst>
              </p:cNvPr>
              <p:cNvSpPr txBox="1">
                <a:spLocks noChangeArrowheads="1"/>
              </p:cNvSpPr>
              <p:nvPr/>
            </p:nvSpPr>
            <p:spPr bwMode="auto">
              <a:xfrm>
                <a:off x="9038727" y="128375"/>
                <a:ext cx="956284" cy="25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b="1" dirty="0">
                    <a:latin typeface="Arial "/>
                  </a:rPr>
                  <a:t>Examples</a:t>
                </a:r>
              </a:p>
            </p:txBody>
          </p:sp>
          <p:grpSp>
            <p:nvGrpSpPr>
              <p:cNvPr id="24" name="Group 6">
                <a:extLst>
                  <a:ext uri="{FF2B5EF4-FFF2-40B4-BE49-F238E27FC236}">
                    <a16:creationId xmlns:a16="http://schemas.microsoft.com/office/drawing/2014/main" id="{E55F54DC-2F41-4E26-AE84-99213BCF4835}"/>
                  </a:ext>
                </a:extLst>
              </p:cNvPr>
              <p:cNvGrpSpPr>
                <a:grpSpLocks/>
              </p:cNvGrpSpPr>
              <p:nvPr/>
            </p:nvGrpSpPr>
            <p:grpSpPr bwMode="auto">
              <a:xfrm>
                <a:off x="4805138" y="261588"/>
                <a:ext cx="8477409" cy="4235960"/>
                <a:chOff x="4805138" y="261588"/>
                <a:chExt cx="8477409" cy="4235960"/>
              </a:xfrm>
            </p:grpSpPr>
            <p:grpSp>
              <p:nvGrpSpPr>
                <p:cNvPr id="25" name="Group 7">
                  <a:extLst>
                    <a:ext uri="{FF2B5EF4-FFF2-40B4-BE49-F238E27FC236}">
                      <a16:creationId xmlns:a16="http://schemas.microsoft.com/office/drawing/2014/main" id="{75D90575-AA03-4783-8C96-5AD360357B69}"/>
                    </a:ext>
                  </a:extLst>
                </p:cNvPr>
                <p:cNvGrpSpPr>
                  <a:grpSpLocks/>
                </p:cNvGrpSpPr>
                <p:nvPr/>
              </p:nvGrpSpPr>
              <p:grpSpPr bwMode="auto">
                <a:xfrm>
                  <a:off x="4805138" y="261588"/>
                  <a:ext cx="8477409" cy="3954590"/>
                  <a:chOff x="237261" y="2050335"/>
                  <a:chExt cx="13730594" cy="4311979"/>
                </a:xfrm>
              </p:grpSpPr>
              <p:graphicFrame>
                <p:nvGraphicFramePr>
                  <p:cNvPr id="27" name="Content Placeholder 3">
                    <a:extLst>
                      <a:ext uri="{FF2B5EF4-FFF2-40B4-BE49-F238E27FC236}">
                        <a16:creationId xmlns:a16="http://schemas.microsoft.com/office/drawing/2014/main" id="{3297AB73-C0E4-4256-B043-5CD8C055A32A}"/>
                      </a:ext>
                    </a:extLst>
                  </p:cNvPr>
                  <p:cNvGraphicFramePr>
                    <a:graphicFrameLocks/>
                  </p:cNvGraphicFramePr>
                  <p:nvPr/>
                </p:nvGraphicFramePr>
                <p:xfrm>
                  <a:off x="1834800" y="2050335"/>
                  <a:ext cx="8729782" cy="431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10">
                    <a:extLst>
                      <a:ext uri="{FF2B5EF4-FFF2-40B4-BE49-F238E27FC236}">
                        <a16:creationId xmlns:a16="http://schemas.microsoft.com/office/drawing/2014/main" id="{BF85A4CE-00C2-4D9A-BF3C-F6504E075D12}"/>
                      </a:ext>
                    </a:extLst>
                  </p:cNvPr>
                  <p:cNvSpPr txBox="1">
                    <a:spLocks noChangeArrowheads="1"/>
                  </p:cNvSpPr>
                  <p:nvPr/>
                </p:nvSpPr>
                <p:spPr bwMode="auto">
                  <a:xfrm>
                    <a:off x="1883268" y="4583131"/>
                    <a:ext cx="1653387" cy="42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200" b="1" dirty="0">
                        <a:latin typeface="Arial "/>
                      </a:rPr>
                      <a:t>Wider-lens </a:t>
                    </a:r>
                  </a:p>
                  <a:p>
                    <a:pPr eaLnBrk="1" hangingPunct="1">
                      <a:lnSpc>
                        <a:spcPct val="100000"/>
                      </a:lnSpc>
                      <a:spcBef>
                        <a:spcPct val="0"/>
                      </a:spcBef>
                      <a:buFontTx/>
                      <a:buNone/>
                    </a:pPr>
                    <a:r>
                      <a:rPr lang="en-US" altLang="en-US" sz="1200" b="1" dirty="0">
                        <a:latin typeface="Arial "/>
                      </a:rPr>
                      <a:t>approaches </a:t>
                    </a:r>
                  </a:p>
                </p:txBody>
              </p:sp>
              <p:sp>
                <p:nvSpPr>
                  <p:cNvPr id="29" name="Rectangle 11">
                    <a:extLst>
                      <a:ext uri="{FF2B5EF4-FFF2-40B4-BE49-F238E27FC236}">
                        <a16:creationId xmlns:a16="http://schemas.microsoft.com/office/drawing/2014/main" id="{7351AA1C-190A-42E5-AD21-8BDDBC82B7FC}"/>
                      </a:ext>
                    </a:extLst>
                  </p:cNvPr>
                  <p:cNvSpPr>
                    <a:spLocks noChangeArrowheads="1"/>
                  </p:cNvSpPr>
                  <p:nvPr/>
                </p:nvSpPr>
                <p:spPr bwMode="auto">
                  <a:xfrm>
                    <a:off x="237261" y="4540109"/>
                    <a:ext cx="2564676" cy="60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200" b="1" dirty="0">
                        <a:latin typeface="Arial "/>
                      </a:rPr>
                      <a:t>Increasing </a:t>
                    </a:r>
                  </a:p>
                  <a:p>
                    <a:pPr eaLnBrk="1" hangingPunct="1">
                      <a:lnSpc>
                        <a:spcPct val="100000"/>
                      </a:lnSpc>
                      <a:spcBef>
                        <a:spcPct val="0"/>
                      </a:spcBef>
                      <a:buFontTx/>
                      <a:buNone/>
                    </a:pPr>
                    <a:r>
                      <a:rPr lang="en-US" altLang="en-US" sz="1200" b="1" dirty="0">
                        <a:latin typeface="Arial "/>
                      </a:rPr>
                      <a:t>population </a:t>
                    </a:r>
                  </a:p>
                  <a:p>
                    <a:pPr eaLnBrk="1" hangingPunct="1">
                      <a:lnSpc>
                        <a:spcPct val="100000"/>
                      </a:lnSpc>
                      <a:spcBef>
                        <a:spcPct val="0"/>
                      </a:spcBef>
                      <a:buFontTx/>
                      <a:buNone/>
                    </a:pPr>
                    <a:r>
                      <a:rPr lang="en-US" altLang="en-US" sz="1200" b="1" dirty="0">
                        <a:latin typeface="Arial "/>
                      </a:rPr>
                      <a:t>impact</a:t>
                    </a:r>
                  </a:p>
                </p:txBody>
              </p:sp>
              <p:sp>
                <p:nvSpPr>
                  <p:cNvPr id="30" name="TextBox 12">
                    <a:extLst>
                      <a:ext uri="{FF2B5EF4-FFF2-40B4-BE49-F238E27FC236}">
                        <a16:creationId xmlns:a16="http://schemas.microsoft.com/office/drawing/2014/main" id="{2C2D9211-1F49-4624-928E-912EAF17B799}"/>
                      </a:ext>
                    </a:extLst>
                  </p:cNvPr>
                  <p:cNvSpPr txBox="1">
                    <a:spLocks noChangeArrowheads="1"/>
                  </p:cNvSpPr>
                  <p:nvPr/>
                </p:nvSpPr>
                <p:spPr bwMode="auto">
                  <a:xfrm>
                    <a:off x="8964634" y="4124594"/>
                    <a:ext cx="4094000" cy="67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b="1" dirty="0">
                        <a:solidFill>
                          <a:srgbClr val="C00000"/>
                        </a:solidFill>
                        <a:latin typeface="Arial "/>
                      </a:rPr>
                      <a:t>Transition to Adulthood</a:t>
                    </a:r>
                  </a:p>
                  <a:p>
                    <a:pPr eaLnBrk="1" hangingPunct="1">
                      <a:lnSpc>
                        <a:spcPct val="100000"/>
                      </a:lnSpc>
                      <a:spcBef>
                        <a:spcPct val="0"/>
                      </a:spcBef>
                      <a:buFontTx/>
                      <a:buNone/>
                    </a:pPr>
                    <a:r>
                      <a:rPr lang="en-US" altLang="en-US" sz="1400" b="1" dirty="0">
                        <a:solidFill>
                          <a:srgbClr val="C00000"/>
                        </a:solidFill>
                        <a:latin typeface="Arial "/>
                      </a:rPr>
                      <a:t>Community-based Services</a:t>
                    </a:r>
                  </a:p>
                  <a:p>
                    <a:pPr eaLnBrk="1" hangingPunct="1">
                      <a:lnSpc>
                        <a:spcPct val="100000"/>
                      </a:lnSpc>
                      <a:spcBef>
                        <a:spcPct val="0"/>
                      </a:spcBef>
                      <a:buFontTx/>
                      <a:buNone/>
                    </a:pPr>
                    <a:r>
                      <a:rPr lang="en-US" altLang="en-US" sz="1400" b="1" dirty="0">
                        <a:solidFill>
                          <a:srgbClr val="C00000"/>
                        </a:solidFill>
                        <a:latin typeface="Arial "/>
                      </a:rPr>
                      <a:t>Access to Medical Home</a:t>
                    </a:r>
                  </a:p>
                </p:txBody>
              </p:sp>
              <p:sp>
                <p:nvSpPr>
                  <p:cNvPr id="31" name="TextBox 13">
                    <a:extLst>
                      <a:ext uri="{FF2B5EF4-FFF2-40B4-BE49-F238E27FC236}">
                        <a16:creationId xmlns:a16="http://schemas.microsoft.com/office/drawing/2014/main" id="{AE568192-414B-4840-8BF5-F36C36ACF361}"/>
                      </a:ext>
                    </a:extLst>
                  </p:cNvPr>
                  <p:cNvSpPr txBox="1">
                    <a:spLocks noChangeArrowheads="1"/>
                  </p:cNvSpPr>
                  <p:nvPr/>
                </p:nvSpPr>
                <p:spPr bwMode="auto">
                  <a:xfrm>
                    <a:off x="7981594" y="3083498"/>
                    <a:ext cx="4604793" cy="67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b="1" dirty="0">
                        <a:solidFill>
                          <a:srgbClr val="C00000"/>
                        </a:solidFill>
                        <a:latin typeface="Arial "/>
                      </a:rPr>
                      <a:t>Early Continuous Screening</a:t>
                    </a:r>
                  </a:p>
                  <a:p>
                    <a:pPr eaLnBrk="1" hangingPunct="1">
                      <a:lnSpc>
                        <a:spcPct val="100000"/>
                      </a:lnSpc>
                      <a:spcBef>
                        <a:spcPct val="0"/>
                      </a:spcBef>
                      <a:buFontTx/>
                      <a:buNone/>
                    </a:pPr>
                    <a:r>
                      <a:rPr lang="en-US" altLang="en-US" sz="1400" b="1" dirty="0">
                        <a:solidFill>
                          <a:srgbClr val="C00000"/>
                        </a:solidFill>
                        <a:latin typeface="Arial "/>
                      </a:rPr>
                      <a:t>Families as Partners</a:t>
                    </a:r>
                  </a:p>
                  <a:p>
                    <a:pPr eaLnBrk="1" hangingPunct="1">
                      <a:lnSpc>
                        <a:spcPct val="100000"/>
                      </a:lnSpc>
                      <a:spcBef>
                        <a:spcPct val="0"/>
                      </a:spcBef>
                      <a:buFontTx/>
                      <a:buNone/>
                    </a:pPr>
                    <a:r>
                      <a:rPr lang="en-US" altLang="en-US" sz="1400" b="1" dirty="0">
                        <a:solidFill>
                          <a:srgbClr val="C00000"/>
                        </a:solidFill>
                        <a:latin typeface="Arial "/>
                      </a:rPr>
                      <a:t>Transition to Adulthood</a:t>
                    </a:r>
                  </a:p>
                </p:txBody>
              </p:sp>
              <p:sp>
                <p:nvSpPr>
                  <p:cNvPr id="32" name="Rectangle 14">
                    <a:extLst>
                      <a:ext uri="{FF2B5EF4-FFF2-40B4-BE49-F238E27FC236}">
                        <a16:creationId xmlns:a16="http://schemas.microsoft.com/office/drawing/2014/main" id="{54A3DD2E-ABAF-4F64-904D-70059ABDEBFC}"/>
                      </a:ext>
                    </a:extLst>
                  </p:cNvPr>
                  <p:cNvSpPr>
                    <a:spLocks noChangeArrowheads="1"/>
                  </p:cNvSpPr>
                  <p:nvPr/>
                </p:nvSpPr>
                <p:spPr bwMode="auto">
                  <a:xfrm>
                    <a:off x="7161743" y="2261138"/>
                    <a:ext cx="3677418" cy="67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b="1" dirty="0">
                        <a:solidFill>
                          <a:srgbClr val="C00000"/>
                        </a:solidFill>
                        <a:latin typeface="Arial "/>
                      </a:rPr>
                      <a:t>Families as Partners</a:t>
                    </a:r>
                  </a:p>
                  <a:p>
                    <a:pPr eaLnBrk="1" hangingPunct="1">
                      <a:lnSpc>
                        <a:spcPct val="100000"/>
                      </a:lnSpc>
                      <a:spcBef>
                        <a:spcPct val="0"/>
                      </a:spcBef>
                      <a:buFontTx/>
                      <a:buNone/>
                    </a:pPr>
                    <a:r>
                      <a:rPr lang="en-US" altLang="en-US" sz="1400" b="1" dirty="0">
                        <a:solidFill>
                          <a:srgbClr val="C00000"/>
                        </a:solidFill>
                        <a:latin typeface="Arial "/>
                      </a:rPr>
                      <a:t>Access to Medical Home</a:t>
                    </a:r>
                  </a:p>
                  <a:p>
                    <a:pPr eaLnBrk="1" hangingPunct="1">
                      <a:lnSpc>
                        <a:spcPct val="100000"/>
                      </a:lnSpc>
                      <a:spcBef>
                        <a:spcPct val="0"/>
                      </a:spcBef>
                      <a:buFontTx/>
                      <a:buNone/>
                    </a:pPr>
                    <a:endParaRPr lang="en-US" altLang="en-US" sz="1400" dirty="0"/>
                  </a:p>
                </p:txBody>
              </p:sp>
              <p:sp>
                <p:nvSpPr>
                  <p:cNvPr id="33" name="TextBox 15">
                    <a:extLst>
                      <a:ext uri="{FF2B5EF4-FFF2-40B4-BE49-F238E27FC236}">
                        <a16:creationId xmlns:a16="http://schemas.microsoft.com/office/drawing/2014/main" id="{E983CA2C-8363-4324-AF89-D56BD030DBA4}"/>
                      </a:ext>
                    </a:extLst>
                  </p:cNvPr>
                  <p:cNvSpPr txBox="1">
                    <a:spLocks noChangeArrowheads="1"/>
                  </p:cNvSpPr>
                  <p:nvPr/>
                </p:nvSpPr>
                <p:spPr bwMode="auto">
                  <a:xfrm>
                    <a:off x="10217437" y="5308385"/>
                    <a:ext cx="3750418" cy="67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400" b="1" dirty="0">
                        <a:solidFill>
                          <a:srgbClr val="C00000"/>
                        </a:solidFill>
                        <a:latin typeface="Arial "/>
                      </a:rPr>
                      <a:t>Adequate Insurance</a:t>
                    </a:r>
                  </a:p>
                  <a:p>
                    <a:pPr eaLnBrk="1" hangingPunct="1">
                      <a:lnSpc>
                        <a:spcPct val="100000"/>
                      </a:lnSpc>
                      <a:spcBef>
                        <a:spcPct val="0"/>
                      </a:spcBef>
                      <a:buFontTx/>
                      <a:buNone/>
                    </a:pPr>
                    <a:r>
                      <a:rPr lang="en-US" altLang="en-US" sz="1400" b="1" dirty="0">
                        <a:solidFill>
                          <a:srgbClr val="C00000"/>
                        </a:solidFill>
                        <a:latin typeface="Arial "/>
                      </a:rPr>
                      <a:t>Community Based Services </a:t>
                    </a:r>
                  </a:p>
                </p:txBody>
              </p:sp>
            </p:grpSp>
            <p:sp>
              <p:nvSpPr>
                <p:cNvPr id="26" name="Rectangle 8">
                  <a:extLst>
                    <a:ext uri="{FF2B5EF4-FFF2-40B4-BE49-F238E27FC236}">
                      <a16:creationId xmlns:a16="http://schemas.microsoft.com/office/drawing/2014/main" id="{7FF830BA-DF40-4E43-84C2-682EAB4312CB}"/>
                    </a:ext>
                  </a:extLst>
                </p:cNvPr>
                <p:cNvSpPr>
                  <a:spLocks noChangeArrowheads="1"/>
                </p:cNvSpPr>
                <p:nvPr/>
              </p:nvSpPr>
              <p:spPr bwMode="auto">
                <a:xfrm>
                  <a:off x="5995724" y="4260213"/>
                  <a:ext cx="4366130" cy="23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p>
              </p:txBody>
            </p:sp>
          </p:grpSp>
        </p:grpSp>
        <p:sp>
          <p:nvSpPr>
            <p:cNvPr id="21" name="Rectangle 3">
              <a:extLst>
                <a:ext uri="{FF2B5EF4-FFF2-40B4-BE49-F238E27FC236}">
                  <a16:creationId xmlns:a16="http://schemas.microsoft.com/office/drawing/2014/main" id="{50A18801-214D-4DCA-AA0F-4A3DF512CEB0}"/>
                </a:ext>
              </a:extLst>
            </p:cNvPr>
            <p:cNvSpPr>
              <a:spLocks noChangeArrowheads="1"/>
            </p:cNvSpPr>
            <p:nvPr/>
          </p:nvSpPr>
          <p:spPr bwMode="auto">
            <a:xfrm>
              <a:off x="2945485" y="1474601"/>
              <a:ext cx="14491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200" b="1" dirty="0">
                  <a:latin typeface="Arial "/>
                </a:rPr>
                <a:t>Smallest</a:t>
              </a:r>
            </a:p>
            <a:p>
              <a:pPr eaLnBrk="1" hangingPunct="1">
                <a:lnSpc>
                  <a:spcPct val="100000"/>
                </a:lnSpc>
                <a:spcBef>
                  <a:spcPct val="0"/>
                </a:spcBef>
                <a:buFontTx/>
                <a:buNone/>
              </a:pPr>
              <a:r>
                <a:rPr lang="en-US" altLang="en-US" sz="1200" b="1" dirty="0">
                  <a:latin typeface="Arial "/>
                </a:rPr>
                <a:t>population </a:t>
              </a:r>
            </a:p>
            <a:p>
              <a:pPr eaLnBrk="1" hangingPunct="1">
                <a:lnSpc>
                  <a:spcPct val="100000"/>
                </a:lnSpc>
                <a:spcBef>
                  <a:spcPct val="0"/>
                </a:spcBef>
                <a:buFontTx/>
                <a:buNone/>
              </a:pPr>
              <a:r>
                <a:rPr lang="en-US" altLang="en-US" sz="1200" b="1" dirty="0">
                  <a:latin typeface="Arial "/>
                </a:rPr>
                <a:t>impact</a:t>
              </a:r>
            </a:p>
          </p:txBody>
        </p:sp>
      </p:grpSp>
    </p:spTree>
    <p:extLst>
      <p:ext uri="{BB962C8B-B14F-4D97-AF65-F5344CB8AC3E}">
        <p14:creationId xmlns:p14="http://schemas.microsoft.com/office/powerpoint/2010/main" val="299416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F24426F-F30B-4F49-A445-D1DE9B8EB48F}"/>
              </a:ext>
            </a:extLst>
          </p:cNvPr>
          <p:cNvSpPr>
            <a:spLocks noGrp="1"/>
          </p:cNvSpPr>
          <p:nvPr>
            <p:ph type="title"/>
          </p:nvPr>
        </p:nvSpPr>
        <p:spPr/>
        <p:txBody>
          <a:bodyPr/>
          <a:lstStyle/>
          <a:p>
            <a:pPr eaLnBrk="1" hangingPunct="1"/>
            <a:r>
              <a:rPr lang="en-US" altLang="en-US" dirty="0"/>
              <a:t>Did MCHB get it right? </a:t>
            </a:r>
          </a:p>
        </p:txBody>
      </p:sp>
      <p:sp>
        <p:nvSpPr>
          <p:cNvPr id="37891" name="Content Placeholder 2">
            <a:extLst>
              <a:ext uri="{FF2B5EF4-FFF2-40B4-BE49-F238E27FC236}">
                <a16:creationId xmlns:a16="http://schemas.microsoft.com/office/drawing/2014/main" id="{74FAD4AE-0038-4902-8A81-D25B220CDCA4}"/>
              </a:ext>
            </a:extLst>
          </p:cNvPr>
          <p:cNvSpPr>
            <a:spLocks noGrp="1"/>
          </p:cNvSpPr>
          <p:nvPr>
            <p:ph idx="1"/>
          </p:nvPr>
        </p:nvSpPr>
        <p:spPr>
          <a:xfrm>
            <a:off x="838200" y="1690715"/>
            <a:ext cx="10515599" cy="4351338"/>
          </a:xfrm>
        </p:spPr>
        <p:txBody>
          <a:bodyPr/>
          <a:lstStyle/>
          <a:p>
            <a:pPr marL="0" indent="0" eaLnBrk="1" hangingPunct="1">
              <a:buNone/>
            </a:pPr>
            <a:r>
              <a:rPr lang="en-US" altLang="en-US" b="1" dirty="0">
                <a:solidFill>
                  <a:srgbClr val="C00000"/>
                </a:solidFill>
              </a:rPr>
              <a:t>Exercise</a:t>
            </a:r>
          </a:p>
          <a:p>
            <a:pPr marL="0" indent="0" eaLnBrk="1" hangingPunct="1">
              <a:buNone/>
            </a:pPr>
            <a:endParaRPr lang="en-US" altLang="en-US" sz="1200" b="1" dirty="0">
              <a:solidFill>
                <a:srgbClr val="C00000"/>
              </a:solidFill>
            </a:endParaRPr>
          </a:p>
          <a:p>
            <a:pPr marL="0" indent="0" eaLnBrk="1" hangingPunct="1">
              <a:buNone/>
            </a:pPr>
            <a:r>
              <a:rPr lang="en-US" altLang="en-US" dirty="0"/>
              <a:t>Looking at the 6 core strategies mapped onto the Social Work Health Impact Model</a:t>
            </a:r>
            <a:r>
              <a:rPr lang="mr-IN" altLang="en-US" dirty="0">
                <a:latin typeface="Mangal" panose="02040503050203030202" pitchFamily="18" charset="0"/>
              </a:rPr>
              <a:t>…</a:t>
            </a:r>
            <a:r>
              <a:rPr lang="en-US" altLang="en-US" dirty="0"/>
              <a:t>.</a:t>
            </a:r>
          </a:p>
          <a:p>
            <a:pPr lvl="1" eaLnBrk="1" hangingPunct="1"/>
            <a:r>
              <a:rPr lang="en-US" altLang="en-US" dirty="0"/>
              <a:t>Are the 6 core strategies enough? Too much?</a:t>
            </a:r>
          </a:p>
          <a:p>
            <a:pPr lvl="1" eaLnBrk="1" hangingPunct="1"/>
            <a:r>
              <a:rPr lang="en-US" altLang="en-US" dirty="0"/>
              <a:t>Did the MCHB use a wide enough lens?  Too wide?</a:t>
            </a:r>
          </a:p>
          <a:p>
            <a:pPr lvl="1" eaLnBrk="1" hangingPunct="1"/>
            <a:r>
              <a:rPr lang="en-US" altLang="en-US" dirty="0"/>
              <a:t>Could a 7</a:t>
            </a:r>
            <a:r>
              <a:rPr lang="en-US" altLang="en-US" baseline="30000" dirty="0"/>
              <a:t>th</a:t>
            </a:r>
            <a:r>
              <a:rPr lang="en-US" altLang="en-US" dirty="0"/>
              <a:t> strategy be introduced?  What would it look like?</a:t>
            </a:r>
          </a:p>
        </p:txBody>
      </p:sp>
      <p:pic>
        <p:nvPicPr>
          <p:cNvPr id="2050" name="Picture 2" descr="HRSA Spring Practicum Opportunity- Maternal and Child Health ...">
            <a:extLst>
              <a:ext uri="{FF2B5EF4-FFF2-40B4-BE49-F238E27FC236}">
                <a16:creationId xmlns:a16="http://schemas.microsoft.com/office/drawing/2014/main" id="{5450055C-5BEA-46AD-81ED-1437286A1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356" y="5038444"/>
            <a:ext cx="4294213" cy="1273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9A84D17C-00A9-4058-8A96-9A92A254CD51}"/>
              </a:ext>
            </a:extLst>
          </p:cNvPr>
          <p:cNvSpPr>
            <a:spLocks noGrp="1"/>
          </p:cNvSpPr>
          <p:nvPr>
            <p:ph type="title"/>
          </p:nvPr>
        </p:nvSpPr>
        <p:spPr/>
        <p:txBody>
          <a:bodyPr/>
          <a:lstStyle/>
          <a:p>
            <a:r>
              <a:rPr lang="en-US" altLang="en-US" dirty="0"/>
              <a:t>Additional Suggestions for Infusing PHSW into CSHCN </a:t>
            </a:r>
          </a:p>
        </p:txBody>
      </p:sp>
      <p:sp>
        <p:nvSpPr>
          <p:cNvPr id="39939" name="Content Placeholder 3">
            <a:extLst>
              <a:ext uri="{FF2B5EF4-FFF2-40B4-BE49-F238E27FC236}">
                <a16:creationId xmlns:a16="http://schemas.microsoft.com/office/drawing/2014/main" id="{227599F7-B1C5-471C-9DD8-D2CEAD5064AB}"/>
              </a:ext>
            </a:extLst>
          </p:cNvPr>
          <p:cNvSpPr>
            <a:spLocks noGrp="1"/>
          </p:cNvSpPr>
          <p:nvPr>
            <p:ph idx="1"/>
          </p:nvPr>
        </p:nvSpPr>
        <p:spPr>
          <a:xfrm>
            <a:off x="838200" y="1935274"/>
            <a:ext cx="10689236" cy="4193180"/>
          </a:xfrm>
        </p:spPr>
        <p:txBody>
          <a:bodyPr>
            <a:normAutofit/>
          </a:bodyPr>
          <a:lstStyle/>
          <a:p>
            <a:pPr marL="0" indent="0">
              <a:buNone/>
            </a:pPr>
            <a:r>
              <a:rPr lang="en-US" altLang="en-US" sz="2600" b="1" dirty="0">
                <a:solidFill>
                  <a:srgbClr val="C00000"/>
                </a:solidFill>
              </a:rPr>
              <a:t>Families as Partners</a:t>
            </a:r>
          </a:p>
          <a:p>
            <a:pPr lvl="1"/>
            <a:r>
              <a:rPr lang="en-US" altLang="en-US" sz="2600" dirty="0"/>
              <a:t>Micro </a:t>
            </a:r>
            <a:r>
              <a:rPr lang="mr-IN" altLang="en-US" sz="2600" dirty="0"/>
              <a:t>–</a:t>
            </a:r>
            <a:r>
              <a:rPr lang="en-US" altLang="en-US" sz="2600" dirty="0"/>
              <a:t> individual advocacy for/with patients e.g. sitting in on medical appointments or IEP meetings; ensuring that family’s voice is amplified</a:t>
            </a:r>
          </a:p>
          <a:p>
            <a:pPr lvl="1"/>
            <a:r>
              <a:rPr lang="en-US" altLang="en-US" sz="2600" dirty="0"/>
              <a:t>Mezzo </a:t>
            </a:r>
            <a:r>
              <a:rPr lang="mr-IN" altLang="en-US" sz="2600" dirty="0"/>
              <a:t>–</a:t>
            </a:r>
            <a:r>
              <a:rPr lang="en-US" altLang="en-US" sz="2600" dirty="0"/>
              <a:t> More interdisciplinary/interprofessional work within agencies (e.g. soft handoffs, better transitions of care systems) </a:t>
            </a:r>
          </a:p>
          <a:p>
            <a:pPr lvl="1"/>
            <a:r>
              <a:rPr lang="en-US" altLang="en-US" sz="2600" dirty="0"/>
              <a:t>Macro </a:t>
            </a:r>
            <a:r>
              <a:rPr lang="mr-IN" altLang="en-US" sz="2600" dirty="0"/>
              <a:t>–</a:t>
            </a:r>
            <a:r>
              <a:rPr lang="en-US" altLang="en-US" sz="2600" dirty="0"/>
              <a:t> creation of patient/family advisory boards within hospitals; use of public health skills to support the work of patient/family groups (e.g. data collection/analysis, media advocacy, </a:t>
            </a:r>
            <a:r>
              <a:rPr lang="en-US" altLang="en-US" sz="2600" dirty="0" err="1"/>
              <a:t>etc</a:t>
            </a:r>
            <a:r>
              <a:rPr lang="en-US" altLang="en-US" sz="2600" dirty="0"/>
              <a:t>) </a:t>
            </a:r>
          </a:p>
          <a:p>
            <a:pPr>
              <a:buFont typeface="Arial" panose="020B0604020202020204" pitchFamily="34" charset="0"/>
              <a:buNone/>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D45E225-9204-4ED9-BD0C-6EA707F76366}"/>
              </a:ext>
            </a:extLst>
          </p:cNvPr>
          <p:cNvSpPr>
            <a:spLocks noGrp="1"/>
          </p:cNvSpPr>
          <p:nvPr>
            <p:ph type="title"/>
          </p:nvPr>
        </p:nvSpPr>
        <p:spPr/>
        <p:txBody>
          <a:bodyPr/>
          <a:lstStyle/>
          <a:p>
            <a:r>
              <a:rPr lang="en-US" altLang="en-US" dirty="0"/>
              <a:t>More Suggestions…</a:t>
            </a:r>
          </a:p>
        </p:txBody>
      </p:sp>
      <p:sp>
        <p:nvSpPr>
          <p:cNvPr id="41987" name="Content Placeholder 2">
            <a:extLst>
              <a:ext uri="{FF2B5EF4-FFF2-40B4-BE49-F238E27FC236}">
                <a16:creationId xmlns:a16="http://schemas.microsoft.com/office/drawing/2014/main" id="{6774A190-8AF8-4E39-909D-3B676F692CD1}"/>
              </a:ext>
            </a:extLst>
          </p:cNvPr>
          <p:cNvSpPr>
            <a:spLocks noGrp="1"/>
          </p:cNvSpPr>
          <p:nvPr>
            <p:ph idx="1"/>
          </p:nvPr>
        </p:nvSpPr>
        <p:spPr/>
        <p:txBody>
          <a:bodyPr>
            <a:normAutofit/>
          </a:bodyPr>
          <a:lstStyle/>
          <a:p>
            <a:pPr marL="0" indent="0">
              <a:buNone/>
            </a:pPr>
            <a:r>
              <a:rPr lang="en-US" altLang="en-US" sz="2600" b="1" dirty="0">
                <a:solidFill>
                  <a:srgbClr val="C00000"/>
                </a:solidFill>
              </a:rPr>
              <a:t>Adequate Insurance</a:t>
            </a:r>
          </a:p>
          <a:p>
            <a:pPr lvl="1"/>
            <a:r>
              <a:rPr lang="en-US" altLang="en-US" sz="2600" dirty="0"/>
              <a:t>Micro – screen patients for insurance coverage; if none, provide direct assistance enrollment </a:t>
            </a:r>
          </a:p>
          <a:p>
            <a:pPr lvl="1"/>
            <a:r>
              <a:rPr lang="en-US" altLang="en-US" sz="2600" dirty="0"/>
              <a:t>Mezzo – work with family’s institution (hospital, community health center, public health department) to streamline the process for obtaining insurance</a:t>
            </a:r>
          </a:p>
          <a:p>
            <a:pPr lvl="1"/>
            <a:r>
              <a:rPr lang="en-US" altLang="en-US" sz="2600" dirty="0"/>
              <a:t>Macro –  collect data on barriers to insurance for patients/families; lobbying at state and federal level for coverage, FMLA benefits, etc. </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1DA5705-3BD9-419D-8975-7DA1B0BE70DD}"/>
              </a:ext>
            </a:extLst>
          </p:cNvPr>
          <p:cNvSpPr>
            <a:spLocks noGrp="1"/>
          </p:cNvSpPr>
          <p:nvPr>
            <p:ph type="title"/>
          </p:nvPr>
        </p:nvSpPr>
        <p:spPr/>
        <p:txBody>
          <a:bodyPr/>
          <a:lstStyle/>
          <a:p>
            <a:pPr eaLnBrk="1" hangingPunct="1"/>
            <a:r>
              <a:rPr lang="en-US" altLang="en-US" b="1" dirty="0"/>
              <a:t>Learning Objectives</a:t>
            </a:r>
          </a:p>
        </p:txBody>
      </p:sp>
      <p:sp>
        <p:nvSpPr>
          <p:cNvPr id="3" name="Content Placeholder 2">
            <a:extLst>
              <a:ext uri="{FF2B5EF4-FFF2-40B4-BE49-F238E27FC236}">
                <a16:creationId xmlns:a16="http://schemas.microsoft.com/office/drawing/2014/main" id="{A402C259-3BF1-4510-8E77-5047C55B7C16}"/>
              </a:ext>
            </a:extLst>
          </p:cNvPr>
          <p:cNvSpPr>
            <a:spLocks noGrp="1"/>
          </p:cNvSpPr>
          <p:nvPr>
            <p:ph idx="1"/>
          </p:nvPr>
        </p:nvSpPr>
        <p:spPr>
          <a:xfrm>
            <a:off x="838200" y="1500188"/>
            <a:ext cx="10284502" cy="4676775"/>
          </a:xfrm>
        </p:spPr>
        <p:txBody>
          <a:bodyPr rtlCol="0">
            <a:normAutofit fontScale="92500" lnSpcReduction="10000"/>
          </a:bodyPr>
          <a:lstStyle/>
          <a:p>
            <a:pPr marL="0" indent="0" eaLnBrk="1" fontAlgn="auto" hangingPunct="1">
              <a:lnSpc>
                <a:spcPct val="110000"/>
              </a:lnSpc>
              <a:spcBef>
                <a:spcPts val="0"/>
              </a:spcBef>
              <a:spcAft>
                <a:spcPts val="0"/>
              </a:spcAft>
              <a:buFont typeface="Arial" charset="0"/>
              <a:buNone/>
              <a:defRPr/>
            </a:pPr>
            <a:r>
              <a:rPr lang="en-US" dirty="0">
                <a:ea typeface="+mn-ea"/>
                <a:cs typeface="+mn-cs"/>
              </a:rPr>
              <a:t>At the end of this presentation, students will be able to:</a:t>
            </a:r>
          </a:p>
          <a:p>
            <a:pPr marL="0" indent="0" eaLnBrk="1" fontAlgn="auto" hangingPunct="1">
              <a:lnSpc>
                <a:spcPct val="110000"/>
              </a:lnSpc>
              <a:spcBef>
                <a:spcPts val="0"/>
              </a:spcBef>
              <a:spcAft>
                <a:spcPts val="0"/>
              </a:spcAft>
              <a:buFont typeface="Arial" charset="0"/>
              <a:buNone/>
              <a:defRPr/>
            </a:pPr>
            <a:endParaRPr lang="en-US" dirty="0">
              <a:ea typeface="+mn-ea"/>
              <a:cs typeface="+mn-cs"/>
            </a:endParaRPr>
          </a:p>
          <a:p>
            <a:pPr marL="514350" indent="-514350" eaLnBrk="1" fontAlgn="auto" hangingPunct="1">
              <a:lnSpc>
                <a:spcPct val="110000"/>
              </a:lnSpc>
              <a:spcBef>
                <a:spcPts val="0"/>
              </a:spcBef>
              <a:spcAft>
                <a:spcPts val="0"/>
              </a:spcAft>
              <a:buFont typeface="+mj-lt"/>
              <a:buAutoNum type="arabicPeriod"/>
              <a:defRPr/>
            </a:pPr>
            <a:r>
              <a:rPr lang="en-US" dirty="0">
                <a:ea typeface="+mn-ea"/>
                <a:cs typeface="+mn-cs"/>
              </a:rPr>
              <a:t>Provide a brief overview of current health issues and trends in services for Children with Special Health Care Needs (CSHCN)</a:t>
            </a:r>
          </a:p>
          <a:p>
            <a:pPr marL="514350" indent="-514350" eaLnBrk="1" fontAlgn="auto" hangingPunct="1">
              <a:lnSpc>
                <a:spcPct val="110000"/>
              </a:lnSpc>
              <a:spcBef>
                <a:spcPts val="0"/>
              </a:spcBef>
              <a:spcAft>
                <a:spcPts val="0"/>
              </a:spcAft>
              <a:buFont typeface="+mj-lt"/>
              <a:buAutoNum type="arabicPeriod"/>
              <a:defRPr/>
            </a:pPr>
            <a:r>
              <a:rPr lang="en-US" dirty="0">
                <a:ea typeface="+mn-ea"/>
                <a:cs typeface="+mn-cs"/>
              </a:rPr>
              <a:t>Identify existing roles of social workers within CSHCN</a:t>
            </a:r>
          </a:p>
          <a:p>
            <a:pPr marL="514350" indent="-514350" eaLnBrk="1" fontAlgn="auto" hangingPunct="1">
              <a:lnSpc>
                <a:spcPct val="110000"/>
              </a:lnSpc>
              <a:spcBef>
                <a:spcPts val="0"/>
              </a:spcBef>
              <a:spcAft>
                <a:spcPts val="0"/>
              </a:spcAft>
              <a:buFont typeface="+mj-lt"/>
              <a:buAutoNum type="arabicPeriod"/>
              <a:defRPr/>
            </a:pPr>
            <a:r>
              <a:rPr lang="en-US" dirty="0">
                <a:ea typeface="+mn-ea"/>
                <a:cs typeface="+mn-cs"/>
              </a:rPr>
              <a:t>Discuss opportunities, as well as challenges, for up-stream interventions of PHSW within CSHCN</a:t>
            </a:r>
          </a:p>
          <a:p>
            <a:pPr marL="514350" indent="-514350" eaLnBrk="1" fontAlgn="auto" hangingPunct="1">
              <a:lnSpc>
                <a:spcPct val="110000"/>
              </a:lnSpc>
              <a:spcBef>
                <a:spcPts val="0"/>
              </a:spcBef>
              <a:spcAft>
                <a:spcPts val="0"/>
              </a:spcAft>
              <a:buFont typeface="+mj-lt"/>
              <a:buAutoNum type="arabicPeriod"/>
              <a:defRPr/>
            </a:pPr>
            <a:r>
              <a:rPr lang="en-US" dirty="0">
                <a:ea typeface="+mn-ea"/>
                <a:cs typeface="+mn-cs"/>
              </a:rPr>
              <a:t>Give examples of what PHSW looks like within this area of practice </a:t>
            </a:r>
          </a:p>
          <a:p>
            <a:pPr marL="514350" indent="-514350" eaLnBrk="1" fontAlgn="auto" hangingPunct="1">
              <a:lnSpc>
                <a:spcPct val="110000"/>
              </a:lnSpc>
              <a:spcBef>
                <a:spcPts val="0"/>
              </a:spcBef>
              <a:spcAft>
                <a:spcPts val="0"/>
              </a:spcAft>
              <a:buFont typeface="+mj-lt"/>
              <a:buAutoNum type="arabicPeriod"/>
              <a:defRPr/>
            </a:pPr>
            <a:r>
              <a:rPr lang="en-US" dirty="0">
                <a:ea typeface="+mn-ea"/>
                <a:cs typeface="+mn-cs"/>
              </a:rPr>
              <a:t>Articulate how PHSW can improve population health of CSHCN</a:t>
            </a:r>
          </a:p>
          <a:p>
            <a:pPr marL="514350" indent="-514350" eaLnBrk="1" fontAlgn="auto" hangingPunct="1">
              <a:lnSpc>
                <a:spcPct val="110000"/>
              </a:lnSpc>
              <a:spcBef>
                <a:spcPts val="0"/>
              </a:spcBef>
              <a:spcAft>
                <a:spcPts val="0"/>
              </a:spcAft>
              <a:buFont typeface="+mj-lt"/>
              <a:buAutoNum type="arabicPeriod"/>
              <a:defRPr/>
            </a:pPr>
            <a:r>
              <a:rPr lang="en-US" dirty="0">
                <a:ea typeface="+mn-ea"/>
                <a:cs typeface="+mn-cs"/>
              </a:rPr>
              <a:t>Identify strategies for expanding PHSW within CSHCN </a:t>
            </a:r>
          </a:p>
          <a:p>
            <a:pPr eaLnBrk="1" fontAlgn="auto" hangingPunct="1">
              <a:spcAft>
                <a:spcPts val="0"/>
              </a:spcAft>
              <a:defRPr/>
            </a:pPr>
            <a:endParaRPr lang="en-US" dirty="0">
              <a:ea typeface="+mn-ea"/>
              <a:cs typeface="+mn-cs"/>
            </a:endParaRPr>
          </a:p>
          <a:p>
            <a:pPr eaLnBrk="1" fontAlgn="auto" hangingPunct="1">
              <a:spcAft>
                <a:spcPts val="0"/>
              </a:spcAft>
              <a:defRPr/>
            </a:pPr>
            <a:endParaRPr lang="en-US" dirty="0">
              <a:ea typeface="+mn-ea"/>
              <a:cs typeface="+mn-cs"/>
            </a:endParaRPr>
          </a:p>
          <a:p>
            <a:pPr eaLnBrk="1" fontAlgn="auto" hangingPunct="1">
              <a:spcAft>
                <a:spcPts val="0"/>
              </a:spcAft>
              <a:defRPr/>
            </a:pPr>
            <a:endParaRPr lang="en-US" dirty="0">
              <a:ea typeface="+mn-ea"/>
              <a:cs typeface="+mn-cs"/>
            </a:endParaRPr>
          </a:p>
          <a:p>
            <a:pPr eaLnBrk="1" fontAlgn="auto" hangingPunct="1">
              <a:spcAft>
                <a:spcPts val="0"/>
              </a:spcAft>
              <a:defRPr/>
            </a:pPr>
            <a:endParaRPr lang="en-US" dirty="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D2183C4-317B-407B-983E-51343721A86D}"/>
              </a:ext>
            </a:extLst>
          </p:cNvPr>
          <p:cNvSpPr>
            <a:spLocks noGrp="1"/>
          </p:cNvSpPr>
          <p:nvPr>
            <p:ph type="title"/>
          </p:nvPr>
        </p:nvSpPr>
        <p:spPr>
          <a:xfrm>
            <a:off x="831850" y="1005200"/>
            <a:ext cx="10515600" cy="2852737"/>
          </a:xfrm>
        </p:spPr>
        <p:txBody>
          <a:bodyPr/>
          <a:lstStyle/>
          <a:p>
            <a:pPr eaLnBrk="1" hangingPunct="1"/>
            <a:r>
              <a:rPr lang="en-US" altLang="en-US" dirty="0"/>
              <a:t>Case Example</a:t>
            </a:r>
          </a:p>
        </p:txBody>
      </p:sp>
      <p:sp>
        <p:nvSpPr>
          <p:cNvPr id="3" name="Text Placeholder 2">
            <a:extLst>
              <a:ext uri="{FF2B5EF4-FFF2-40B4-BE49-F238E27FC236}">
                <a16:creationId xmlns:a16="http://schemas.microsoft.com/office/drawing/2014/main" id="{21864E7C-8162-42EF-9A79-AD01837E407A}"/>
              </a:ext>
            </a:extLst>
          </p:cNvPr>
          <p:cNvSpPr>
            <a:spLocks noGrp="1"/>
          </p:cNvSpPr>
          <p:nvPr>
            <p:ph type="body" idx="1"/>
          </p:nvPr>
        </p:nvSpPr>
        <p:spPr>
          <a:xfrm>
            <a:off x="844550" y="3857937"/>
            <a:ext cx="10515600" cy="1500187"/>
          </a:xfrm>
        </p:spPr>
        <p:txBody>
          <a:bodyPr/>
          <a:lstStyle/>
          <a:p>
            <a:pPr eaLnBrk="1" hangingPunct="1">
              <a:buFont typeface="Arial" charset="0"/>
              <a:buNone/>
              <a:defRPr/>
            </a:pPr>
            <a:r>
              <a:rPr lang="en-US" b="1" dirty="0">
                <a:solidFill>
                  <a:srgbClr val="C00000"/>
                </a:solidFill>
                <a:ea typeface="ＭＳ Ｐゴシック" charset="0"/>
              </a:rPr>
              <a:t>PHSW In Action!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EFB822C-60A7-4086-ACAA-22980B60FEB0}"/>
              </a:ext>
            </a:extLst>
          </p:cNvPr>
          <p:cNvSpPr>
            <a:spLocks noGrp="1"/>
          </p:cNvSpPr>
          <p:nvPr>
            <p:ph type="title"/>
          </p:nvPr>
        </p:nvSpPr>
        <p:spPr>
          <a:xfrm>
            <a:off x="831849" y="1034488"/>
            <a:ext cx="9268591" cy="3754488"/>
          </a:xfrm>
        </p:spPr>
        <p:txBody>
          <a:bodyPr>
            <a:normAutofit fontScale="90000"/>
          </a:bodyPr>
          <a:lstStyle/>
          <a:p>
            <a:pPr eaLnBrk="1" hangingPunct="1"/>
            <a:r>
              <a:rPr lang="en-US" altLang="en-US" sz="3200" i="1" dirty="0">
                <a:latin typeface="Arial "/>
              </a:rPr>
              <a:t>Remember way back at the beginning of this journey when we talked about Life Course Theory and considered if there were times or “critical periods” when the intervention of PHSW could have more impact? </a:t>
            </a:r>
            <a:br>
              <a:rPr lang="en-US" altLang="en-US" sz="3200" i="1" dirty="0">
                <a:latin typeface="Arial "/>
              </a:rPr>
            </a:br>
            <a:br>
              <a:rPr lang="en-US" altLang="en-US" sz="3200" i="1" dirty="0">
                <a:latin typeface="Arial "/>
              </a:rPr>
            </a:br>
            <a:r>
              <a:rPr lang="en-US" altLang="en-US" sz="3200" i="1" dirty="0">
                <a:latin typeface="Arial "/>
              </a:rPr>
              <a:t>Yes?</a:t>
            </a:r>
            <a:br>
              <a:rPr lang="en-US" altLang="en-US" sz="3200" i="1" dirty="0">
                <a:latin typeface="Arial "/>
              </a:rPr>
            </a:br>
            <a:br>
              <a:rPr lang="en-US" altLang="en-US" sz="3200" i="1" dirty="0">
                <a:latin typeface="Arial "/>
              </a:rPr>
            </a:br>
            <a:r>
              <a:rPr lang="en-US" altLang="en-US" sz="3200" i="1" dirty="0">
                <a:latin typeface="Arial "/>
              </a:rPr>
              <a:t>Good!  This is one of those times... </a:t>
            </a:r>
          </a:p>
        </p:txBody>
      </p:sp>
      <p:pic>
        <p:nvPicPr>
          <p:cNvPr id="3074" name="Picture 2" descr="Soc 320: Developmental Theory/Life Course Theory">
            <a:extLst>
              <a:ext uri="{FF2B5EF4-FFF2-40B4-BE49-F238E27FC236}">
                <a16:creationId xmlns:a16="http://schemas.microsoft.com/office/drawing/2014/main" id="{7D239FDF-03A6-44CC-BE69-EAEE80FCA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0162">
            <a:off x="8088442" y="2694482"/>
            <a:ext cx="38100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45622B2-48C2-4668-BA67-F31A1122FACE}"/>
              </a:ext>
            </a:extLst>
          </p:cNvPr>
          <p:cNvSpPr>
            <a:spLocks noGrp="1"/>
          </p:cNvSpPr>
          <p:nvPr>
            <p:ph type="title"/>
          </p:nvPr>
        </p:nvSpPr>
        <p:spPr/>
        <p:txBody>
          <a:bodyPr/>
          <a:lstStyle/>
          <a:p>
            <a:pPr eaLnBrk="1" hangingPunct="1"/>
            <a:r>
              <a:rPr lang="en-US" altLang="en-US" dirty="0"/>
              <a:t>Transition to Adult Care</a:t>
            </a:r>
          </a:p>
        </p:txBody>
      </p:sp>
      <p:sp>
        <p:nvSpPr>
          <p:cNvPr id="54274" name="Content Placeholder 2">
            <a:extLst>
              <a:ext uri="{FF2B5EF4-FFF2-40B4-BE49-F238E27FC236}">
                <a16:creationId xmlns:a16="http://schemas.microsoft.com/office/drawing/2014/main" id="{7CFD8AD9-70C8-4D8E-9EF9-E5B4FC4A6587}"/>
              </a:ext>
            </a:extLst>
          </p:cNvPr>
          <p:cNvSpPr>
            <a:spLocks noGrp="1"/>
          </p:cNvSpPr>
          <p:nvPr>
            <p:ph sz="half" idx="1"/>
          </p:nvPr>
        </p:nvSpPr>
        <p:spPr>
          <a:xfrm>
            <a:off x="838200" y="1577975"/>
            <a:ext cx="5181600" cy="4351338"/>
          </a:xfrm>
        </p:spPr>
        <p:txBody>
          <a:bodyPr/>
          <a:lstStyle/>
          <a:p>
            <a:pPr marL="0" indent="0" eaLnBrk="1" hangingPunct="1">
              <a:buFont typeface="Arial" charset="0"/>
              <a:buNone/>
              <a:defRPr/>
            </a:pPr>
            <a:r>
              <a:rPr lang="en-US" dirty="0">
                <a:ea typeface="ＭＳ Ｐゴシック" charset="0"/>
                <a:hlinkClick r:id="rId3"/>
              </a:rPr>
              <a:t>What is transition of care?</a:t>
            </a:r>
            <a:endParaRPr lang="en-US" dirty="0">
              <a:ea typeface="ＭＳ Ｐゴシック" charset="0"/>
            </a:endParaRPr>
          </a:p>
          <a:p>
            <a:pPr eaLnBrk="1" hangingPunct="1">
              <a:buFont typeface="Arial" charset="0"/>
              <a:buChar char="•"/>
              <a:defRPr/>
            </a:pPr>
            <a:r>
              <a:rPr lang="en-US" dirty="0">
                <a:ea typeface="ＭＳ Ｐゴシック" charset="0"/>
              </a:rPr>
              <a:t>Why is it a sensitive period?</a:t>
            </a:r>
          </a:p>
          <a:p>
            <a:pPr lvl="1" eaLnBrk="1" hangingPunct="1">
              <a:buFont typeface="Arial" charset="0"/>
              <a:buChar char="•"/>
              <a:defRPr/>
            </a:pPr>
            <a:r>
              <a:rPr lang="en-US" dirty="0">
                <a:ea typeface="ＭＳ Ｐゴシック" charset="0"/>
              </a:rPr>
              <a:t>Gaps in health care</a:t>
            </a:r>
          </a:p>
          <a:p>
            <a:pPr lvl="1" eaLnBrk="1" hangingPunct="1">
              <a:buFont typeface="Arial" charset="0"/>
              <a:buChar char="•"/>
              <a:defRPr/>
            </a:pPr>
            <a:r>
              <a:rPr lang="en-US" dirty="0">
                <a:ea typeface="ＭＳ Ｐゴシック" charset="0"/>
              </a:rPr>
              <a:t>Loss of coverage</a:t>
            </a:r>
          </a:p>
          <a:p>
            <a:pPr lvl="1" eaLnBrk="1" hangingPunct="1">
              <a:buFont typeface="Arial" charset="0"/>
              <a:buChar char="•"/>
              <a:defRPr/>
            </a:pPr>
            <a:r>
              <a:rPr lang="en-US" dirty="0">
                <a:ea typeface="ＭＳ Ｐゴシック" charset="0"/>
              </a:rPr>
              <a:t>Loss of patient contact</a:t>
            </a:r>
          </a:p>
          <a:p>
            <a:pPr lvl="1" eaLnBrk="1" hangingPunct="1">
              <a:buFont typeface="Arial" charset="0"/>
              <a:buChar char="•"/>
              <a:defRPr/>
            </a:pPr>
            <a:r>
              <a:rPr lang="en-US" i="1" dirty="0">
                <a:ea typeface="ＭＳ Ｐゴシック" charset="0"/>
              </a:rPr>
              <a:t>What else?</a:t>
            </a:r>
          </a:p>
          <a:p>
            <a:pPr eaLnBrk="1" hangingPunct="1">
              <a:buFont typeface="Arial" charset="0"/>
              <a:buChar char="•"/>
              <a:defRPr/>
            </a:pPr>
            <a:endParaRPr lang="en-US" dirty="0">
              <a:ea typeface="ＭＳ Ｐゴシック" charset="0"/>
            </a:endParaRPr>
          </a:p>
          <a:p>
            <a:pPr eaLnBrk="1" hangingPunct="1">
              <a:buFont typeface="Arial" charset="0"/>
              <a:buChar char="•"/>
              <a:defRPr/>
            </a:pPr>
            <a:endParaRPr lang="en-US" dirty="0">
              <a:ea typeface="ＭＳ Ｐゴシック" charset="0"/>
            </a:endParaRPr>
          </a:p>
        </p:txBody>
      </p:sp>
      <p:sp>
        <p:nvSpPr>
          <p:cNvPr id="47108" name="Content Placeholder 4">
            <a:extLst>
              <a:ext uri="{FF2B5EF4-FFF2-40B4-BE49-F238E27FC236}">
                <a16:creationId xmlns:a16="http://schemas.microsoft.com/office/drawing/2014/main" id="{27789C41-1E33-4CB1-B85D-79164AABADD9}"/>
              </a:ext>
            </a:extLst>
          </p:cNvPr>
          <p:cNvSpPr>
            <a:spLocks noGrp="1"/>
          </p:cNvSpPr>
          <p:nvPr>
            <p:ph sz="half" idx="2"/>
          </p:nvPr>
        </p:nvSpPr>
        <p:spPr>
          <a:xfrm>
            <a:off x="5334323" y="1507522"/>
            <a:ext cx="5828654" cy="4351337"/>
          </a:xfrm>
        </p:spPr>
        <p:txBody>
          <a:bodyPr/>
          <a:lstStyle/>
          <a:p>
            <a:r>
              <a:rPr lang="en-US" altLang="en-US" dirty="0"/>
              <a:t>Transition planning between youth, family, and provider has been associated with:</a:t>
            </a:r>
          </a:p>
          <a:p>
            <a:pPr lvl="1"/>
            <a:r>
              <a:rPr lang="en-US" altLang="en-US" dirty="0"/>
              <a:t>Reduced medical complications</a:t>
            </a:r>
          </a:p>
          <a:p>
            <a:pPr lvl="1"/>
            <a:r>
              <a:rPr lang="en-US" altLang="en-US" dirty="0"/>
              <a:t>Increased adherence to care</a:t>
            </a:r>
          </a:p>
          <a:p>
            <a:pPr lvl="1"/>
            <a:r>
              <a:rPr lang="en-US" altLang="en-US" dirty="0"/>
              <a:t>Greater continuity of care</a:t>
            </a:r>
          </a:p>
          <a:p>
            <a:pPr lvl="1"/>
            <a:r>
              <a:rPr lang="en-US" altLang="en-US" dirty="0"/>
              <a:t>Increased patient satisfaction</a:t>
            </a:r>
          </a:p>
          <a:p>
            <a:pPr lvl="1"/>
            <a:r>
              <a:rPr lang="en-US" altLang="en-US" dirty="0"/>
              <a:t>Lower cost</a:t>
            </a:r>
          </a:p>
        </p:txBody>
      </p:sp>
      <p:pic>
        <p:nvPicPr>
          <p:cNvPr id="47109" name="Picture 3" descr="Screen Shot 2018-06-19 at 1.51.10 PM.png">
            <a:extLst>
              <a:ext uri="{FF2B5EF4-FFF2-40B4-BE49-F238E27FC236}">
                <a16:creationId xmlns:a16="http://schemas.microsoft.com/office/drawing/2014/main" id="{7BC9E4AD-0C7F-4D0A-A38C-1C51CFFD40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838700"/>
            <a:ext cx="94107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2">
            <a:extLst>
              <a:ext uri="{FF2B5EF4-FFF2-40B4-BE49-F238E27FC236}">
                <a16:creationId xmlns:a16="http://schemas.microsoft.com/office/drawing/2014/main" id="{B393405A-43CC-499A-B1F5-3761FB0FE665}"/>
              </a:ext>
            </a:extLst>
          </p:cNvPr>
          <p:cNvSpPr txBox="1">
            <a:spLocks noChangeArrowheads="1"/>
          </p:cNvSpPr>
          <p:nvPr/>
        </p:nvSpPr>
        <p:spPr bwMode="auto">
          <a:xfrm>
            <a:off x="6173788" y="5045075"/>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800"/>
              <a:t>www.gottransition.org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ketches Of Bridges photos, royalty-free images, graphics, vectors ...">
            <a:extLst>
              <a:ext uri="{FF2B5EF4-FFF2-40B4-BE49-F238E27FC236}">
                <a16:creationId xmlns:a16="http://schemas.microsoft.com/office/drawing/2014/main" id="{C9C92C14-FD2F-4DBE-964D-67497FF26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5" y="4572000"/>
            <a:ext cx="3914775" cy="2286000"/>
          </a:xfrm>
          <a:prstGeom prst="rect">
            <a:avLst/>
          </a:prstGeom>
          <a:noFill/>
          <a:extLst>
            <a:ext uri="{909E8E84-426E-40DD-AFC4-6F175D3DCCD1}">
              <a14:hiddenFill xmlns:a14="http://schemas.microsoft.com/office/drawing/2010/main">
                <a:solidFill>
                  <a:srgbClr val="FFFFFF"/>
                </a:solidFill>
              </a14:hiddenFill>
            </a:ext>
          </a:extLst>
        </p:spPr>
      </p:pic>
      <p:sp>
        <p:nvSpPr>
          <p:cNvPr id="49154" name="Title 1">
            <a:extLst>
              <a:ext uri="{FF2B5EF4-FFF2-40B4-BE49-F238E27FC236}">
                <a16:creationId xmlns:a16="http://schemas.microsoft.com/office/drawing/2014/main" id="{4AF160A0-4F26-4CAB-8133-DA050EEBFD77}"/>
              </a:ext>
            </a:extLst>
          </p:cNvPr>
          <p:cNvSpPr>
            <a:spLocks noGrp="1"/>
          </p:cNvSpPr>
          <p:nvPr>
            <p:ph type="title"/>
          </p:nvPr>
        </p:nvSpPr>
        <p:spPr>
          <a:xfrm>
            <a:off x="407964" y="336213"/>
            <a:ext cx="8245839" cy="1325563"/>
          </a:xfrm>
        </p:spPr>
        <p:txBody>
          <a:bodyPr/>
          <a:lstStyle/>
          <a:p>
            <a:pPr eaLnBrk="1" hangingPunct="1"/>
            <a:r>
              <a:rPr lang="en-US" altLang="en-US" b="1" dirty="0"/>
              <a:t>Boston Medical Center Transition Team </a:t>
            </a:r>
          </a:p>
        </p:txBody>
      </p:sp>
      <p:sp>
        <p:nvSpPr>
          <p:cNvPr id="54274" name="Content Placeholder 2">
            <a:extLst>
              <a:ext uri="{FF2B5EF4-FFF2-40B4-BE49-F238E27FC236}">
                <a16:creationId xmlns:a16="http://schemas.microsoft.com/office/drawing/2014/main" id="{FB5CF783-4390-4FD6-859D-615BFE102944}"/>
              </a:ext>
            </a:extLst>
          </p:cNvPr>
          <p:cNvSpPr>
            <a:spLocks noGrp="1"/>
          </p:cNvSpPr>
          <p:nvPr>
            <p:ph idx="1"/>
          </p:nvPr>
        </p:nvSpPr>
        <p:spPr>
          <a:xfrm>
            <a:off x="407964" y="1662842"/>
            <a:ext cx="11134462" cy="4667249"/>
          </a:xfrm>
        </p:spPr>
        <p:txBody>
          <a:bodyPr>
            <a:normAutofit/>
          </a:bodyPr>
          <a:lstStyle/>
          <a:p>
            <a:pPr marL="0" indent="0" eaLnBrk="1" hangingPunct="1">
              <a:buNone/>
              <a:defRPr/>
            </a:pPr>
            <a:r>
              <a:rPr lang="en-US" b="1" dirty="0">
                <a:solidFill>
                  <a:srgbClr val="C00000"/>
                </a:solidFill>
                <a:ea typeface="ＭＳ Ｐゴシック" charset="0"/>
              </a:rPr>
              <a:t>Transition Clinic</a:t>
            </a:r>
          </a:p>
          <a:p>
            <a:pPr lvl="1" eaLnBrk="1" hangingPunct="1">
              <a:buFont typeface="Arial" charset="0"/>
              <a:buChar char="•"/>
              <a:defRPr/>
            </a:pPr>
            <a:r>
              <a:rPr lang="en-US" dirty="0">
                <a:ea typeface="ＭＳ Ｐゴシック" charset="0"/>
              </a:rPr>
              <a:t>Pediatric patients ages 18+ years are seen in the adult hematology clinic by both their pediatric MD and the adult MD for routine medical care related to their Sickle Cell Disease (SCD)</a:t>
            </a:r>
          </a:p>
          <a:p>
            <a:pPr lvl="1" eaLnBrk="1" hangingPunct="1">
              <a:buFont typeface="Arial" charset="0"/>
              <a:buChar char="•"/>
              <a:defRPr/>
            </a:pPr>
            <a:r>
              <a:rPr lang="en-US" dirty="0">
                <a:ea typeface="ＭＳ Ｐゴシック" charset="0"/>
              </a:rPr>
              <a:t>Patients then meet with Social Worker to:</a:t>
            </a:r>
          </a:p>
          <a:p>
            <a:pPr lvl="2" eaLnBrk="1" hangingPunct="1">
              <a:buFont typeface="Arial" charset="0"/>
              <a:buChar char="•"/>
              <a:defRPr/>
            </a:pPr>
            <a:r>
              <a:rPr lang="en-US" dirty="0">
                <a:ea typeface="ＭＳ Ｐゴシック" charset="0"/>
              </a:rPr>
              <a:t>Discuss feelings concerning readiness for transition to adult care</a:t>
            </a:r>
          </a:p>
          <a:p>
            <a:pPr lvl="2" eaLnBrk="1" hangingPunct="1">
              <a:buFont typeface="Arial" charset="0"/>
              <a:buChar char="•"/>
              <a:defRPr/>
            </a:pPr>
            <a:r>
              <a:rPr lang="en-US" dirty="0">
                <a:ea typeface="ＭＳ Ｐゴシック" charset="0"/>
              </a:rPr>
              <a:t>Self-help and healthy coping skills related to SCD</a:t>
            </a:r>
          </a:p>
          <a:p>
            <a:pPr lvl="2" eaLnBrk="1" hangingPunct="1">
              <a:buFont typeface="Arial" charset="0"/>
              <a:buChar char="•"/>
              <a:defRPr/>
            </a:pPr>
            <a:r>
              <a:rPr lang="en-US" dirty="0">
                <a:ea typeface="ＭＳ Ｐゴシック" charset="0"/>
              </a:rPr>
              <a:t>How to advocate for their medical needs</a:t>
            </a:r>
          </a:p>
          <a:p>
            <a:pPr lvl="2" eaLnBrk="1" hangingPunct="1">
              <a:buFont typeface="Arial" charset="0"/>
              <a:buChar char="•"/>
              <a:defRPr/>
            </a:pPr>
            <a:r>
              <a:rPr lang="en-US" dirty="0">
                <a:ea typeface="ＭＳ Ｐゴシック" charset="0"/>
              </a:rPr>
              <a:t>Employment and educational opportunities, needed accommodations</a:t>
            </a:r>
          </a:p>
          <a:p>
            <a:pPr lvl="2" eaLnBrk="1" hangingPunct="1">
              <a:buFont typeface="Arial" charset="0"/>
              <a:buChar char="•"/>
              <a:defRPr/>
            </a:pPr>
            <a:r>
              <a:rPr lang="en-US" dirty="0">
                <a:ea typeface="ＭＳ Ｐゴシック" charset="0"/>
              </a:rPr>
              <a:t> Other things that the patient identifies as important</a:t>
            </a:r>
          </a:p>
          <a:p>
            <a:pPr lvl="3" eaLnBrk="1" hangingPunct="1">
              <a:buFont typeface="Arial" charset="0"/>
              <a:buChar char="•"/>
              <a:defRPr/>
            </a:pPr>
            <a:r>
              <a:rPr lang="en-US" dirty="0">
                <a:ea typeface="ＭＳ Ｐゴシック" charset="0"/>
              </a:rPr>
              <a:t>Healthy relationships, substance use, etc.</a:t>
            </a:r>
          </a:p>
          <a:p>
            <a:pPr marL="0" indent="0" eaLnBrk="1" hangingPunct="1">
              <a:buFont typeface="Arial" charset="0"/>
              <a:buNone/>
              <a:defRPr/>
            </a:pPr>
            <a:endParaRPr lang="en-US" dirty="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98570CE-30F4-40DF-A383-C8BA0A386CA9}"/>
              </a:ext>
            </a:extLst>
          </p:cNvPr>
          <p:cNvSpPr>
            <a:spLocks noGrp="1"/>
          </p:cNvSpPr>
          <p:nvPr>
            <p:ph type="title"/>
          </p:nvPr>
        </p:nvSpPr>
        <p:spPr/>
        <p:txBody>
          <a:bodyPr/>
          <a:lstStyle/>
          <a:p>
            <a:pPr eaLnBrk="1" hangingPunct="1"/>
            <a:r>
              <a:rPr lang="en-US" altLang="en-US" dirty="0"/>
              <a:t>BMC Transition QI Project </a:t>
            </a:r>
          </a:p>
        </p:txBody>
      </p:sp>
      <p:sp>
        <p:nvSpPr>
          <p:cNvPr id="51203" name="Content Placeholder 2">
            <a:extLst>
              <a:ext uri="{FF2B5EF4-FFF2-40B4-BE49-F238E27FC236}">
                <a16:creationId xmlns:a16="http://schemas.microsoft.com/office/drawing/2014/main" id="{33FA3127-D7C5-4566-8E90-AF51C74703D1}"/>
              </a:ext>
            </a:extLst>
          </p:cNvPr>
          <p:cNvSpPr>
            <a:spLocks noGrp="1"/>
          </p:cNvSpPr>
          <p:nvPr>
            <p:ph idx="1"/>
          </p:nvPr>
        </p:nvSpPr>
        <p:spPr>
          <a:xfrm>
            <a:off x="838200" y="1544136"/>
            <a:ext cx="10082093" cy="4351338"/>
          </a:xfrm>
        </p:spPr>
        <p:txBody>
          <a:bodyPr/>
          <a:lstStyle/>
          <a:p>
            <a:pPr marL="0" indent="0" eaLnBrk="1" hangingPunct="1">
              <a:buNone/>
            </a:pPr>
            <a:r>
              <a:rPr lang="en-US" altLang="en-US" sz="2400" b="1" dirty="0">
                <a:solidFill>
                  <a:srgbClr val="C00000"/>
                </a:solidFill>
              </a:rPr>
              <a:t>Problems and Questions</a:t>
            </a:r>
            <a:endParaRPr lang="en-US" altLang="en-US" sz="2400" b="1" dirty="0"/>
          </a:p>
          <a:p>
            <a:pPr lvl="1" eaLnBrk="1" hangingPunct="1"/>
            <a:r>
              <a:rPr lang="en-US" altLang="en-US" dirty="0"/>
              <a:t>Transition planning is key to chronic illness management and optimal care, yet few clinics include an assessment of youth’s transition readiness</a:t>
            </a:r>
          </a:p>
          <a:p>
            <a:pPr lvl="1" eaLnBrk="1" hangingPunct="1"/>
            <a:r>
              <a:rPr lang="en-US" altLang="en-US" dirty="0"/>
              <a:t>The Transition Clinic exists for patients ages 18 + years but what about the younger patients?</a:t>
            </a:r>
          </a:p>
          <a:p>
            <a:pPr lvl="1" eaLnBrk="1" hangingPunct="1"/>
            <a:r>
              <a:rPr lang="en-US" altLang="en-US" sz="2400" dirty="0"/>
              <a:t>If the recommendation is to begin transition process as young as age 12 years, then how do we being approaching transition with patients ages 13-18 years?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1D7B9A5-A82B-4874-A61C-F375DED884E5}"/>
              </a:ext>
            </a:extLst>
          </p:cNvPr>
          <p:cNvSpPr>
            <a:spLocks noGrp="1"/>
          </p:cNvSpPr>
          <p:nvPr>
            <p:ph type="title"/>
          </p:nvPr>
        </p:nvSpPr>
        <p:spPr>
          <a:xfrm>
            <a:off x="838200" y="365125"/>
            <a:ext cx="8695544" cy="1325563"/>
          </a:xfrm>
        </p:spPr>
        <p:txBody>
          <a:bodyPr/>
          <a:lstStyle/>
          <a:p>
            <a:r>
              <a:rPr lang="en-US" altLang="en-US" dirty="0"/>
              <a:t>BMC Transition QI Project Effort</a:t>
            </a:r>
          </a:p>
        </p:txBody>
      </p:sp>
      <p:sp>
        <p:nvSpPr>
          <p:cNvPr id="53251" name="Content Placeholder 2">
            <a:extLst>
              <a:ext uri="{FF2B5EF4-FFF2-40B4-BE49-F238E27FC236}">
                <a16:creationId xmlns:a16="http://schemas.microsoft.com/office/drawing/2014/main" id="{D76E00F1-3DDD-43FD-94CC-552F00B5CA99}"/>
              </a:ext>
            </a:extLst>
          </p:cNvPr>
          <p:cNvSpPr>
            <a:spLocks noGrp="1"/>
          </p:cNvSpPr>
          <p:nvPr>
            <p:ph idx="1"/>
          </p:nvPr>
        </p:nvSpPr>
        <p:spPr>
          <a:xfrm>
            <a:off x="838200" y="1867169"/>
            <a:ext cx="10344462" cy="4625706"/>
          </a:xfrm>
        </p:spPr>
        <p:txBody>
          <a:bodyPr>
            <a:normAutofit fontScale="92500" lnSpcReduction="10000"/>
          </a:bodyPr>
          <a:lstStyle/>
          <a:p>
            <a:pPr marL="0" indent="0" eaLnBrk="1" hangingPunct="1">
              <a:lnSpc>
                <a:spcPct val="110000"/>
              </a:lnSpc>
              <a:spcBef>
                <a:spcPts val="0"/>
              </a:spcBef>
              <a:buNone/>
            </a:pPr>
            <a:r>
              <a:rPr lang="en-US" altLang="en-US" b="1" dirty="0">
                <a:solidFill>
                  <a:srgbClr val="C00000"/>
                </a:solidFill>
              </a:rPr>
              <a:t>Solution:  </a:t>
            </a:r>
            <a:r>
              <a:rPr lang="en-US" altLang="en-US" dirty="0"/>
              <a:t>PHSW implements a Quality Improvement project within the clinic</a:t>
            </a:r>
          </a:p>
          <a:p>
            <a:pPr>
              <a:lnSpc>
                <a:spcPct val="110000"/>
              </a:lnSpc>
              <a:spcBef>
                <a:spcPts val="0"/>
              </a:spcBef>
            </a:pPr>
            <a:r>
              <a:rPr lang="en-US" altLang="en-US" dirty="0"/>
              <a:t>Plan-Do-Study-Act cycles</a:t>
            </a:r>
          </a:p>
          <a:p>
            <a:pPr>
              <a:lnSpc>
                <a:spcPct val="110000"/>
              </a:lnSpc>
              <a:spcBef>
                <a:spcPts val="0"/>
              </a:spcBef>
            </a:pPr>
            <a:r>
              <a:rPr lang="en-US" altLang="en-US" dirty="0"/>
              <a:t>Patients age 13+ years  given a validated questionnaire during clinic visit</a:t>
            </a:r>
          </a:p>
          <a:p>
            <a:pPr>
              <a:lnSpc>
                <a:spcPct val="110000"/>
              </a:lnSpc>
              <a:spcBef>
                <a:spcPts val="0"/>
              </a:spcBef>
            </a:pPr>
            <a:r>
              <a:rPr lang="en-US" altLang="en-US" dirty="0"/>
              <a:t>Questionnaire is scored and entered into patient’s electronic health record </a:t>
            </a:r>
          </a:p>
          <a:p>
            <a:pPr>
              <a:lnSpc>
                <a:spcPct val="110000"/>
              </a:lnSpc>
              <a:spcBef>
                <a:spcPts val="0"/>
              </a:spcBef>
            </a:pPr>
            <a:r>
              <a:rPr lang="en-US" altLang="en-US" dirty="0"/>
              <a:t>PHSW uses clinical skills to engage patient in discussion regarding readiness and answers some of their questions</a:t>
            </a:r>
          </a:p>
          <a:p>
            <a:pPr>
              <a:lnSpc>
                <a:spcPct val="110000"/>
              </a:lnSpc>
              <a:spcBef>
                <a:spcPts val="0"/>
              </a:spcBef>
            </a:pPr>
            <a:r>
              <a:rPr lang="en-US" altLang="en-US" dirty="0"/>
              <a:t>Methods of the QI project and the results of the PDSA cycles are presented by PHSW at a national conference</a:t>
            </a:r>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B2E3171-3CF4-448B-BBA9-1FB926103E14}"/>
              </a:ext>
            </a:extLst>
          </p:cNvPr>
          <p:cNvSpPr>
            <a:spLocks noGrp="1"/>
          </p:cNvSpPr>
          <p:nvPr>
            <p:ph type="title"/>
          </p:nvPr>
        </p:nvSpPr>
        <p:spPr>
          <a:xfrm>
            <a:off x="407963" y="365125"/>
            <a:ext cx="8751027" cy="1325563"/>
          </a:xfrm>
        </p:spPr>
        <p:txBody>
          <a:bodyPr>
            <a:normAutofit fontScale="90000"/>
          </a:bodyPr>
          <a:lstStyle/>
          <a:p>
            <a:r>
              <a:rPr lang="en-US" altLang="en-US" dirty="0">
                <a:latin typeface="Arial Black" panose="020B0A04020102020204" pitchFamily="34" charset="0"/>
              </a:rPr>
              <a:t>Use of PHSW Model to Illustrate Project</a:t>
            </a:r>
            <a:br>
              <a:rPr lang="en-US" altLang="en-US" dirty="0">
                <a:latin typeface="Arial Black" panose="020B0A04020102020204" pitchFamily="34" charset="0"/>
              </a:rPr>
            </a:br>
            <a:endParaRPr lang="en-US" altLang="en-US" dirty="0">
              <a:latin typeface="Arial Black" panose="020B0A04020102020204" pitchFamily="34" charset="0"/>
            </a:endParaRPr>
          </a:p>
        </p:txBody>
      </p:sp>
      <p:pic>
        <p:nvPicPr>
          <p:cNvPr id="55299" name="Picture 7">
            <a:extLst>
              <a:ext uri="{FF2B5EF4-FFF2-40B4-BE49-F238E27FC236}">
                <a16:creationId xmlns:a16="http://schemas.microsoft.com/office/drawing/2014/main" id="{76289FEF-9663-4F0A-8AD7-8BA75403B8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 y="987425"/>
            <a:ext cx="1138713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3343B3D-A916-4E4E-AF9F-D54F844EBA66}"/>
              </a:ext>
            </a:extLst>
          </p:cNvPr>
          <p:cNvSpPr txBox="1"/>
          <p:nvPr/>
        </p:nvSpPr>
        <p:spPr>
          <a:xfrm>
            <a:off x="352425" y="2205038"/>
            <a:ext cx="3403600" cy="2032000"/>
          </a:xfrm>
          <a:prstGeom prst="rect">
            <a:avLst/>
          </a:prstGeom>
          <a:noFill/>
        </p:spPr>
        <p:txBody>
          <a:bodyPr>
            <a:spAutoFit/>
          </a:bodyPr>
          <a:lstStyle/>
          <a:p>
            <a:pPr marL="285750" indent="-285750" eaLnBrk="1" hangingPunct="1">
              <a:buFont typeface="Arial"/>
              <a:buChar char="•"/>
              <a:defRPr/>
            </a:pPr>
            <a:r>
              <a:rPr lang="en-US" dirty="0">
                <a:latin typeface="Arial "/>
                <a:ea typeface="ＭＳ Ｐゴシック" charset="0"/>
                <a:cs typeface="ＭＳ Ｐゴシック" charset="0"/>
              </a:rPr>
              <a:t>Motivational Interviewing</a:t>
            </a:r>
          </a:p>
          <a:p>
            <a:pPr marL="285750" indent="-285750" eaLnBrk="1" hangingPunct="1">
              <a:buFont typeface="Arial"/>
              <a:buChar char="•"/>
              <a:defRPr/>
            </a:pPr>
            <a:r>
              <a:rPr lang="en-US" dirty="0">
                <a:latin typeface="Arial "/>
                <a:ea typeface="ＭＳ Ｐゴシック" charset="0"/>
                <a:cs typeface="ＭＳ Ｐゴシック" charset="0"/>
              </a:rPr>
              <a:t>Providing psychosocial support and validation</a:t>
            </a:r>
          </a:p>
          <a:p>
            <a:pPr marL="285750" indent="-285750" eaLnBrk="1" hangingPunct="1">
              <a:buFont typeface="Arial"/>
              <a:buChar char="•"/>
              <a:defRPr/>
            </a:pPr>
            <a:r>
              <a:rPr lang="en-US" dirty="0">
                <a:latin typeface="Arial "/>
                <a:ea typeface="ＭＳ Ｐゴシック" charset="0"/>
                <a:cs typeface="ＭＳ Ｐゴシック" charset="0"/>
              </a:rPr>
              <a:t>Coordinating with interpreter services as well as transportation services</a:t>
            </a:r>
          </a:p>
          <a:p>
            <a:pPr eaLnBrk="1" hangingPunct="1">
              <a:defRPr/>
            </a:pPr>
            <a:endParaRPr lang="en-US" dirty="0">
              <a:latin typeface="Calibri" charset="0"/>
              <a:ea typeface="ＭＳ Ｐゴシック" charset="0"/>
              <a:cs typeface="ＭＳ Ｐゴシック" charset="0"/>
            </a:endParaRPr>
          </a:p>
        </p:txBody>
      </p:sp>
      <p:sp>
        <p:nvSpPr>
          <p:cNvPr id="55301" name="TextBox 6">
            <a:extLst>
              <a:ext uri="{FF2B5EF4-FFF2-40B4-BE49-F238E27FC236}">
                <a16:creationId xmlns:a16="http://schemas.microsoft.com/office/drawing/2014/main" id="{865493A2-8B17-41F2-A14B-E936BCE6DE17}"/>
              </a:ext>
            </a:extLst>
          </p:cNvPr>
          <p:cNvSpPr txBox="1">
            <a:spLocks noChangeArrowheads="1"/>
          </p:cNvSpPr>
          <p:nvPr/>
        </p:nvSpPr>
        <p:spPr bwMode="auto">
          <a:xfrm>
            <a:off x="1270610" y="5197475"/>
            <a:ext cx="356461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altLang="en-US" sz="1800" dirty="0">
                <a:latin typeface="Arial "/>
              </a:rPr>
              <a:t>Survey collection</a:t>
            </a:r>
          </a:p>
          <a:p>
            <a:pPr eaLnBrk="1" hangingPunct="1">
              <a:lnSpc>
                <a:spcPct val="100000"/>
              </a:lnSpc>
              <a:spcBef>
                <a:spcPct val="0"/>
              </a:spcBef>
            </a:pPr>
            <a:r>
              <a:rPr lang="en-US" altLang="en-US" sz="1800" dirty="0">
                <a:latin typeface="Arial "/>
              </a:rPr>
              <a:t>Recording data on the patient usage of Transition Clinic</a:t>
            </a:r>
          </a:p>
          <a:p>
            <a:pPr eaLnBrk="1" hangingPunct="1">
              <a:lnSpc>
                <a:spcPct val="100000"/>
              </a:lnSpc>
              <a:spcBef>
                <a:spcPct val="0"/>
              </a:spcBef>
            </a:pPr>
            <a:r>
              <a:rPr lang="en-US" altLang="en-US" sz="1800" dirty="0">
                <a:latin typeface="Arial "/>
              </a:rPr>
              <a:t>Analysis of data &amp; presentation of research</a:t>
            </a:r>
          </a:p>
        </p:txBody>
      </p:sp>
      <p:sp>
        <p:nvSpPr>
          <p:cNvPr id="8" name="TextBox 7">
            <a:extLst>
              <a:ext uri="{FF2B5EF4-FFF2-40B4-BE49-F238E27FC236}">
                <a16:creationId xmlns:a16="http://schemas.microsoft.com/office/drawing/2014/main" id="{8796A076-BCE8-4E64-9A91-7D9771BAC59D}"/>
              </a:ext>
            </a:extLst>
          </p:cNvPr>
          <p:cNvSpPr txBox="1"/>
          <p:nvPr/>
        </p:nvSpPr>
        <p:spPr>
          <a:xfrm>
            <a:off x="8162104" y="1604963"/>
            <a:ext cx="3403600" cy="1200150"/>
          </a:xfrm>
          <a:prstGeom prst="rect">
            <a:avLst/>
          </a:prstGeom>
          <a:noFill/>
        </p:spPr>
        <p:txBody>
          <a:bodyPr>
            <a:spAutoFit/>
          </a:bodyPr>
          <a:lstStyle/>
          <a:p>
            <a:pPr marL="285750" indent="-285750" eaLnBrk="1" hangingPunct="1">
              <a:buFont typeface="Arial"/>
              <a:buChar char="•"/>
              <a:defRPr/>
            </a:pPr>
            <a:r>
              <a:rPr lang="en-US" dirty="0">
                <a:latin typeface="Arial "/>
                <a:ea typeface="ＭＳ Ｐゴシック" charset="0"/>
                <a:cs typeface="ＭＳ Ｐゴシック" charset="0"/>
              </a:rPr>
              <a:t>QI project</a:t>
            </a:r>
          </a:p>
          <a:p>
            <a:pPr marL="285750" indent="-285750" eaLnBrk="1" hangingPunct="1">
              <a:buFont typeface="Arial"/>
              <a:buChar char="•"/>
              <a:defRPr/>
            </a:pPr>
            <a:r>
              <a:rPr lang="en-US" dirty="0">
                <a:latin typeface="Arial "/>
                <a:ea typeface="ＭＳ Ｐゴシック" charset="0"/>
                <a:cs typeface="ＭＳ Ｐゴシック" charset="0"/>
              </a:rPr>
              <a:t>Advocacy with external organizations </a:t>
            </a:r>
          </a:p>
          <a:p>
            <a:pPr eaLnBrk="1" hangingPunct="1">
              <a:defRPr/>
            </a:pPr>
            <a:endParaRPr lang="en-US" dirty="0">
              <a:latin typeface="Calibri" charset="0"/>
              <a:ea typeface="ＭＳ Ｐゴシック" charset="0"/>
              <a:cs typeface="ＭＳ Ｐゴシック"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1F7F160-EF7E-478D-89D1-7E5C4CE8D1D3}"/>
              </a:ext>
            </a:extLst>
          </p:cNvPr>
          <p:cNvSpPr>
            <a:spLocks noGrp="1"/>
          </p:cNvSpPr>
          <p:nvPr>
            <p:ph type="title"/>
          </p:nvPr>
        </p:nvSpPr>
        <p:spPr>
          <a:xfrm>
            <a:off x="508000" y="361950"/>
            <a:ext cx="11176000" cy="1850898"/>
          </a:xfrm>
        </p:spPr>
        <p:txBody>
          <a:bodyPr/>
          <a:lstStyle/>
          <a:p>
            <a:pPr eaLnBrk="1" hangingPunct="1"/>
            <a:r>
              <a:rPr lang="en-US" altLang="en-US" b="1" dirty="0"/>
              <a:t>Case Example Take-Aways:</a:t>
            </a:r>
            <a:br>
              <a:rPr lang="en-US" altLang="en-US" dirty="0"/>
            </a:br>
            <a:endParaRPr lang="en-US" altLang="en-US" sz="1800" dirty="0"/>
          </a:p>
        </p:txBody>
      </p:sp>
      <p:sp>
        <p:nvSpPr>
          <p:cNvPr id="57347" name="Text Placeholder 3">
            <a:extLst>
              <a:ext uri="{FF2B5EF4-FFF2-40B4-BE49-F238E27FC236}">
                <a16:creationId xmlns:a16="http://schemas.microsoft.com/office/drawing/2014/main" id="{8A797942-E056-4ABE-A8D4-D8C975E9E2C6}"/>
              </a:ext>
            </a:extLst>
          </p:cNvPr>
          <p:cNvSpPr>
            <a:spLocks noGrp="1"/>
          </p:cNvSpPr>
          <p:nvPr>
            <p:ph type="body" idx="1"/>
          </p:nvPr>
        </p:nvSpPr>
        <p:spPr>
          <a:xfrm>
            <a:off x="757238" y="3557588"/>
            <a:ext cx="5157787" cy="382587"/>
          </a:xfrm>
        </p:spPr>
        <p:txBody>
          <a:bodyPr>
            <a:normAutofit fontScale="77500" lnSpcReduction="20000"/>
          </a:bodyPr>
          <a:lstStyle/>
          <a:p>
            <a:pPr eaLnBrk="1" hangingPunct="1"/>
            <a:r>
              <a:rPr lang="en-US" altLang="en-US" sz="3200" u="sng"/>
              <a:t>Successes</a:t>
            </a:r>
          </a:p>
        </p:txBody>
      </p:sp>
      <p:sp>
        <p:nvSpPr>
          <p:cNvPr id="57348" name="Content Placeholder 4">
            <a:extLst>
              <a:ext uri="{FF2B5EF4-FFF2-40B4-BE49-F238E27FC236}">
                <a16:creationId xmlns:a16="http://schemas.microsoft.com/office/drawing/2014/main" id="{2494E724-D690-448A-A9F8-F48CD60C8B1F}"/>
              </a:ext>
            </a:extLst>
          </p:cNvPr>
          <p:cNvSpPr>
            <a:spLocks noGrp="1"/>
          </p:cNvSpPr>
          <p:nvPr>
            <p:ph sz="half" idx="2"/>
          </p:nvPr>
        </p:nvSpPr>
        <p:spPr>
          <a:xfrm>
            <a:off x="757238" y="4211638"/>
            <a:ext cx="5157787" cy="2284412"/>
          </a:xfrm>
        </p:spPr>
        <p:txBody>
          <a:bodyPr/>
          <a:lstStyle/>
          <a:p>
            <a:pPr eaLnBrk="1" hangingPunct="1"/>
            <a:r>
              <a:rPr lang="en-US" altLang="en-US" dirty="0"/>
              <a:t>Patient empowerment</a:t>
            </a:r>
          </a:p>
          <a:p>
            <a:pPr eaLnBrk="1" hangingPunct="1"/>
            <a:r>
              <a:rPr lang="en-US" altLang="en-US" dirty="0"/>
              <a:t>Department collaboration</a:t>
            </a:r>
          </a:p>
          <a:p>
            <a:pPr eaLnBrk="1" hangingPunct="1"/>
            <a:r>
              <a:rPr lang="en-US" altLang="en-US" dirty="0"/>
              <a:t>Data to drive additional changes</a:t>
            </a:r>
          </a:p>
        </p:txBody>
      </p:sp>
      <p:sp>
        <p:nvSpPr>
          <p:cNvPr id="57349" name="Text Placeholder 5">
            <a:extLst>
              <a:ext uri="{FF2B5EF4-FFF2-40B4-BE49-F238E27FC236}">
                <a16:creationId xmlns:a16="http://schemas.microsoft.com/office/drawing/2014/main" id="{60D0619D-D931-400F-A9CE-51219EFBB3B3}"/>
              </a:ext>
            </a:extLst>
          </p:cNvPr>
          <p:cNvSpPr>
            <a:spLocks noGrp="1"/>
          </p:cNvSpPr>
          <p:nvPr>
            <p:ph type="body" sz="quarter" idx="3"/>
          </p:nvPr>
        </p:nvSpPr>
        <p:spPr>
          <a:xfrm>
            <a:off x="5915025" y="3557587"/>
            <a:ext cx="4490216" cy="382588"/>
          </a:xfrm>
        </p:spPr>
        <p:txBody>
          <a:bodyPr>
            <a:normAutofit fontScale="77500" lnSpcReduction="20000"/>
          </a:bodyPr>
          <a:lstStyle/>
          <a:p>
            <a:pPr eaLnBrk="1" hangingPunct="1"/>
            <a:r>
              <a:rPr lang="en-US" altLang="en-US" sz="3200" u="sng" dirty="0"/>
              <a:t>Challenges</a:t>
            </a:r>
          </a:p>
        </p:txBody>
      </p:sp>
      <p:sp>
        <p:nvSpPr>
          <p:cNvPr id="57350" name="Content Placeholder 6">
            <a:extLst>
              <a:ext uri="{FF2B5EF4-FFF2-40B4-BE49-F238E27FC236}">
                <a16:creationId xmlns:a16="http://schemas.microsoft.com/office/drawing/2014/main" id="{013C4175-7E11-4BBA-B469-2647C2DF1C8D}"/>
              </a:ext>
            </a:extLst>
          </p:cNvPr>
          <p:cNvSpPr>
            <a:spLocks noGrp="1"/>
          </p:cNvSpPr>
          <p:nvPr>
            <p:ph sz="quarter" idx="4"/>
          </p:nvPr>
        </p:nvSpPr>
        <p:spPr>
          <a:xfrm>
            <a:off x="6078538" y="4210050"/>
            <a:ext cx="5183187" cy="2286000"/>
          </a:xfrm>
        </p:spPr>
        <p:txBody>
          <a:bodyPr/>
          <a:lstStyle/>
          <a:p>
            <a:pPr eaLnBrk="1" hangingPunct="1"/>
            <a:r>
              <a:rPr lang="en-US" altLang="en-US" dirty="0"/>
              <a:t>Overworked system</a:t>
            </a:r>
          </a:p>
          <a:p>
            <a:pPr eaLnBrk="1" hangingPunct="1"/>
            <a:r>
              <a:rPr lang="en-US" altLang="en-US" dirty="0"/>
              <a:t>Sustainability</a:t>
            </a:r>
          </a:p>
        </p:txBody>
      </p:sp>
      <p:sp>
        <p:nvSpPr>
          <p:cNvPr id="5" name="Rounded Rectangle 4">
            <a:extLst>
              <a:ext uri="{FF2B5EF4-FFF2-40B4-BE49-F238E27FC236}">
                <a16:creationId xmlns:a16="http://schemas.microsoft.com/office/drawing/2014/main" id="{7BCB270A-60F0-445E-8F58-0505057D9726}"/>
              </a:ext>
            </a:extLst>
          </p:cNvPr>
          <p:cNvSpPr/>
          <p:nvPr/>
        </p:nvSpPr>
        <p:spPr>
          <a:xfrm>
            <a:off x="418455" y="1528763"/>
            <a:ext cx="10244379" cy="16176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marL="285750" indent="-28575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Ø"/>
              <a:defRPr/>
            </a:pPr>
            <a:r>
              <a:rPr lang="en-US" altLang="en-US" b="1" i="1" dirty="0">
                <a:solidFill>
                  <a:srgbClr val="FFFFFF"/>
                </a:solidFill>
                <a:latin typeface="Arial "/>
              </a:rPr>
              <a:t>“Public health social workers engage in all three levels of prevention: primary, secondary and tertiary”  -  </a:t>
            </a:r>
            <a:r>
              <a:rPr lang="en-US" altLang="en-US" sz="1800" dirty="0">
                <a:solidFill>
                  <a:srgbClr val="FFFFFF"/>
                </a:solidFill>
                <a:latin typeface="Arial "/>
              </a:rPr>
              <a:t>(Ruth, Wachman &amp; Marshall, 2017)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B976965-9AEA-4093-98E3-70B3F616C945}"/>
              </a:ext>
            </a:extLst>
          </p:cNvPr>
          <p:cNvSpPr>
            <a:spLocks noGrp="1"/>
          </p:cNvSpPr>
          <p:nvPr>
            <p:ph type="title"/>
          </p:nvPr>
        </p:nvSpPr>
        <p:spPr/>
        <p:txBody>
          <a:bodyPr/>
          <a:lstStyle/>
          <a:p>
            <a:r>
              <a:rPr lang="en-US" altLang="en-US" dirty="0"/>
              <a:t>What PHSWs Can Do</a:t>
            </a:r>
          </a:p>
        </p:txBody>
      </p:sp>
      <p:sp>
        <p:nvSpPr>
          <p:cNvPr id="61443" name="Content Placeholder 2">
            <a:extLst>
              <a:ext uri="{FF2B5EF4-FFF2-40B4-BE49-F238E27FC236}">
                <a16:creationId xmlns:a16="http://schemas.microsoft.com/office/drawing/2014/main" id="{8297DFB8-35A1-49FC-89DC-53BA6E7095A5}"/>
              </a:ext>
            </a:extLst>
          </p:cNvPr>
          <p:cNvSpPr>
            <a:spLocks noGrp="1"/>
          </p:cNvSpPr>
          <p:nvPr>
            <p:ph idx="1"/>
          </p:nvPr>
        </p:nvSpPr>
        <p:spPr>
          <a:xfrm>
            <a:off x="838200" y="1690688"/>
            <a:ext cx="8305800" cy="4667249"/>
          </a:xfrm>
        </p:spPr>
        <p:txBody>
          <a:bodyPr>
            <a:normAutofit lnSpcReduction="10000"/>
          </a:bodyPr>
          <a:lstStyle/>
          <a:p>
            <a:pPr>
              <a:lnSpc>
                <a:spcPct val="110000"/>
              </a:lnSpc>
              <a:spcBef>
                <a:spcPts val="0"/>
              </a:spcBef>
            </a:pPr>
            <a:r>
              <a:rPr lang="en-US" altLang="en-US" sz="2400" dirty="0"/>
              <a:t>Advocate for public health social work</a:t>
            </a:r>
          </a:p>
          <a:p>
            <a:pPr>
              <a:lnSpc>
                <a:spcPct val="110000"/>
              </a:lnSpc>
              <a:spcBef>
                <a:spcPts val="0"/>
              </a:spcBef>
            </a:pPr>
            <a:r>
              <a:rPr lang="en-US" altLang="en-US" sz="2400" dirty="0"/>
              <a:t>Do the research</a:t>
            </a:r>
          </a:p>
          <a:p>
            <a:pPr lvl="1">
              <a:lnSpc>
                <a:spcPct val="110000"/>
              </a:lnSpc>
              <a:spcBef>
                <a:spcPts val="0"/>
              </a:spcBef>
            </a:pPr>
            <a:r>
              <a:rPr lang="en-US" altLang="en-US" dirty="0"/>
              <a:t>Ethical Standard as outlined in the NASW Code of Ethics</a:t>
            </a:r>
          </a:p>
          <a:p>
            <a:pPr lvl="2">
              <a:lnSpc>
                <a:spcPct val="110000"/>
              </a:lnSpc>
              <a:spcBef>
                <a:spcPts val="0"/>
              </a:spcBef>
            </a:pPr>
            <a:r>
              <a:rPr lang="en-US" altLang="en-US" dirty="0"/>
              <a:t>Social Workers’ Ethical Responsibilities to the Social Work Profession </a:t>
            </a:r>
          </a:p>
          <a:p>
            <a:pPr lvl="3">
              <a:lnSpc>
                <a:spcPct val="110000"/>
              </a:lnSpc>
              <a:spcBef>
                <a:spcPts val="0"/>
              </a:spcBef>
            </a:pPr>
            <a:r>
              <a:rPr lang="en-US" altLang="en-US" dirty="0"/>
              <a:t> 5.02 Evaluation and Research</a:t>
            </a:r>
          </a:p>
          <a:p>
            <a:pPr>
              <a:lnSpc>
                <a:spcPct val="110000"/>
              </a:lnSpc>
              <a:spcBef>
                <a:spcPts val="0"/>
              </a:spcBef>
            </a:pPr>
            <a:r>
              <a:rPr lang="en-US" altLang="en-US" sz="2400" dirty="0"/>
              <a:t>Disseminate findings</a:t>
            </a:r>
          </a:p>
          <a:p>
            <a:pPr lvl="1">
              <a:lnSpc>
                <a:spcPct val="110000"/>
              </a:lnSpc>
              <a:spcBef>
                <a:spcPts val="0"/>
              </a:spcBef>
            </a:pPr>
            <a:r>
              <a:rPr lang="en-US" altLang="en-US" dirty="0"/>
              <a:t>Value: Competence  </a:t>
            </a:r>
            <a:r>
              <a:rPr lang="en-US" altLang="en-US" dirty="0">
                <a:sym typeface="Wingdings" panose="05000000000000000000" pitchFamily="2" charset="2"/>
              </a:rPr>
              <a:t> “Social workers should aspire to contribute to the knowledge base of the profession” </a:t>
            </a:r>
            <a:endParaRPr lang="en-US" altLang="en-US" dirty="0"/>
          </a:p>
          <a:p>
            <a:pPr>
              <a:lnSpc>
                <a:spcPct val="110000"/>
              </a:lnSpc>
              <a:spcBef>
                <a:spcPts val="0"/>
              </a:spcBef>
            </a:pPr>
            <a:r>
              <a:rPr lang="en-US" altLang="en-US" sz="2400" dirty="0"/>
              <a:t>Address systems of oppression</a:t>
            </a:r>
          </a:p>
          <a:p>
            <a:pPr lvl="1">
              <a:lnSpc>
                <a:spcPct val="110000"/>
              </a:lnSpc>
              <a:spcBef>
                <a:spcPts val="0"/>
              </a:spcBef>
            </a:pPr>
            <a:r>
              <a:rPr lang="en-US" altLang="en-US" dirty="0"/>
              <a:t>Value: Social Justice</a:t>
            </a:r>
          </a:p>
          <a:p>
            <a:pPr lvl="1"/>
            <a:endParaRPr lang="en-US" altLang="en-US" dirty="0"/>
          </a:p>
        </p:txBody>
      </p:sp>
      <p:pic>
        <p:nvPicPr>
          <p:cNvPr id="5122" name="Picture 2" descr="Learning a new skill – Voice &amp; Communication Clinic">
            <a:extLst>
              <a:ext uri="{FF2B5EF4-FFF2-40B4-BE49-F238E27FC236}">
                <a16:creationId xmlns:a16="http://schemas.microsoft.com/office/drawing/2014/main" id="{3DC16266-4E9F-47FC-9C44-029AD75854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2711" y="2464281"/>
            <a:ext cx="2842237" cy="284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E70696C6-FDE9-493F-951C-8000894CFAE3}"/>
              </a:ext>
            </a:extLst>
          </p:cNvPr>
          <p:cNvSpPr>
            <a:spLocks noGrp="1"/>
          </p:cNvSpPr>
          <p:nvPr>
            <p:ph type="title"/>
          </p:nvPr>
        </p:nvSpPr>
        <p:spPr>
          <a:xfrm>
            <a:off x="838200" y="312737"/>
            <a:ext cx="8580393" cy="820495"/>
          </a:xfrm>
        </p:spPr>
        <p:txBody>
          <a:bodyPr>
            <a:normAutofit/>
          </a:bodyPr>
          <a:lstStyle/>
          <a:p>
            <a:r>
              <a:rPr lang="en-US" altLang="en-US" sz="4000" dirty="0"/>
              <a:t>References</a:t>
            </a:r>
          </a:p>
        </p:txBody>
      </p:sp>
      <p:sp>
        <p:nvSpPr>
          <p:cNvPr id="63491" name="Content Placeholder 2">
            <a:extLst>
              <a:ext uri="{FF2B5EF4-FFF2-40B4-BE49-F238E27FC236}">
                <a16:creationId xmlns:a16="http://schemas.microsoft.com/office/drawing/2014/main" id="{D4E183CE-22F3-4485-AE33-E982CB6DD18C}"/>
              </a:ext>
            </a:extLst>
          </p:cNvPr>
          <p:cNvSpPr>
            <a:spLocks noGrp="1"/>
          </p:cNvSpPr>
          <p:nvPr>
            <p:ph idx="1"/>
          </p:nvPr>
        </p:nvSpPr>
        <p:spPr>
          <a:xfrm>
            <a:off x="703287" y="1603946"/>
            <a:ext cx="10929079" cy="5121197"/>
          </a:xfrm>
        </p:spPr>
        <p:txBody>
          <a:bodyPr>
            <a:normAutofit fontScale="92500" lnSpcReduction="20000"/>
          </a:bodyPr>
          <a:lstStyle/>
          <a:p>
            <a:r>
              <a:rPr lang="en-US" altLang="en-US" sz="1400" dirty="0"/>
              <a:t>About the Maternal and Child Health Bureau (MCHB). (2018, May 01).  Retrieved from: </a:t>
            </a:r>
            <a:r>
              <a:rPr lang="en-US" altLang="en-US" sz="1400" dirty="0">
                <a:hlinkClick r:id="rId3"/>
              </a:rPr>
              <a:t>https://mchb.hrsa.gov/about-maternal-and-child-health-bureau-mchb</a:t>
            </a:r>
            <a:r>
              <a:rPr lang="en-US" altLang="en-US" sz="1400" dirty="0"/>
              <a:t>. </a:t>
            </a:r>
          </a:p>
          <a:p>
            <a:r>
              <a:rPr lang="en-US" altLang="en-US" sz="1400" dirty="0"/>
              <a:t>Child and Adolescent Health Measurement Initiative.  Data Resource Center for Child and Adolescent Health.  2016 National Survey of Children’s Health (NSCH) data query.  Retrieved 07/28/18 from eee.childhealthdata.org.  CAHMI: </a:t>
            </a:r>
            <a:r>
              <a:rPr lang="en-US" altLang="en-US" sz="1400" dirty="0">
                <a:hlinkClick r:id="rId4"/>
              </a:rPr>
              <a:t>www.cahmi.org</a:t>
            </a:r>
            <a:endParaRPr lang="en-US" altLang="en-US" sz="1400" dirty="0"/>
          </a:p>
          <a:p>
            <a:r>
              <a:rPr lang="en-US" altLang="en-US" sz="1400" dirty="0"/>
              <a:t>Child and Adolescent Health Measurement Initiative (2012). “Who Are Children with Special Health Care Needs (CSHCN).” Data Resource Center, supported by Cooperative Agreement 1‐U59‐MC06980‐01 from the U.S. Department of Health and Human Services, Health Resources and Services Administration (HRSA), Maternal and Child Health Bureau (MCHB). Available at www.childhealthdata.org. Revised 4/2/12. </a:t>
            </a:r>
          </a:p>
          <a:p>
            <a:r>
              <a:rPr lang="en-US" altLang="en-US" sz="1400" dirty="0"/>
              <a:t>Faugno E, Dickman L, </a:t>
            </a:r>
            <a:r>
              <a:rPr lang="en-US" altLang="en-US" sz="1400" dirty="0" err="1"/>
              <a:t>Sabota</a:t>
            </a:r>
            <a:r>
              <a:rPr lang="en-US" altLang="en-US" sz="1400" dirty="0"/>
              <a:t> A. A Quality Improvement Initiative to implement a yearly Transition Readiness Assessment Questionnaire (TRAQ) for youth with sickle cell disease. Poster Presentation at the American Public Health Association 2016 Annual Meeting, Denver, CO.</a:t>
            </a:r>
          </a:p>
          <a:p>
            <a:r>
              <a:rPr lang="en-US" altLang="en-US" sz="1400" dirty="0"/>
              <a:t>Fraser, M. (2013). Bringing it All Together: Effective Maternal and Child Health Practice as a Means to Improve Public Health. Maternal and Child Health Journal, 17(5), 767-775.</a:t>
            </a:r>
          </a:p>
          <a:p>
            <a:r>
              <a:rPr lang="en-US" altLang="en-US" sz="1400" dirty="0"/>
              <a:t>Lu, M. &amp; </a:t>
            </a:r>
            <a:r>
              <a:rPr lang="en-US" altLang="en-US" sz="1400" dirty="0" err="1"/>
              <a:t>Halfon</a:t>
            </a:r>
            <a:r>
              <a:rPr lang="en-US" altLang="en-US" sz="1400" dirty="0"/>
              <a:t>, C. (2003). Racial and Ethnic Disparities in Birth Outcomes: A Life-Course Perspective.  </a:t>
            </a:r>
            <a:r>
              <a:rPr lang="en-US" altLang="en-US" sz="1400" i="1" dirty="0"/>
              <a:t>Maternal and Child Health Journal</a:t>
            </a:r>
            <a:r>
              <a:rPr lang="en-US" altLang="en-US" sz="1400" dirty="0"/>
              <a:t>, 7(1), 13-30. </a:t>
            </a:r>
          </a:p>
          <a:p>
            <a:r>
              <a:rPr lang="en-US" altLang="en-US" sz="1400" dirty="0" err="1"/>
              <a:t>Mcpherson</a:t>
            </a:r>
            <a:r>
              <a:rPr lang="en-US" altLang="en-US" sz="1400" dirty="0"/>
              <a:t>, Arango, Fox, </a:t>
            </a:r>
            <a:r>
              <a:rPr lang="en-US" altLang="en-US" sz="1400" dirty="0" err="1"/>
              <a:t>Lauver</a:t>
            </a:r>
            <a:r>
              <a:rPr lang="en-US" altLang="en-US" sz="1400" dirty="0"/>
              <a:t>, </a:t>
            </a:r>
            <a:r>
              <a:rPr lang="en-US" altLang="en-US" sz="1400" dirty="0" err="1"/>
              <a:t>Mcmanus</a:t>
            </a:r>
            <a:r>
              <a:rPr lang="en-US" altLang="en-US" sz="1400" dirty="0"/>
              <a:t>, </a:t>
            </a:r>
            <a:r>
              <a:rPr lang="en-US" altLang="en-US" sz="1400" dirty="0" err="1"/>
              <a:t>Newacheck</a:t>
            </a:r>
            <a:r>
              <a:rPr lang="en-US" altLang="en-US" sz="1400" dirty="0"/>
              <a:t>, . . . Strickland. (1998). A new definition of children with special health care needs. Pediatrics, 102(1 Pt 1), 137-40.</a:t>
            </a:r>
          </a:p>
          <a:p>
            <a:r>
              <a:rPr lang="en-US" altLang="en-US" sz="1400" dirty="0"/>
              <a:t>National Association of Social Workers, (2018) </a:t>
            </a:r>
            <a:r>
              <a:rPr lang="en-US" altLang="en-US" sz="1400" i="1" dirty="0"/>
              <a:t>Code of ethics.  </a:t>
            </a:r>
            <a:r>
              <a:rPr lang="en-US" altLang="en-US" sz="1400" dirty="0" err="1"/>
              <a:t>Retreived</a:t>
            </a:r>
            <a:r>
              <a:rPr lang="en-US" altLang="en-US" sz="1400" dirty="0"/>
              <a:t> from: https://www.socialworkers.org/About/Ethics/Code-of-Ethics/Code-of-Ethics-English</a:t>
            </a:r>
          </a:p>
          <a:p>
            <a:r>
              <a:rPr lang="en-US" altLang="en-US" sz="1400" dirty="0"/>
              <a:t>National Survey of Children with Special Health Care Needs.  NS-CSHCN 2009/10.  Data query from the Child and Adolescent Health Measurement Initiative, Data Resource Center for Child and Adolescent Health website.  Retrieved 07/28/18 from </a:t>
            </a:r>
            <a:r>
              <a:rPr lang="en-US" altLang="en-US" sz="1400" dirty="0">
                <a:hlinkClick r:id="rId5"/>
              </a:rPr>
              <a:t>www.childhealthdata.org</a:t>
            </a:r>
            <a:endParaRPr lang="en-US" altLang="en-US" sz="1400" dirty="0"/>
          </a:p>
          <a:p>
            <a:r>
              <a:rPr lang="en-US" altLang="en-US" sz="1400" dirty="0"/>
              <a:t>Ruth, Wachman &amp; Marshall, 2017.  Public Health Social Work Chapter, Handbook of Health Social Work 3</a:t>
            </a:r>
            <a:r>
              <a:rPr lang="en-US" altLang="en-US" sz="1400" baseline="30000" dirty="0"/>
              <a:t>rd</a:t>
            </a:r>
            <a:r>
              <a:rPr lang="en-US" altLang="en-US" sz="1400" dirty="0"/>
              <a:t> Ed.</a:t>
            </a:r>
          </a:p>
          <a:p>
            <a:r>
              <a:rPr lang="en-US" altLang="en-US" sz="1400" dirty="0"/>
              <a:t>Sawicki, G. S., Lukens-Bull, K., Yin, X., </a:t>
            </a:r>
            <a:r>
              <a:rPr lang="en-US" altLang="en-US" sz="1400" dirty="0" err="1"/>
              <a:t>Demars</a:t>
            </a:r>
            <a:r>
              <a:rPr lang="en-US" altLang="en-US" sz="1400" dirty="0"/>
              <a:t>, N., Huang, I. C., </a:t>
            </a:r>
            <a:r>
              <a:rPr lang="en-US" altLang="en-US" sz="1400" dirty="0" err="1"/>
              <a:t>Livingood</a:t>
            </a:r>
            <a:r>
              <a:rPr lang="en-US" altLang="en-US" sz="1400" dirty="0"/>
              <a:t>, W., ... &amp; Wood, D. (2009). Measuring the transition readiness of youth with special healthcare needs: validation of the TRAQ—Transition Readiness Assessment Questionnaire. </a:t>
            </a:r>
            <a:r>
              <a:rPr lang="en-US" altLang="en-US" sz="1400" i="1" dirty="0"/>
              <a:t>Journal of pediatric psychology</a:t>
            </a:r>
            <a:r>
              <a:rPr lang="en-US" altLang="en-US" sz="1400" dirty="0"/>
              <a:t>, jsp128.</a:t>
            </a:r>
          </a:p>
          <a:p>
            <a:r>
              <a:rPr lang="en-US" altLang="en-US" sz="1400" dirty="0" err="1"/>
              <a:t>Sobota</a:t>
            </a:r>
            <a:r>
              <a:rPr lang="en-US" altLang="en-US" sz="1400" dirty="0"/>
              <a:t>, A., </a:t>
            </a:r>
            <a:r>
              <a:rPr lang="en-US" altLang="en-US" sz="1400" dirty="0" err="1"/>
              <a:t>Akinlonu</a:t>
            </a:r>
            <a:r>
              <a:rPr lang="en-US" altLang="en-US" sz="1400" dirty="0"/>
              <a:t>, A., Champigny, M., Eldridge, M., McMahon, L., Telfair, J., &amp; </a:t>
            </a:r>
            <a:r>
              <a:rPr lang="en-US" altLang="en-US" sz="1400" dirty="0" err="1"/>
              <a:t>Sprinz</a:t>
            </a:r>
            <a:r>
              <a:rPr lang="en-US" altLang="en-US" sz="1400" dirty="0"/>
              <a:t>, P. (2014). Self-reported transition readiness among young adults with sickle cell disease. </a:t>
            </a:r>
            <a:r>
              <a:rPr lang="en-US" altLang="en-US" sz="1400" i="1" dirty="0"/>
              <a:t>Journal of pediatric hematology/oncology</a:t>
            </a:r>
            <a:r>
              <a:rPr lang="en-US" altLang="en-US" sz="1400" dirty="0"/>
              <a:t>, </a:t>
            </a:r>
            <a:r>
              <a:rPr lang="en-US" altLang="en-US" sz="1400" i="1" dirty="0"/>
              <a:t>36</a:t>
            </a:r>
            <a:r>
              <a:rPr lang="en-US" altLang="en-US" sz="1400" dirty="0"/>
              <a:t>(5), 389.</a:t>
            </a:r>
          </a:p>
          <a:p>
            <a:pPr marL="0" indent="0">
              <a:buFont typeface="Arial" panose="020B0604020202020204" pitchFamily="34" charset="0"/>
              <a:buNone/>
            </a:pPr>
            <a:endParaRPr lang="en-US"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80A8E13-BE3C-4DD7-A02B-B3AF9935FAEB}"/>
              </a:ext>
            </a:extLst>
          </p:cNvPr>
          <p:cNvSpPr>
            <a:spLocks noGrp="1"/>
          </p:cNvSpPr>
          <p:nvPr>
            <p:ph type="title"/>
          </p:nvPr>
        </p:nvSpPr>
        <p:spPr>
          <a:xfrm>
            <a:off x="524579" y="242859"/>
            <a:ext cx="8829283" cy="1325563"/>
          </a:xfrm>
        </p:spPr>
        <p:txBody>
          <a:bodyPr>
            <a:normAutofit/>
          </a:bodyPr>
          <a:lstStyle/>
          <a:p>
            <a:r>
              <a:rPr lang="en-US" altLang="en-US" dirty="0"/>
              <a:t>Children With Special Health Care Needs</a:t>
            </a:r>
          </a:p>
        </p:txBody>
      </p:sp>
      <p:graphicFrame>
        <p:nvGraphicFramePr>
          <p:cNvPr id="5" name="Diagram 4">
            <a:extLst>
              <a:ext uri="{FF2B5EF4-FFF2-40B4-BE49-F238E27FC236}">
                <a16:creationId xmlns:a16="http://schemas.microsoft.com/office/drawing/2014/main" id="{E321C4F3-582B-4CC4-A771-4E139CAFE6DF}"/>
              </a:ext>
            </a:extLst>
          </p:cNvPr>
          <p:cNvGraphicFramePr/>
          <p:nvPr>
            <p:extLst>
              <p:ext uri="{D42A27DB-BD31-4B8C-83A1-F6EECF244321}">
                <p14:modId xmlns:p14="http://schemas.microsoft.com/office/powerpoint/2010/main" val="2407958382"/>
              </p:ext>
            </p:extLst>
          </p:nvPr>
        </p:nvGraphicFramePr>
        <p:xfrm>
          <a:off x="2225001" y="1568422"/>
          <a:ext cx="7233792" cy="483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Arrow Connector 12">
            <a:extLst>
              <a:ext uri="{FF2B5EF4-FFF2-40B4-BE49-F238E27FC236}">
                <a16:creationId xmlns:a16="http://schemas.microsoft.com/office/drawing/2014/main" id="{A8766CA0-65BD-4A6C-9CF4-BED3AE8C9BD7}"/>
              </a:ext>
            </a:extLst>
          </p:cNvPr>
          <p:cNvCxnSpPr/>
          <p:nvPr/>
        </p:nvCxnSpPr>
        <p:spPr>
          <a:xfrm>
            <a:off x="7394771" y="4751391"/>
            <a:ext cx="458788" cy="193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B9FAEF4B-F60B-4BE8-BDA7-C1860BD352E1}"/>
              </a:ext>
            </a:extLst>
          </p:cNvPr>
          <p:cNvSpPr/>
          <p:nvPr/>
        </p:nvSpPr>
        <p:spPr>
          <a:xfrm>
            <a:off x="7853559" y="4342248"/>
            <a:ext cx="1605234" cy="120563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Division of Services for Children with Special Health Care Needs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163694"/>
            <a:ext cx="8580393" cy="1325563"/>
          </a:xfrm>
        </p:spPr>
        <p:txBody>
          <a:bodyPr>
            <a:normAutofit/>
          </a:bodyPr>
          <a:lstStyle/>
          <a:p>
            <a:r>
              <a:rPr lang="en-US" sz="4000" b="1" dirty="0">
                <a:latin typeface="Arial Black" panose="020B0A04020102020204" pitchFamily="34" charset="0"/>
              </a:rPr>
              <a:t>Acknowledgements</a:t>
            </a:r>
          </a:p>
        </p:txBody>
      </p:sp>
      <p:sp>
        <p:nvSpPr>
          <p:cNvPr id="3" name="Content Placeholder 2"/>
          <p:cNvSpPr>
            <a:spLocks noGrp="1"/>
          </p:cNvSpPr>
          <p:nvPr>
            <p:ph idx="1"/>
          </p:nvPr>
        </p:nvSpPr>
        <p:spPr>
          <a:xfrm>
            <a:off x="468923" y="1274641"/>
            <a:ext cx="10314754" cy="5419665"/>
          </a:xfrm>
        </p:spPr>
        <p:txBody>
          <a:bodyPr>
            <a:normAutofit/>
          </a:bodyPr>
          <a:lstStyle/>
          <a:p>
            <a:pPr marL="0" indent="0">
              <a:lnSpc>
                <a:spcPct val="100000"/>
              </a:lnSpc>
              <a:spcBef>
                <a:spcPts val="0"/>
              </a:spcBef>
              <a:buNone/>
            </a:pPr>
            <a:r>
              <a:rPr lang="en-US" sz="1900" dirty="0">
                <a:solidFill>
                  <a:prstClr val="black"/>
                </a:solidFill>
                <a:highlight>
                  <a:srgbClr val="FFFFFF"/>
                </a:highlight>
                <a:latin typeface="Arial "/>
                <a:ea typeface="Arial"/>
                <a:cs typeface="Arial"/>
                <a:sym typeface="Arial"/>
              </a:rPr>
              <a:t>This slide deck was a project of the Advancing Leadership in Public Health Social Work Education project at Boston University School of Social Work (BUSSW-ALPS), made possible by a cooperative agreement from the Health Resources and Services Administration (HRSA) of the U.S. Department of Health and Human Services (HHS) under grant number G05HP31425. </a:t>
            </a:r>
            <a:r>
              <a:rPr lang="en-US" sz="1900" dirty="0">
                <a:solidFill>
                  <a:prstClr val="black"/>
                </a:solidFill>
                <a:highlight>
                  <a:srgbClr val="FFFFFF"/>
                </a:highlight>
                <a:latin typeface="Arial "/>
                <a:cs typeface="Arial"/>
                <a:sym typeface="Arial"/>
              </a:rPr>
              <a:t>We wish to acknowledge our project officer, </a:t>
            </a:r>
            <a:r>
              <a:rPr lang="en-US" sz="1900" dirty="0" err="1">
                <a:solidFill>
                  <a:prstClr val="black"/>
                </a:solidFill>
                <a:highlight>
                  <a:srgbClr val="FFFFFF"/>
                </a:highlight>
                <a:latin typeface="Arial "/>
                <a:cs typeface="Arial"/>
                <a:sym typeface="Arial"/>
              </a:rPr>
              <a:t>Miryam</a:t>
            </a:r>
            <a:r>
              <a:rPr lang="en-US" sz="1900" dirty="0">
                <a:solidFill>
                  <a:prstClr val="black"/>
                </a:solidFill>
                <a:highlight>
                  <a:srgbClr val="FFFFFF"/>
                </a:highlight>
                <a:latin typeface="Arial "/>
                <a:cs typeface="Arial"/>
                <a:sym typeface="Arial"/>
              </a:rPr>
              <a:t> </a:t>
            </a:r>
            <a:r>
              <a:rPr lang="en-US" sz="1900" dirty="0" err="1">
                <a:solidFill>
                  <a:prstClr val="black"/>
                </a:solidFill>
                <a:highlight>
                  <a:srgbClr val="FFFFFF"/>
                </a:highlight>
                <a:latin typeface="Arial "/>
                <a:cs typeface="Arial"/>
                <a:sym typeface="Arial"/>
              </a:rPr>
              <a:t>Gerdine</a:t>
            </a:r>
            <a:r>
              <a:rPr lang="en-US" sz="1900" dirty="0">
                <a:solidFill>
                  <a:prstClr val="black"/>
                </a:solidFill>
                <a:highlight>
                  <a:srgbClr val="FFFFFF"/>
                </a:highlight>
                <a:latin typeface="Arial "/>
                <a:cs typeface="Arial"/>
                <a:sym typeface="Arial"/>
              </a:rPr>
              <a:t>, MPH. </a:t>
            </a:r>
            <a:r>
              <a:rPr lang="en-US" sz="1900" dirty="0">
                <a:solidFill>
                  <a:schemeClr val="dk1"/>
                </a:solidFill>
                <a:highlight>
                  <a:srgbClr val="FFFFFF"/>
                </a:highlight>
                <a:latin typeface="Arial "/>
                <a:cs typeface="Arial"/>
                <a:sym typeface="Arial"/>
              </a:rPr>
              <a:t>Thanks also to Sara S. Bachman, BUSSW Center for Innovation in Social Work and Health, and the Group for Public Health Social Work Initiatives.</a:t>
            </a:r>
          </a:p>
          <a:p>
            <a:pPr marL="0" indent="0">
              <a:lnSpc>
                <a:spcPct val="100000"/>
              </a:lnSpc>
              <a:spcBef>
                <a:spcPts val="0"/>
              </a:spcBef>
              <a:buNone/>
            </a:pPr>
            <a:endParaRPr lang="en-US" sz="1900" dirty="0">
              <a:highlight>
                <a:srgbClr val="FFFFFF"/>
              </a:highlight>
              <a:latin typeface="Arial "/>
            </a:endParaRPr>
          </a:p>
          <a:p>
            <a:pPr marL="0" indent="0">
              <a:lnSpc>
                <a:spcPct val="100000"/>
              </a:lnSpc>
              <a:spcBef>
                <a:spcPts val="0"/>
              </a:spcBef>
              <a:buNone/>
            </a:pPr>
            <a:r>
              <a:rPr lang="en-US" sz="1900" dirty="0">
                <a:highlight>
                  <a:srgbClr val="FFFFFF"/>
                </a:highlight>
                <a:latin typeface="Arial "/>
              </a:rPr>
              <a:t>Author: </a:t>
            </a:r>
            <a:r>
              <a:rPr lang="en-US" altLang="en-US" sz="2000" dirty="0">
                <a:highlight>
                  <a:srgbClr val="FFFFFF"/>
                </a:highlight>
              </a:rPr>
              <a:t>Elena Faugno, LCSW, MPH</a:t>
            </a:r>
          </a:p>
          <a:p>
            <a:pPr marL="0" indent="0">
              <a:lnSpc>
                <a:spcPct val="100000"/>
              </a:lnSpc>
              <a:spcBef>
                <a:spcPts val="0"/>
              </a:spcBef>
              <a:buNone/>
            </a:pPr>
            <a:endParaRPr lang="en-US" sz="1900" dirty="0">
              <a:highlight>
                <a:srgbClr val="FFFFFF"/>
              </a:highlight>
              <a:latin typeface="Arial "/>
            </a:endParaRPr>
          </a:p>
          <a:p>
            <a:pPr marL="0" indent="0">
              <a:lnSpc>
                <a:spcPct val="100000"/>
              </a:lnSpc>
              <a:spcBef>
                <a:spcPts val="0"/>
              </a:spcBef>
              <a:buNone/>
            </a:pPr>
            <a:r>
              <a:rPr lang="en-US" sz="1900" dirty="0">
                <a:highlight>
                  <a:srgbClr val="FFFFFF"/>
                </a:highlight>
                <a:latin typeface="Arial "/>
              </a:rPr>
              <a:t>The ALPS Team:</a:t>
            </a:r>
          </a:p>
          <a:p>
            <a:pPr>
              <a:lnSpc>
                <a:spcPct val="100000"/>
              </a:lnSpc>
              <a:spcBef>
                <a:spcPts val="0"/>
              </a:spcBef>
            </a:pPr>
            <a:r>
              <a:rPr lang="en-US" sz="1900" dirty="0">
                <a:highlight>
                  <a:srgbClr val="FFFFFF"/>
                </a:highlight>
                <a:latin typeface="Arial "/>
              </a:rPr>
              <a:t>Betty J. Ruth, Principal Investigator </a:t>
            </a:r>
          </a:p>
          <a:p>
            <a:pPr>
              <a:lnSpc>
                <a:spcPct val="100000"/>
              </a:lnSpc>
              <a:spcBef>
                <a:spcPts val="0"/>
              </a:spcBef>
            </a:pPr>
            <a:r>
              <a:rPr lang="en-US" sz="1900" dirty="0">
                <a:highlight>
                  <a:srgbClr val="FFFFFF"/>
                </a:highlight>
                <a:latin typeface="Arial "/>
              </a:rPr>
              <a:t>Madi Wachman, Co-Principal Investigator </a:t>
            </a:r>
          </a:p>
          <a:p>
            <a:pPr>
              <a:lnSpc>
                <a:spcPct val="100000"/>
              </a:lnSpc>
              <a:spcBef>
                <a:spcPts val="0"/>
              </a:spcBef>
            </a:pPr>
            <a:r>
              <a:rPr lang="en-US" sz="1900" dirty="0">
                <a:highlight>
                  <a:srgbClr val="FFFFFF"/>
                </a:highlight>
                <a:latin typeface="Arial "/>
              </a:rPr>
              <a:t>Alexis Marbach Co-Principal Investigator </a:t>
            </a:r>
          </a:p>
          <a:p>
            <a:pPr>
              <a:lnSpc>
                <a:spcPct val="100000"/>
              </a:lnSpc>
              <a:spcBef>
                <a:spcPts val="0"/>
              </a:spcBef>
            </a:pPr>
            <a:r>
              <a:rPr lang="en-US" sz="1900" dirty="0">
                <a:highlight>
                  <a:srgbClr val="FFFFFF"/>
                </a:highlight>
                <a:latin typeface="Arial "/>
              </a:rPr>
              <a:t>Nandini Choudhury, Research Assistant  </a:t>
            </a:r>
          </a:p>
          <a:p>
            <a:pPr>
              <a:lnSpc>
                <a:spcPct val="100000"/>
              </a:lnSpc>
              <a:spcBef>
                <a:spcPts val="0"/>
              </a:spcBef>
            </a:pPr>
            <a:r>
              <a:rPr lang="en-US" sz="1900" dirty="0">
                <a:highlight>
                  <a:srgbClr val="FFFFFF"/>
                </a:highlight>
                <a:latin typeface="Arial "/>
              </a:rPr>
              <a:t>Jamie Wyatt Marshall, Principal Consultant</a:t>
            </a:r>
          </a:p>
          <a:p>
            <a:pPr marL="0" indent="0">
              <a:lnSpc>
                <a:spcPct val="100000"/>
              </a:lnSpc>
              <a:spcBef>
                <a:spcPts val="0"/>
              </a:spcBef>
              <a:buNone/>
            </a:pPr>
            <a:endParaRPr lang="en-US" sz="1900" dirty="0">
              <a:solidFill>
                <a:schemeClr val="dk1"/>
              </a:solidFill>
              <a:highlight>
                <a:srgbClr val="FFFFFF"/>
              </a:highlight>
              <a:latin typeface="Arial "/>
              <a:cs typeface="Arial"/>
              <a:sym typeface="Arial"/>
            </a:endParaRPr>
          </a:p>
          <a:p>
            <a:pPr marL="0" indent="0">
              <a:lnSpc>
                <a:spcPct val="100000"/>
              </a:lnSpc>
              <a:spcBef>
                <a:spcPts val="0"/>
              </a:spcBef>
              <a:buNone/>
            </a:pPr>
            <a:r>
              <a:rPr lang="en-US" sz="1900" dirty="0">
                <a:solidFill>
                  <a:schemeClr val="dk1"/>
                </a:solidFill>
                <a:highlight>
                  <a:srgbClr val="FFFFFF"/>
                </a:highlight>
                <a:latin typeface="Arial "/>
                <a:cs typeface="Arial"/>
                <a:sym typeface="Arial"/>
              </a:rPr>
              <a:t>COVID Updates: Public Health Social Work Section of the American Public Health Association</a:t>
            </a:r>
          </a:p>
          <a:p>
            <a:endParaRPr lang="en-US" dirty="0">
              <a:solidFill>
                <a:schemeClr val="dk1"/>
              </a:solidFill>
              <a:highlight>
                <a:srgbClr val="FFFFFF"/>
              </a:highlight>
              <a:latin typeface="+mj-lt"/>
              <a:cs typeface="Arial"/>
              <a:sym typeface="Arial"/>
            </a:endParaRPr>
          </a:p>
          <a:p>
            <a:pPr lvl="1"/>
            <a:endParaRPr lang="en-US" dirty="0">
              <a:solidFill>
                <a:schemeClr val="dk1"/>
              </a:solidFill>
              <a:highlight>
                <a:srgbClr val="FFFFFF"/>
              </a:highlight>
              <a:latin typeface="Arial"/>
              <a:cs typeface="Arial"/>
              <a:sym typeface="Arial"/>
            </a:endParaRPr>
          </a:p>
          <a:p>
            <a:endParaRPr lang="en-US" dirty="0"/>
          </a:p>
        </p:txBody>
      </p:sp>
      <p:pic>
        <p:nvPicPr>
          <p:cNvPr id="4" name="Picture 3">
            <a:extLst>
              <a:ext uri="{FF2B5EF4-FFF2-40B4-BE49-F238E27FC236}">
                <a16:creationId xmlns:a16="http://schemas.microsoft.com/office/drawing/2014/main" id="{58B1A499-9205-584D-80D4-D58205FB2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734" y="4904091"/>
            <a:ext cx="1511610" cy="679268"/>
          </a:xfrm>
          <a:prstGeom prst="rect">
            <a:avLst/>
          </a:prstGeom>
        </p:spPr>
      </p:pic>
    </p:spTree>
    <p:extLst>
      <p:ext uri="{BB962C8B-B14F-4D97-AF65-F5344CB8AC3E}">
        <p14:creationId xmlns:p14="http://schemas.microsoft.com/office/powerpoint/2010/main" val="236459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6761CCA-867B-4364-9205-9931EF8CC042}"/>
              </a:ext>
            </a:extLst>
          </p:cNvPr>
          <p:cNvSpPr>
            <a:spLocks noGrp="1"/>
          </p:cNvSpPr>
          <p:nvPr>
            <p:ph type="title"/>
          </p:nvPr>
        </p:nvSpPr>
        <p:spPr/>
        <p:txBody>
          <a:bodyPr/>
          <a:lstStyle/>
          <a:p>
            <a:pPr eaLnBrk="1" hangingPunct="1"/>
            <a:r>
              <a:rPr lang="en-US" altLang="en-US" dirty="0"/>
              <a:t>Maternal &amp; Child Health </a:t>
            </a:r>
            <a:br>
              <a:rPr lang="en-US" altLang="en-US" dirty="0"/>
            </a:br>
            <a:r>
              <a:rPr lang="en-US" altLang="en-US" dirty="0"/>
              <a:t>Mission</a:t>
            </a:r>
          </a:p>
        </p:txBody>
      </p:sp>
      <p:sp>
        <p:nvSpPr>
          <p:cNvPr id="11267" name="Content Placeholder 2">
            <a:extLst>
              <a:ext uri="{FF2B5EF4-FFF2-40B4-BE49-F238E27FC236}">
                <a16:creationId xmlns:a16="http://schemas.microsoft.com/office/drawing/2014/main" id="{C0C813D7-3399-4323-B0C8-B004E0829852}"/>
              </a:ext>
            </a:extLst>
          </p:cNvPr>
          <p:cNvSpPr>
            <a:spLocks noGrp="1"/>
          </p:cNvSpPr>
          <p:nvPr>
            <p:ph idx="1"/>
          </p:nvPr>
        </p:nvSpPr>
        <p:spPr>
          <a:xfrm>
            <a:off x="943131" y="2020497"/>
            <a:ext cx="10515600" cy="4351338"/>
          </a:xfrm>
        </p:spPr>
        <p:txBody>
          <a:bodyPr/>
          <a:lstStyle/>
          <a:p>
            <a:pPr eaLnBrk="1" hangingPunct="1">
              <a:lnSpc>
                <a:spcPct val="100000"/>
              </a:lnSpc>
            </a:pPr>
            <a:r>
              <a:rPr lang="en-US" altLang="en-US" sz="2600" dirty="0"/>
              <a:t>“To improve the health of America’s mothers, children and families”</a:t>
            </a:r>
          </a:p>
          <a:p>
            <a:pPr eaLnBrk="1" hangingPunct="1">
              <a:lnSpc>
                <a:spcPct val="100000"/>
              </a:lnSpc>
            </a:pPr>
            <a:r>
              <a:rPr lang="en-US" altLang="en-US" sz="2600" dirty="0"/>
              <a:t>5 focus areas:</a:t>
            </a:r>
          </a:p>
          <a:p>
            <a:pPr lvl="1" eaLnBrk="1" hangingPunct="1">
              <a:lnSpc>
                <a:spcPct val="100000"/>
              </a:lnSpc>
            </a:pPr>
            <a:r>
              <a:rPr lang="en-US" altLang="en-US" dirty="0"/>
              <a:t>Maternal/Women’s Health</a:t>
            </a:r>
          </a:p>
          <a:p>
            <a:pPr lvl="1" eaLnBrk="1" hangingPunct="1">
              <a:lnSpc>
                <a:spcPct val="100000"/>
              </a:lnSpc>
            </a:pPr>
            <a:r>
              <a:rPr lang="en-US" altLang="en-US" dirty="0"/>
              <a:t>Young Adult Health</a:t>
            </a:r>
          </a:p>
          <a:p>
            <a:pPr lvl="1" eaLnBrk="1" hangingPunct="1">
              <a:lnSpc>
                <a:spcPct val="100000"/>
              </a:lnSpc>
            </a:pPr>
            <a:r>
              <a:rPr lang="en-US" altLang="en-US" dirty="0"/>
              <a:t>Maternal/Infant Health</a:t>
            </a:r>
          </a:p>
          <a:p>
            <a:pPr lvl="1" eaLnBrk="1" hangingPunct="1">
              <a:lnSpc>
                <a:spcPct val="100000"/>
              </a:lnSpc>
            </a:pPr>
            <a:r>
              <a:rPr lang="en-US" altLang="en-US" b="1" dirty="0"/>
              <a:t>Children with Special Health Care Needs</a:t>
            </a:r>
          </a:p>
          <a:p>
            <a:pPr lvl="1" eaLnBrk="1" hangingPunct="1">
              <a:lnSpc>
                <a:spcPct val="100000"/>
              </a:lnSpc>
            </a:pPr>
            <a:r>
              <a:rPr lang="en-US" altLang="en-US" dirty="0"/>
              <a:t>Child Health</a:t>
            </a:r>
          </a:p>
        </p:txBody>
      </p:sp>
      <p:cxnSp>
        <p:nvCxnSpPr>
          <p:cNvPr id="5" name="Straight Arrow Connector 4">
            <a:extLst>
              <a:ext uri="{FF2B5EF4-FFF2-40B4-BE49-F238E27FC236}">
                <a16:creationId xmlns:a16="http://schemas.microsoft.com/office/drawing/2014/main" id="{2867F735-585C-4298-A0DC-E8AAED81A9D7}"/>
              </a:ext>
            </a:extLst>
          </p:cNvPr>
          <p:cNvCxnSpPr/>
          <p:nvPr/>
        </p:nvCxnSpPr>
        <p:spPr>
          <a:xfrm flipH="1" flipV="1">
            <a:off x="6847905" y="4905362"/>
            <a:ext cx="687387" cy="35242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01940090-01E7-40BE-AB0F-4C2EF019E894}"/>
              </a:ext>
            </a:extLst>
          </p:cNvPr>
          <p:cNvSpPr/>
          <p:nvPr/>
        </p:nvSpPr>
        <p:spPr>
          <a:xfrm>
            <a:off x="7808315" y="4968996"/>
            <a:ext cx="1815370" cy="741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altLang="en-US" sz="1800" dirty="0">
                <a:solidFill>
                  <a:srgbClr val="FFFFFF"/>
                </a:solidFill>
                <a:latin typeface="Arial" panose="020B0604020202020204" pitchFamily="34" charset="0"/>
                <a:cs typeface="Arial" panose="020B0604020202020204" pitchFamily="34" charset="0"/>
              </a:rPr>
              <a:t>Hey, that’s us</a:t>
            </a:r>
            <a:r>
              <a:rPr lang="en-US" altLang="en-US" sz="1800" dirty="0">
                <a:solidFill>
                  <a:srgbClr val="FFFFFF"/>
                </a:solidFill>
              </a:rPr>
              <a:t>!</a:t>
            </a:r>
          </a:p>
        </p:txBody>
      </p:sp>
      <p:pic>
        <p:nvPicPr>
          <p:cNvPr id="11270" name="Picture 1" descr="Screen Shot 2018-06-06 at 11.21.36 AM.png">
            <a:extLst>
              <a:ext uri="{FF2B5EF4-FFF2-40B4-BE49-F238E27FC236}">
                <a16:creationId xmlns:a16="http://schemas.microsoft.com/office/drawing/2014/main" id="{2F4C5E44-472B-4916-8D9B-E792EBA637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4876" y="3007753"/>
            <a:ext cx="3355919" cy="9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reen Shot 2018-05-30 at 2.26.08 PM.png">
            <a:extLst>
              <a:ext uri="{FF2B5EF4-FFF2-40B4-BE49-F238E27FC236}">
                <a16:creationId xmlns:a16="http://schemas.microsoft.com/office/drawing/2014/main" id="{28C91ED9-7023-4088-ABEC-4FF0C050E6C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190"/>
          <a:stretch>
            <a:fillRect/>
          </a:stretch>
        </p:blipFill>
        <p:spPr bwMode="auto">
          <a:xfrm>
            <a:off x="3776914" y="3903292"/>
            <a:ext cx="5006271" cy="23115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C8C6552-8F2F-4CEC-A022-F614B90B9BE1}"/>
              </a:ext>
            </a:extLst>
          </p:cNvPr>
          <p:cNvSpPr/>
          <p:nvPr/>
        </p:nvSpPr>
        <p:spPr>
          <a:xfrm>
            <a:off x="1672418" y="2012160"/>
            <a:ext cx="8345837" cy="1569660"/>
          </a:xfrm>
          <a:prstGeom prst="rect">
            <a:avLst/>
          </a:prstGeom>
        </p:spPr>
        <p:txBody>
          <a:bodyPr wrap="square">
            <a:spAutoFit/>
          </a:bodyPr>
          <a:lstStyle/>
          <a:p>
            <a:pPr algn="ctr"/>
            <a:r>
              <a:rPr lang="en-US" altLang="en-US" sz="2400" i="1" dirty="0">
                <a:latin typeface="Arial" panose="020B0604020202020204" pitchFamily="34" charset="0"/>
                <a:cs typeface="Arial" panose="020B0604020202020204" pitchFamily="34" charset="0"/>
              </a:rPr>
              <a:t>“those who have or are at increased risk for a chronic physical, developmental, behavioral, or emotional condition and who also require health and related services of a type or amount beyond that required by children generally”</a:t>
            </a:r>
            <a:r>
              <a:rPr lang="en-US" altLang="ja-JP" sz="2400" i="1" baseline="30000" dirty="0">
                <a:latin typeface="Arial" panose="020B0604020202020204" pitchFamily="34" charset="0"/>
                <a:cs typeface="Arial" panose="020B0604020202020204" pitchFamily="34" charset="0"/>
              </a:rPr>
              <a:t>1,2</a:t>
            </a:r>
            <a:r>
              <a:rPr lang="en-US" altLang="ja-JP" sz="2400" i="1" dirty="0">
                <a:latin typeface="Arial" panose="020B0604020202020204" pitchFamily="34" charset="0"/>
                <a:cs typeface="Arial" panose="020B0604020202020204" pitchFamily="34" charset="0"/>
              </a:rPr>
              <a:t> </a:t>
            </a:r>
            <a:endParaRPr lang="en-US" altLang="en-US" sz="2400" i="1"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A95ADD13-CE5D-4BED-B966-E33035E5EEBF}"/>
              </a:ext>
            </a:extLst>
          </p:cNvPr>
          <p:cNvSpPr>
            <a:spLocks noGrp="1"/>
          </p:cNvSpPr>
          <p:nvPr>
            <p:ph type="title"/>
          </p:nvPr>
        </p:nvSpPr>
        <p:spPr>
          <a:xfrm>
            <a:off x="673308" y="365125"/>
            <a:ext cx="8665564" cy="1325563"/>
          </a:xfrm>
        </p:spPr>
        <p:txBody>
          <a:bodyPr/>
          <a:lstStyle/>
          <a:p>
            <a:r>
              <a:rPr lang="en-US" dirty="0"/>
              <a:t>Defining Children With Special Health Care Needs </a:t>
            </a:r>
          </a:p>
        </p:txBody>
      </p:sp>
    </p:spTree>
    <p:extLst>
      <p:ext uri="{BB962C8B-B14F-4D97-AF65-F5344CB8AC3E}">
        <p14:creationId xmlns:p14="http://schemas.microsoft.com/office/powerpoint/2010/main" val="240329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65FF05C-A521-4A48-BA1D-881FBBB0E8E1}"/>
              </a:ext>
            </a:extLst>
          </p:cNvPr>
          <p:cNvSpPr>
            <a:spLocks noGrp="1"/>
          </p:cNvSpPr>
          <p:nvPr>
            <p:ph type="title"/>
          </p:nvPr>
        </p:nvSpPr>
        <p:spPr>
          <a:xfrm>
            <a:off x="673308" y="365125"/>
            <a:ext cx="8575623" cy="1325563"/>
          </a:xfrm>
        </p:spPr>
        <p:txBody>
          <a:bodyPr/>
          <a:lstStyle/>
          <a:p>
            <a:pPr eaLnBrk="1" hangingPunct="1"/>
            <a:r>
              <a:rPr lang="en-US" altLang="en-US" dirty="0"/>
              <a:t>Public Health Significance: Affects Many Children</a:t>
            </a:r>
          </a:p>
        </p:txBody>
      </p:sp>
      <p:graphicFrame>
        <p:nvGraphicFramePr>
          <p:cNvPr id="4" name="Chart 3">
            <a:extLst>
              <a:ext uri="{FF2B5EF4-FFF2-40B4-BE49-F238E27FC236}">
                <a16:creationId xmlns:a16="http://schemas.microsoft.com/office/drawing/2014/main" id="{BCEFD6CF-82A4-43B0-AF39-7ECAC1897751}"/>
              </a:ext>
            </a:extLst>
          </p:cNvPr>
          <p:cNvGraphicFramePr/>
          <p:nvPr>
            <p:extLst/>
          </p:nvPr>
        </p:nvGraphicFramePr>
        <p:xfrm>
          <a:off x="1905137" y="1690688"/>
          <a:ext cx="8024839" cy="51673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FFA4-2B17-4073-A73A-D892C9E95809}"/>
              </a:ext>
            </a:extLst>
          </p:cNvPr>
          <p:cNvSpPr>
            <a:spLocks noGrp="1"/>
          </p:cNvSpPr>
          <p:nvPr>
            <p:ph type="title"/>
          </p:nvPr>
        </p:nvSpPr>
        <p:spPr>
          <a:xfrm>
            <a:off x="838200" y="365125"/>
            <a:ext cx="8275820" cy="1325563"/>
          </a:xfrm>
        </p:spPr>
        <p:txBody>
          <a:bodyPr/>
          <a:lstStyle/>
          <a:p>
            <a:r>
              <a:rPr lang="en-US" dirty="0"/>
              <a:t>And Reflects Widespread Disparities </a:t>
            </a:r>
          </a:p>
        </p:txBody>
      </p:sp>
      <p:pic>
        <p:nvPicPr>
          <p:cNvPr id="3" name="Picture 4" descr="Screen Shot 2018-07-28 at 2.31.19 PM.png">
            <a:extLst>
              <a:ext uri="{FF2B5EF4-FFF2-40B4-BE49-F238E27FC236}">
                <a16:creationId xmlns:a16="http://schemas.microsoft.com/office/drawing/2014/main" id="{7CBA6F6D-C543-4A90-8A82-3D7344A2EC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7159" y="1690688"/>
            <a:ext cx="7436625" cy="494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5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0EFD01BF-6873-40A0-87CB-5CF1D55DC4CB}"/>
              </a:ext>
            </a:extLst>
          </p:cNvPr>
          <p:cNvSpPr>
            <a:spLocks noGrp="1"/>
          </p:cNvSpPr>
          <p:nvPr>
            <p:ph idx="1"/>
          </p:nvPr>
        </p:nvSpPr>
        <p:spPr>
          <a:xfrm>
            <a:off x="838200" y="1825625"/>
            <a:ext cx="6076950" cy="2595563"/>
          </a:xfrm>
        </p:spPr>
        <p:txBody>
          <a:bodyPr/>
          <a:lstStyle/>
          <a:p>
            <a:endParaRPr lang="en-US" altLang="en-US"/>
          </a:p>
          <a:p>
            <a:endParaRPr lang="en-US" altLang="en-US"/>
          </a:p>
          <a:p>
            <a:endParaRPr lang="en-US" altLang="en-US"/>
          </a:p>
        </p:txBody>
      </p:sp>
      <p:graphicFrame>
        <p:nvGraphicFramePr>
          <p:cNvPr id="3" name="Diagram 2">
            <a:extLst>
              <a:ext uri="{FF2B5EF4-FFF2-40B4-BE49-F238E27FC236}">
                <a16:creationId xmlns:a16="http://schemas.microsoft.com/office/drawing/2014/main" id="{CDD111AF-0F68-4606-A214-35296FFB8045}"/>
              </a:ext>
            </a:extLst>
          </p:cNvPr>
          <p:cNvGraphicFramePr/>
          <p:nvPr>
            <p:extLst>
              <p:ext uri="{D42A27DB-BD31-4B8C-83A1-F6EECF244321}">
                <p14:modId xmlns:p14="http://schemas.microsoft.com/office/powerpoint/2010/main" val="2598888858"/>
              </p:ext>
            </p:extLst>
          </p:nvPr>
        </p:nvGraphicFramePr>
        <p:xfrm>
          <a:off x="1347185" y="1421005"/>
          <a:ext cx="8716481" cy="4633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83E3224-43D2-41FE-9250-79FBB4334292}"/>
              </a:ext>
            </a:extLst>
          </p:cNvPr>
          <p:cNvSpPr>
            <a:spLocks noGrp="1"/>
          </p:cNvSpPr>
          <p:nvPr>
            <p:ph type="title"/>
          </p:nvPr>
        </p:nvSpPr>
        <p:spPr>
          <a:xfrm>
            <a:off x="838200" y="365125"/>
            <a:ext cx="8230849" cy="1325563"/>
          </a:xfrm>
        </p:spPr>
        <p:txBody>
          <a:bodyPr>
            <a:normAutofit fontScale="90000"/>
          </a:bodyPr>
          <a:lstStyle/>
          <a:p>
            <a:pPr eaLnBrk="1" hangingPunct="1"/>
            <a:r>
              <a:rPr lang="en-US" altLang="en-US" dirty="0"/>
              <a:t>Specific Issues Associated CSHCN:</a:t>
            </a:r>
            <a:br>
              <a:rPr lang="en-US" altLang="en-US" dirty="0"/>
            </a:br>
            <a:endParaRPr lang="en-US" altLang="en-US" dirty="0">
              <a:solidFill>
                <a:srgbClr val="FF0000"/>
              </a:solidFill>
            </a:endParaRPr>
          </a:p>
        </p:txBody>
      </p:sp>
      <p:graphicFrame>
        <p:nvGraphicFramePr>
          <p:cNvPr id="4" name="Content Placeholder 3">
            <a:extLst>
              <a:ext uri="{FF2B5EF4-FFF2-40B4-BE49-F238E27FC236}">
                <a16:creationId xmlns:a16="http://schemas.microsoft.com/office/drawing/2014/main" id="{CDD0747A-9760-4A27-9492-C515A3023BE3}"/>
              </a:ext>
            </a:extLst>
          </p:cNvPr>
          <p:cNvGraphicFramePr>
            <a:graphicFrameLocks noGrp="1"/>
          </p:cNvGraphicFramePr>
          <p:nvPr>
            <p:ph idx="1"/>
            <p:extLst>
              <p:ext uri="{D42A27DB-BD31-4B8C-83A1-F6EECF244321}">
                <p14:modId xmlns:p14="http://schemas.microsoft.com/office/powerpoint/2010/main" val="97677162"/>
              </p:ext>
            </p:extLst>
          </p:nvPr>
        </p:nvGraphicFramePr>
        <p:xfrm>
          <a:off x="1447154" y="2170398"/>
          <a:ext cx="9297692" cy="3474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ACC_Interactive Y+P">
      <a:dk1>
        <a:srgbClr val="000000"/>
      </a:dk1>
      <a:lt1>
        <a:srgbClr val="FFFFFF"/>
      </a:lt1>
      <a:dk2>
        <a:srgbClr val="595959"/>
      </a:dk2>
      <a:lt2>
        <a:srgbClr val="BEBEBE"/>
      </a:lt2>
      <a:accent1>
        <a:srgbClr val="FFFF00"/>
      </a:accent1>
      <a:accent2>
        <a:srgbClr val="FFD32E"/>
      </a:accent2>
      <a:accent3>
        <a:srgbClr val="FFB600"/>
      </a:accent3>
      <a:accent4>
        <a:srgbClr val="A100FF"/>
      </a:accent4>
      <a:accent5>
        <a:srgbClr val="7500C0"/>
      </a:accent5>
      <a:accent6>
        <a:srgbClr val="460073"/>
      </a:accent6>
      <a:hlink>
        <a:srgbClr val="FFB600"/>
      </a:hlink>
      <a:folHlink>
        <a:srgbClr val="FFB600"/>
      </a:folHlink>
    </a:clrScheme>
    <a:fontScheme name="Accenture Graphik">
      <a:majorFont>
        <a:latin typeface="Graphik Blac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Master layouts_Warm colour palette ">
  <a:themeElements>
    <a:clrScheme name="Fjord Colour Palette_Cold">
      <a:dk1>
        <a:srgbClr val="000000"/>
      </a:dk1>
      <a:lt1>
        <a:srgbClr val="FFFFFF"/>
      </a:lt1>
      <a:dk2>
        <a:srgbClr val="919191"/>
      </a:dk2>
      <a:lt2>
        <a:srgbClr val="6C6C6C"/>
      </a:lt2>
      <a:accent1>
        <a:srgbClr val="11D1C6"/>
      </a:accent1>
      <a:accent2>
        <a:srgbClr val="39DD91"/>
      </a:accent2>
      <a:accent3>
        <a:srgbClr val="15363F"/>
      </a:accent3>
      <a:accent4>
        <a:srgbClr val="F0EDED"/>
      </a:accent4>
      <a:accent5>
        <a:srgbClr val="39DD91"/>
      </a:accent5>
      <a:accent6>
        <a:srgbClr val="11D1C6"/>
      </a:accent6>
      <a:hlink>
        <a:srgbClr val="7C7C7C"/>
      </a:hlink>
      <a:folHlink>
        <a:srgbClr val="A9A9A9"/>
      </a:folHlink>
    </a:clrScheme>
    <a:fontScheme name="173501_Fjord PPT Toolkit">
      <a:majorFont>
        <a:latin typeface="Graphik Semibold"/>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69875"/>
      </a:spPr>
      <a:bodyPr rtlCol="0" anchor="ctr"/>
      <a:lstStyle>
        <a:defPPr algn="ctr">
          <a:defRPr dirty="0"/>
        </a:defPPr>
      </a:lstStyle>
      <a:style>
        <a:lnRef idx="1">
          <a:schemeClr val="accent1"/>
        </a:lnRef>
        <a:fillRef idx="0">
          <a:schemeClr val="accent1"/>
        </a:fillRef>
        <a:effectRef idx="0">
          <a:schemeClr val="accent1"/>
        </a:effectRef>
        <a:fontRef idx="minor">
          <a:schemeClr val="tx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173501 - Fjord PPT Toolkit" id="{1C0CCC28-4315-8B4B-AA4B-387553D48D1F}" vid="{AD6EE2A3-8EE2-194B-B072-12253414376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44334</TotalTime>
  <Words>7556</Words>
  <Application>Microsoft Office PowerPoint</Application>
  <PresentationFormat>Widescreen</PresentationFormat>
  <Paragraphs>479</Paragraphs>
  <Slides>30</Slides>
  <Notes>29</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30</vt:i4>
      </vt:variant>
    </vt:vector>
  </HeadingPairs>
  <TitlesOfParts>
    <vt:vector size="55" baseType="lpstr">
      <vt:lpstr>ＭＳ Ｐゴシック</vt:lpstr>
      <vt:lpstr>ＭＳ Ｐゴシック</vt:lpstr>
      <vt:lpstr>游ゴシック</vt:lpstr>
      <vt:lpstr>Arial</vt:lpstr>
      <vt:lpstr>Arial </vt:lpstr>
      <vt:lpstr>Arial Black</vt:lpstr>
      <vt:lpstr>Calibri</vt:lpstr>
      <vt:lpstr>Calibri Light</vt:lpstr>
      <vt:lpstr>Graphik</vt:lpstr>
      <vt:lpstr>Graphik Black</vt:lpstr>
      <vt:lpstr>Graphik Semibold</vt:lpstr>
      <vt:lpstr>Helvetica Light</vt:lpstr>
      <vt:lpstr>Ink Free</vt:lpstr>
      <vt:lpstr>Mangal</vt:lpstr>
      <vt:lpstr>Times New Roman</vt:lpstr>
      <vt:lpstr>Trajan Pro</vt:lpstr>
      <vt:lpstr>Wingdings</vt:lpstr>
      <vt:lpstr>3_Custom Design</vt:lpstr>
      <vt:lpstr>2_Custom Design</vt:lpstr>
      <vt:lpstr>1_Office Theme</vt:lpstr>
      <vt:lpstr>Custom Design</vt:lpstr>
      <vt:lpstr>3_Office Theme</vt:lpstr>
      <vt:lpstr>1_Custom Design</vt:lpstr>
      <vt:lpstr>2_Office Theme</vt:lpstr>
      <vt:lpstr>13_Master layouts_Warm colour palette </vt:lpstr>
      <vt:lpstr>Public Health Social Workers: Children with special health care needs</vt:lpstr>
      <vt:lpstr>Learning Objectives</vt:lpstr>
      <vt:lpstr>Children With Special Health Care Needs</vt:lpstr>
      <vt:lpstr>Maternal &amp; Child Health  Mission</vt:lpstr>
      <vt:lpstr>Defining Children With Special Health Care Needs </vt:lpstr>
      <vt:lpstr>Public Health Significance: Affects Many Children</vt:lpstr>
      <vt:lpstr>And Reflects Widespread Disparities </vt:lpstr>
      <vt:lpstr>PowerPoint Presentation</vt:lpstr>
      <vt:lpstr>Specific Issues Associated CSHCN: </vt:lpstr>
      <vt:lpstr>Connecting Life Course Theory</vt:lpstr>
      <vt:lpstr>Life Course Theory and Practice </vt:lpstr>
      <vt:lpstr>Social Work Principles Connect to CSHCN</vt:lpstr>
      <vt:lpstr>Connecting Public Health Social Work to CSHCN </vt:lpstr>
      <vt:lpstr>PowerPoint Presentation</vt:lpstr>
      <vt:lpstr>MCHB’s Systems of Care for CSHCN</vt:lpstr>
      <vt:lpstr>Mapping MCHB and SWHIM</vt:lpstr>
      <vt:lpstr>Did MCHB get it right? </vt:lpstr>
      <vt:lpstr>Additional Suggestions for Infusing PHSW into CSHCN </vt:lpstr>
      <vt:lpstr>More Suggestions…</vt:lpstr>
      <vt:lpstr>Case Example</vt:lpstr>
      <vt:lpstr>Remember way back at the beginning of this journey when we talked about Life Course Theory and considered if there were times or “critical periods” when the intervention of PHSW could have more impact?   Yes?  Good!  This is one of those times... </vt:lpstr>
      <vt:lpstr>Transition to Adult Care</vt:lpstr>
      <vt:lpstr>Boston Medical Center Transition Team </vt:lpstr>
      <vt:lpstr>BMC Transition QI Project </vt:lpstr>
      <vt:lpstr>BMC Transition QI Project Effort</vt:lpstr>
      <vt:lpstr>Use of PHSW Model to Illustrate Project </vt:lpstr>
      <vt:lpstr>Case Example Take-Aways: </vt:lpstr>
      <vt:lpstr>What PHSWs Can Do</vt:lpstr>
      <vt:lpstr>References</vt:lpstr>
      <vt:lpstr>Acknowledgements</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Alexis Marbach</dc:creator>
  <cp:lastModifiedBy>Julie Cederbaum</cp:lastModifiedBy>
  <cp:revision>402</cp:revision>
  <dcterms:created xsi:type="dcterms:W3CDTF">2018-05-14T19:56:24Z</dcterms:created>
  <dcterms:modified xsi:type="dcterms:W3CDTF">2020-06-12T02:50:39Z</dcterms:modified>
</cp:coreProperties>
</file>